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Layouts/slideLayout1.xml" ContentType="application/vnd.openxmlformats-officedocument.presentationml.slideLayout+xml"/>
  <Override PartName="/docProps/app.xml" ContentType="application/vnd.openxmlformats-officedocument.extended-properties+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Lst>
  <p:sldIdLst>
    <p:sldId id="256" r:id="rId2"/>
    <p:sldId id="257" r:id="rId3"/>
    <p:sldId id="258" r:id="rId4"/>
    <p:sldId id="259" r:id="rId5"/>
    <p:sldId id="260" r:id="rId6"/>
    <p:sldId id="261" r:id="rId7"/>
    <p:sldId id="262" r:id="rId8"/>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20"/>
    <p:restoredTop sz="94660"/>
  </p:normalViewPr>
  <p:slideViewPr>
    <p:cSldViewPr>
      <p:cViewPr varScale="1">
        <p:scale>
          <a:sx n="103" d="100"/>
          <a:sy n="103" d="100"/>
        </p:scale>
        <p:origin x="-1218" y="-90"/>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14" name="Заголовок 13"/>
          <p:cNvSpPr>
            <a:spLocks noGrp="1"/>
          </p:cNvSpPr>
          <p:nvPr>
            <p:ph type="ctrTitle"/>
          </p:nvPr>
        </p:nvSpPr>
        <p:spPr>
          <a:xfrm>
            <a:off x="1432560" y="359898"/>
            <a:ext cx="7406640" cy="1472184"/>
          </a:xfrm>
        </p:spPr>
        <p:txBody>
          <a:bodyPr anchor="b"/>
          <a:lstStyle>
            <a:lvl1pPr algn="l">
              <a:defRPr/>
            </a:lvl1pPr>
            <a:extLst/>
          </a:lstStyle>
          <a:p>
            <a:r>
              <a:rPr kumimoji="0" lang="ru-RU" smtClean="0"/>
              <a:t>Образец заголовка</a:t>
            </a:r>
            <a:endParaRPr kumimoji="0" lang="en-US"/>
          </a:p>
        </p:txBody>
      </p:sp>
      <p:sp>
        <p:nvSpPr>
          <p:cNvPr id="22" name="Подзаголовок 21"/>
          <p:cNvSpPr>
            <a:spLocks noGrp="1"/>
          </p:cNvSpPr>
          <p:nvPr>
            <p:ph type="subTitle" idx="1"/>
          </p:nvPr>
        </p:nvSpPr>
        <p:spPr>
          <a:xfrm>
            <a:off x="1432560" y="1850064"/>
            <a:ext cx="7406640" cy="1752600"/>
          </a:xfrm>
        </p:spPr>
        <p:txBody>
          <a:bodyPr tIns="0"/>
          <a:lstStyle>
            <a:lvl1pPr marL="27432" indent="0" algn="l">
              <a:buNone/>
              <a:defRPr sz="2600">
                <a:solidFill>
                  <a:schemeClr val="tx2">
                    <a:shade val="30000"/>
                    <a:satMod val="150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ru-RU" smtClean="0"/>
              <a:t>Образец подзаголовка</a:t>
            </a:r>
            <a:endParaRPr kumimoji="0" lang="en-US"/>
          </a:p>
        </p:txBody>
      </p:sp>
      <p:sp>
        <p:nvSpPr>
          <p:cNvPr id="7" name="Дата 6"/>
          <p:cNvSpPr>
            <a:spLocks noGrp="1"/>
          </p:cNvSpPr>
          <p:nvPr>
            <p:ph type="dt" sz="half" idx="10"/>
          </p:nvPr>
        </p:nvSpPr>
        <p:spPr/>
        <p:txBody>
          <a:bodyPr/>
          <a:lstStyle>
            <a:extLst/>
          </a:lstStyle>
          <a:p>
            <a:fld id="{61E75F47-4506-4215-B48E-C02BFDD334AC}" type="datetimeFigureOut">
              <a:rPr lang="ru-RU" smtClean="0"/>
              <a:pPr/>
              <a:t>03.02.2014</a:t>
            </a:fld>
            <a:endParaRPr lang="ru-RU"/>
          </a:p>
        </p:txBody>
      </p:sp>
      <p:sp>
        <p:nvSpPr>
          <p:cNvPr id="20" name="Нижний колонтитул 19"/>
          <p:cNvSpPr>
            <a:spLocks noGrp="1"/>
          </p:cNvSpPr>
          <p:nvPr>
            <p:ph type="ftr" sz="quarter" idx="11"/>
          </p:nvPr>
        </p:nvSpPr>
        <p:spPr/>
        <p:txBody>
          <a:bodyPr/>
          <a:lstStyle>
            <a:extLst/>
          </a:lstStyle>
          <a:p>
            <a:endParaRPr lang="ru-RU"/>
          </a:p>
        </p:txBody>
      </p:sp>
      <p:sp>
        <p:nvSpPr>
          <p:cNvPr id="10" name="Номер слайда 9"/>
          <p:cNvSpPr>
            <a:spLocks noGrp="1"/>
          </p:cNvSpPr>
          <p:nvPr>
            <p:ph type="sldNum" sz="quarter" idx="12"/>
          </p:nvPr>
        </p:nvSpPr>
        <p:spPr/>
        <p:txBody>
          <a:bodyPr/>
          <a:lstStyle>
            <a:extLst/>
          </a:lstStyle>
          <a:p>
            <a:fld id="{454ECFCA-E8EC-40A4-B0F1-C6403C3C65B5}" type="slidenum">
              <a:rPr lang="ru-RU" smtClean="0"/>
              <a:pPr/>
              <a:t>‹#›</a:t>
            </a:fld>
            <a:endParaRPr lang="ru-RU"/>
          </a:p>
        </p:txBody>
      </p:sp>
      <p:sp>
        <p:nvSpPr>
          <p:cNvPr id="8" name="Овал 7"/>
          <p:cNvSpPr/>
          <p:nvPr/>
        </p:nvSpPr>
        <p:spPr>
          <a:xfrm>
            <a:off x="921433" y="1413802"/>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
        <p:nvSpPr>
          <p:cNvPr id="9" name="Овал 8"/>
          <p:cNvSpPr/>
          <p:nvPr/>
        </p:nvSpPr>
        <p:spPr>
          <a:xfrm>
            <a:off x="1157176" y="1345016"/>
            <a:ext cx="64008"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extLs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p:txBody>
          <a:bodyPr vert="eaVert"/>
          <a:lstStyle>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extLst/>
          </a:lstStyle>
          <a:p>
            <a:fld id="{61E75F47-4506-4215-B48E-C02BFDD334AC}" type="datetimeFigureOut">
              <a:rPr lang="ru-RU" smtClean="0"/>
              <a:pPr/>
              <a:t>03.02.2014</a:t>
            </a:fld>
            <a:endParaRPr lang="ru-RU"/>
          </a:p>
        </p:txBody>
      </p:sp>
      <p:sp>
        <p:nvSpPr>
          <p:cNvPr id="5" name="Нижний колонтитул 4"/>
          <p:cNvSpPr>
            <a:spLocks noGrp="1"/>
          </p:cNvSpPr>
          <p:nvPr>
            <p:ph type="ftr" sz="quarter" idx="11"/>
          </p:nvPr>
        </p:nvSpPr>
        <p:spPr/>
        <p:txBody>
          <a:bodyPr/>
          <a:lstStyle>
            <a:extLst/>
          </a:lstStyle>
          <a:p>
            <a:endParaRPr lang="ru-RU"/>
          </a:p>
        </p:txBody>
      </p:sp>
      <p:sp>
        <p:nvSpPr>
          <p:cNvPr id="6" name="Номер слайда 5"/>
          <p:cNvSpPr>
            <a:spLocks noGrp="1"/>
          </p:cNvSpPr>
          <p:nvPr>
            <p:ph type="sldNum" sz="quarter" idx="12"/>
          </p:nvPr>
        </p:nvSpPr>
        <p:spPr/>
        <p:txBody>
          <a:bodyPr/>
          <a:lstStyle>
            <a:extLst/>
          </a:lstStyle>
          <a:p>
            <a:fld id="{454ECFCA-E8EC-40A4-B0F1-C6403C3C65B5}"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858000" y="274639"/>
            <a:ext cx="1828800" cy="5851525"/>
          </a:xfrm>
        </p:spPr>
        <p:txBody>
          <a:bodyPr vert="eaVert"/>
          <a:lstStyle>
            <a:extLs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1143000" y="274640"/>
            <a:ext cx="5562600" cy="5851525"/>
          </a:xfrm>
        </p:spPr>
        <p:txBody>
          <a:bodyPr vert="eaVert"/>
          <a:lstStyle>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extLst/>
          </a:lstStyle>
          <a:p>
            <a:fld id="{61E75F47-4506-4215-B48E-C02BFDD334AC}" type="datetimeFigureOut">
              <a:rPr lang="ru-RU" smtClean="0"/>
              <a:pPr/>
              <a:t>03.02.2014</a:t>
            </a:fld>
            <a:endParaRPr lang="ru-RU"/>
          </a:p>
        </p:txBody>
      </p:sp>
      <p:sp>
        <p:nvSpPr>
          <p:cNvPr id="5" name="Нижний колонтитул 4"/>
          <p:cNvSpPr>
            <a:spLocks noGrp="1"/>
          </p:cNvSpPr>
          <p:nvPr>
            <p:ph type="ftr" sz="quarter" idx="11"/>
          </p:nvPr>
        </p:nvSpPr>
        <p:spPr/>
        <p:txBody>
          <a:bodyPr/>
          <a:lstStyle>
            <a:extLst/>
          </a:lstStyle>
          <a:p>
            <a:endParaRPr lang="ru-RU"/>
          </a:p>
        </p:txBody>
      </p:sp>
      <p:sp>
        <p:nvSpPr>
          <p:cNvPr id="6" name="Номер слайда 5"/>
          <p:cNvSpPr>
            <a:spLocks noGrp="1"/>
          </p:cNvSpPr>
          <p:nvPr>
            <p:ph type="sldNum" sz="quarter" idx="12"/>
          </p:nvPr>
        </p:nvSpPr>
        <p:spPr/>
        <p:txBody>
          <a:bodyPr/>
          <a:lstStyle>
            <a:extLst/>
          </a:lstStyle>
          <a:p>
            <a:fld id="{454ECFCA-E8EC-40A4-B0F1-C6403C3C65B5}" type="slidenum">
              <a:rPr lang="ru-RU" smtClean="0"/>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extLst/>
          </a:lstStyle>
          <a:p>
            <a:r>
              <a:rPr kumimoji="0" lang="ru-RU" smtClean="0"/>
              <a:t>Образец заголовка</a:t>
            </a:r>
            <a:endParaRPr kumimoji="0" lang="en-US"/>
          </a:p>
        </p:txBody>
      </p:sp>
      <p:sp>
        <p:nvSpPr>
          <p:cNvPr id="3" name="Содержимое 2"/>
          <p:cNvSpPr>
            <a:spLocks noGrp="1"/>
          </p:cNvSpPr>
          <p:nvPr>
            <p:ph idx="1"/>
          </p:nvPr>
        </p:nvSpPr>
        <p:spPr/>
        <p:txBody>
          <a:bodyPr/>
          <a:lstStyle>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extLst/>
          </a:lstStyle>
          <a:p>
            <a:fld id="{61E75F47-4506-4215-B48E-C02BFDD334AC}" type="datetimeFigureOut">
              <a:rPr lang="ru-RU" smtClean="0"/>
              <a:pPr/>
              <a:t>03.02.2014</a:t>
            </a:fld>
            <a:endParaRPr lang="ru-RU"/>
          </a:p>
        </p:txBody>
      </p:sp>
      <p:sp>
        <p:nvSpPr>
          <p:cNvPr id="5" name="Нижний колонтитул 4"/>
          <p:cNvSpPr>
            <a:spLocks noGrp="1"/>
          </p:cNvSpPr>
          <p:nvPr>
            <p:ph type="ftr" sz="quarter" idx="11"/>
          </p:nvPr>
        </p:nvSpPr>
        <p:spPr/>
        <p:txBody>
          <a:bodyPr/>
          <a:lstStyle>
            <a:extLst/>
          </a:lstStyle>
          <a:p>
            <a:endParaRPr lang="ru-RU"/>
          </a:p>
        </p:txBody>
      </p:sp>
      <p:sp>
        <p:nvSpPr>
          <p:cNvPr id="6" name="Номер слайда 5"/>
          <p:cNvSpPr>
            <a:spLocks noGrp="1"/>
          </p:cNvSpPr>
          <p:nvPr>
            <p:ph type="sldNum" sz="quarter" idx="12"/>
          </p:nvPr>
        </p:nvSpPr>
        <p:spPr/>
        <p:txBody>
          <a:bodyPr/>
          <a:lstStyle>
            <a:extLst/>
          </a:lstStyle>
          <a:p>
            <a:fld id="{454ECFCA-E8EC-40A4-B0F1-C6403C3C65B5}" type="slidenum">
              <a:rPr lang="ru-RU" smtClean="0"/>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spTree>
      <p:nvGrpSpPr>
        <p:cNvPr id="1" name=""/>
        <p:cNvGrpSpPr/>
        <p:nvPr/>
      </p:nvGrpSpPr>
      <p:grpSpPr>
        <a:xfrm>
          <a:off x="0" y="0"/>
          <a:ext cx="0" cy="0"/>
          <a:chOff x="0" y="0"/>
          <a:chExt cx="0" cy="0"/>
        </a:xfrm>
      </p:grpSpPr>
      <p:sp>
        <p:nvSpPr>
          <p:cNvPr id="7" name="Прямоугольник 6"/>
          <p:cNvSpPr/>
          <p:nvPr/>
        </p:nvSpPr>
        <p:spPr>
          <a:xfrm>
            <a:off x="2282890" y="-54"/>
            <a:ext cx="6858000"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Заголовок 1"/>
          <p:cNvSpPr>
            <a:spLocks noGrp="1"/>
          </p:cNvSpPr>
          <p:nvPr>
            <p:ph type="title"/>
          </p:nvPr>
        </p:nvSpPr>
        <p:spPr>
          <a:xfrm>
            <a:off x="2578392" y="2600325"/>
            <a:ext cx="6400800" cy="2286000"/>
          </a:xfrm>
        </p:spPr>
        <p:txBody>
          <a:bodyPr anchor="t"/>
          <a:lstStyle>
            <a:lvl1pPr algn="l">
              <a:lnSpc>
                <a:spcPts val="4500"/>
              </a:lnSpc>
              <a:buNone/>
              <a:defRPr sz="4000" b="1" cap="all"/>
            </a:lvl1pPr>
            <a:extLst/>
          </a:lstStyle>
          <a:p>
            <a:r>
              <a:rPr kumimoji="0" lang="ru-RU" smtClean="0"/>
              <a:t>Образец заголовка</a:t>
            </a:r>
            <a:endParaRPr kumimoji="0" lang="en-US"/>
          </a:p>
        </p:txBody>
      </p:sp>
      <p:sp>
        <p:nvSpPr>
          <p:cNvPr id="3" name="Текст 2"/>
          <p:cNvSpPr>
            <a:spLocks noGrp="1"/>
          </p:cNvSpPr>
          <p:nvPr>
            <p:ph type="body" idx="1"/>
          </p:nvPr>
        </p:nvSpPr>
        <p:spPr>
          <a:xfrm>
            <a:off x="2578392" y="1066800"/>
            <a:ext cx="6400800" cy="1509712"/>
          </a:xfrm>
        </p:spPr>
        <p:txBody>
          <a:bodyPr anchor="b"/>
          <a:lstStyle>
            <a:lvl1pPr marL="18288" indent="0">
              <a:lnSpc>
                <a:spcPts val="2300"/>
              </a:lnSpc>
              <a:spcBef>
                <a:spcPts val="0"/>
              </a:spcBef>
              <a:buNone/>
              <a:defRPr sz="2000">
                <a:solidFill>
                  <a:schemeClr val="tx2">
                    <a:shade val="30000"/>
                    <a:satMod val="150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ru-RU" smtClean="0"/>
              <a:t>Образец текста</a:t>
            </a:r>
          </a:p>
        </p:txBody>
      </p:sp>
      <p:sp>
        <p:nvSpPr>
          <p:cNvPr id="4" name="Дата 3"/>
          <p:cNvSpPr>
            <a:spLocks noGrp="1"/>
          </p:cNvSpPr>
          <p:nvPr>
            <p:ph type="dt" sz="half" idx="10"/>
          </p:nvPr>
        </p:nvSpPr>
        <p:spPr/>
        <p:txBody>
          <a:bodyPr/>
          <a:lstStyle>
            <a:extLst/>
          </a:lstStyle>
          <a:p>
            <a:fld id="{61E75F47-4506-4215-B48E-C02BFDD334AC}" type="datetimeFigureOut">
              <a:rPr lang="ru-RU" smtClean="0"/>
              <a:pPr/>
              <a:t>03.02.2014</a:t>
            </a:fld>
            <a:endParaRPr lang="ru-RU"/>
          </a:p>
        </p:txBody>
      </p:sp>
      <p:sp>
        <p:nvSpPr>
          <p:cNvPr id="5" name="Нижний колонтитул 4"/>
          <p:cNvSpPr>
            <a:spLocks noGrp="1"/>
          </p:cNvSpPr>
          <p:nvPr>
            <p:ph type="ftr" sz="quarter" idx="11"/>
          </p:nvPr>
        </p:nvSpPr>
        <p:spPr/>
        <p:txBody>
          <a:bodyPr/>
          <a:lstStyle>
            <a:extLst/>
          </a:lstStyle>
          <a:p>
            <a:endParaRPr lang="ru-RU"/>
          </a:p>
        </p:txBody>
      </p:sp>
      <p:sp>
        <p:nvSpPr>
          <p:cNvPr id="6" name="Номер слайда 5"/>
          <p:cNvSpPr>
            <a:spLocks noGrp="1"/>
          </p:cNvSpPr>
          <p:nvPr>
            <p:ph type="sldNum" sz="quarter" idx="12"/>
          </p:nvPr>
        </p:nvSpPr>
        <p:spPr/>
        <p:txBody>
          <a:bodyPr/>
          <a:lstStyle>
            <a:extLst/>
          </a:lstStyle>
          <a:p>
            <a:fld id="{454ECFCA-E8EC-40A4-B0F1-C6403C3C65B5}" type="slidenum">
              <a:rPr lang="ru-RU" smtClean="0"/>
              <a:pPr/>
              <a:t>‹#›</a:t>
            </a:fld>
            <a:endParaRPr lang="ru-RU"/>
          </a:p>
        </p:txBody>
      </p:sp>
      <p:sp>
        <p:nvSpPr>
          <p:cNvPr id="10" name="Прямоугольник 9"/>
          <p:cNvSpPr/>
          <p:nvPr/>
        </p:nvSpPr>
        <p:spPr bwMode="invGray">
          <a:xfrm>
            <a:off x="2286000" y="0"/>
            <a:ext cx="76200"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8" name="Овал 7"/>
          <p:cNvSpPr/>
          <p:nvPr/>
        </p:nvSpPr>
        <p:spPr>
          <a:xfrm>
            <a:off x="2172321" y="2814656"/>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
        <p:nvSpPr>
          <p:cNvPr id="9" name="Овал 8"/>
          <p:cNvSpPr/>
          <p:nvPr/>
        </p:nvSpPr>
        <p:spPr>
          <a:xfrm>
            <a:off x="2408064" y="2745870"/>
            <a:ext cx="64008"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435608" y="274320"/>
            <a:ext cx="7498080" cy="1143000"/>
          </a:xfrm>
        </p:spPr>
        <p:txBody>
          <a:bodyPr/>
          <a:lstStyle>
            <a:extLst/>
          </a:lstStyle>
          <a:p>
            <a:r>
              <a:rPr kumimoji="0" lang="ru-RU" smtClean="0"/>
              <a:t>Образец заголовка</a:t>
            </a:r>
            <a:endParaRPr kumimoji="0" lang="en-US"/>
          </a:p>
        </p:txBody>
      </p:sp>
      <p:sp>
        <p:nvSpPr>
          <p:cNvPr id="3" name="Содержимое 2"/>
          <p:cNvSpPr>
            <a:spLocks noGrp="1"/>
          </p:cNvSpPr>
          <p:nvPr>
            <p:ph sz="half" idx="1"/>
          </p:nvPr>
        </p:nvSpPr>
        <p:spPr>
          <a:xfrm>
            <a:off x="1435608" y="1524000"/>
            <a:ext cx="36576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Содержимое 3"/>
          <p:cNvSpPr>
            <a:spLocks noGrp="1"/>
          </p:cNvSpPr>
          <p:nvPr>
            <p:ph sz="half" idx="2"/>
          </p:nvPr>
        </p:nvSpPr>
        <p:spPr>
          <a:xfrm>
            <a:off x="5276088" y="1524000"/>
            <a:ext cx="36576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extLst/>
          </a:lstStyle>
          <a:p>
            <a:fld id="{61E75F47-4506-4215-B48E-C02BFDD334AC}" type="datetimeFigureOut">
              <a:rPr lang="ru-RU" smtClean="0"/>
              <a:pPr/>
              <a:t>03.02.2014</a:t>
            </a:fld>
            <a:endParaRPr lang="ru-RU"/>
          </a:p>
        </p:txBody>
      </p:sp>
      <p:sp>
        <p:nvSpPr>
          <p:cNvPr id="6" name="Нижний колонтитул 5"/>
          <p:cNvSpPr>
            <a:spLocks noGrp="1"/>
          </p:cNvSpPr>
          <p:nvPr>
            <p:ph type="ftr" sz="quarter" idx="11"/>
          </p:nvPr>
        </p:nvSpPr>
        <p:spPr/>
        <p:txBody>
          <a:bodyPr/>
          <a:lstStyle>
            <a:extLst/>
          </a:lstStyle>
          <a:p>
            <a:endParaRPr lang="ru-RU"/>
          </a:p>
        </p:txBody>
      </p:sp>
      <p:sp>
        <p:nvSpPr>
          <p:cNvPr id="7" name="Номер слайда 6"/>
          <p:cNvSpPr>
            <a:spLocks noGrp="1"/>
          </p:cNvSpPr>
          <p:nvPr>
            <p:ph type="sldNum" sz="quarter" idx="12"/>
          </p:nvPr>
        </p:nvSpPr>
        <p:spPr/>
        <p:txBody>
          <a:bodyPr/>
          <a:lstStyle>
            <a:extLst/>
          </a:lstStyle>
          <a:p>
            <a:fld id="{454ECFCA-E8EC-40A4-B0F1-C6403C3C65B5}" type="slidenum">
              <a:rPr lang="ru-RU" smtClean="0"/>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5160336"/>
            <a:ext cx="8229600" cy="1143000"/>
          </a:xfrm>
        </p:spPr>
        <p:txBody>
          <a:bodyPr anchor="ctr"/>
          <a:lstStyle>
            <a:lvl1pPr algn="ctr">
              <a:defRPr sz="4500" b="1" cap="none" baseline="0"/>
            </a:lvl1pPr>
            <a:extLst/>
          </a:lstStyle>
          <a:p>
            <a:r>
              <a:rPr kumimoji="0" lang="ru-RU" smtClean="0"/>
              <a:t>Образец заголовка</a:t>
            </a:r>
            <a:endParaRPr kumimoji="0" lang="en-US"/>
          </a:p>
        </p:txBody>
      </p:sp>
      <p:sp>
        <p:nvSpPr>
          <p:cNvPr id="3" name="Текст 2"/>
          <p:cNvSpPr>
            <a:spLocks noGrp="1"/>
          </p:cNvSpPr>
          <p:nvPr>
            <p:ph type="body" idx="1"/>
          </p:nvPr>
        </p:nvSpPr>
        <p:spPr>
          <a:xfrm>
            <a:off x="45720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ru-RU" smtClean="0"/>
              <a:t>Образец текста</a:t>
            </a:r>
          </a:p>
        </p:txBody>
      </p:sp>
      <p:sp>
        <p:nvSpPr>
          <p:cNvPr id="4" name="Текст 3"/>
          <p:cNvSpPr>
            <a:spLocks noGrp="1"/>
          </p:cNvSpPr>
          <p:nvPr>
            <p:ph type="body" sz="half" idx="3"/>
          </p:nvPr>
        </p:nvSpPr>
        <p:spPr>
          <a:xfrm>
            <a:off x="466344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ru-RU" smtClean="0"/>
              <a:t>Образец текста</a:t>
            </a:r>
          </a:p>
        </p:txBody>
      </p:sp>
      <p:sp>
        <p:nvSpPr>
          <p:cNvPr id="5" name="Содержимое 4"/>
          <p:cNvSpPr>
            <a:spLocks noGrp="1"/>
          </p:cNvSpPr>
          <p:nvPr>
            <p:ph sz="quarter" idx="2"/>
          </p:nvPr>
        </p:nvSpPr>
        <p:spPr>
          <a:xfrm>
            <a:off x="45720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6" name="Содержимое 5"/>
          <p:cNvSpPr>
            <a:spLocks noGrp="1"/>
          </p:cNvSpPr>
          <p:nvPr>
            <p:ph sz="quarter" idx="4"/>
          </p:nvPr>
        </p:nvSpPr>
        <p:spPr>
          <a:xfrm>
            <a:off x="466344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7" name="Дата 6"/>
          <p:cNvSpPr>
            <a:spLocks noGrp="1"/>
          </p:cNvSpPr>
          <p:nvPr>
            <p:ph type="dt" sz="half" idx="10"/>
          </p:nvPr>
        </p:nvSpPr>
        <p:spPr/>
        <p:txBody>
          <a:bodyPr/>
          <a:lstStyle>
            <a:extLst/>
          </a:lstStyle>
          <a:p>
            <a:fld id="{61E75F47-4506-4215-B48E-C02BFDD334AC}" type="datetimeFigureOut">
              <a:rPr lang="ru-RU" smtClean="0"/>
              <a:pPr/>
              <a:t>03.02.2014</a:t>
            </a:fld>
            <a:endParaRPr lang="ru-RU"/>
          </a:p>
        </p:txBody>
      </p:sp>
      <p:sp>
        <p:nvSpPr>
          <p:cNvPr id="8" name="Нижний колонтитул 7"/>
          <p:cNvSpPr>
            <a:spLocks noGrp="1"/>
          </p:cNvSpPr>
          <p:nvPr>
            <p:ph type="ftr" sz="quarter" idx="11"/>
          </p:nvPr>
        </p:nvSpPr>
        <p:spPr/>
        <p:txBody>
          <a:bodyPr/>
          <a:lstStyle>
            <a:extLst/>
          </a:lstStyle>
          <a:p>
            <a:endParaRPr lang="ru-RU"/>
          </a:p>
        </p:txBody>
      </p:sp>
      <p:sp>
        <p:nvSpPr>
          <p:cNvPr id="9" name="Номер слайда 8"/>
          <p:cNvSpPr>
            <a:spLocks noGrp="1"/>
          </p:cNvSpPr>
          <p:nvPr>
            <p:ph type="sldNum" sz="quarter" idx="12"/>
          </p:nvPr>
        </p:nvSpPr>
        <p:spPr/>
        <p:txBody>
          <a:bodyPr/>
          <a:lstStyle>
            <a:extLst/>
          </a:lstStyle>
          <a:p>
            <a:fld id="{454ECFCA-E8EC-40A4-B0F1-C6403C3C65B5}" type="slidenum">
              <a:rPr lang="ru-RU" smtClean="0"/>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435608" y="274320"/>
            <a:ext cx="7498080" cy="1143000"/>
          </a:xfrm>
        </p:spPr>
        <p:txBody>
          <a:bodyPr anchor="ctr"/>
          <a:lstStyle>
            <a:extLst/>
          </a:lstStyle>
          <a:p>
            <a:r>
              <a:rPr kumimoji="0" lang="ru-RU" smtClean="0"/>
              <a:t>Образец заголовка</a:t>
            </a:r>
            <a:endParaRPr kumimoji="0" lang="en-US"/>
          </a:p>
        </p:txBody>
      </p:sp>
      <p:sp>
        <p:nvSpPr>
          <p:cNvPr id="3" name="Дата 2"/>
          <p:cNvSpPr>
            <a:spLocks noGrp="1"/>
          </p:cNvSpPr>
          <p:nvPr>
            <p:ph type="dt" sz="half" idx="10"/>
          </p:nvPr>
        </p:nvSpPr>
        <p:spPr/>
        <p:txBody>
          <a:bodyPr/>
          <a:lstStyle>
            <a:extLst/>
          </a:lstStyle>
          <a:p>
            <a:fld id="{61E75F47-4506-4215-B48E-C02BFDD334AC}" type="datetimeFigureOut">
              <a:rPr lang="ru-RU" smtClean="0"/>
              <a:pPr/>
              <a:t>03.02.2014</a:t>
            </a:fld>
            <a:endParaRPr lang="ru-RU"/>
          </a:p>
        </p:txBody>
      </p:sp>
      <p:sp>
        <p:nvSpPr>
          <p:cNvPr id="4" name="Нижний колонтитул 3"/>
          <p:cNvSpPr>
            <a:spLocks noGrp="1"/>
          </p:cNvSpPr>
          <p:nvPr>
            <p:ph type="ftr" sz="quarter" idx="11"/>
          </p:nvPr>
        </p:nvSpPr>
        <p:spPr/>
        <p:txBody>
          <a:bodyPr/>
          <a:lstStyle>
            <a:extLst/>
          </a:lstStyle>
          <a:p>
            <a:endParaRPr lang="ru-RU"/>
          </a:p>
        </p:txBody>
      </p:sp>
      <p:sp>
        <p:nvSpPr>
          <p:cNvPr id="5" name="Номер слайда 4"/>
          <p:cNvSpPr>
            <a:spLocks noGrp="1"/>
          </p:cNvSpPr>
          <p:nvPr>
            <p:ph type="sldNum" sz="quarter" idx="12"/>
          </p:nvPr>
        </p:nvSpPr>
        <p:spPr/>
        <p:txBody>
          <a:bodyPr/>
          <a:lstStyle>
            <a:extLst/>
          </a:lstStyle>
          <a:p>
            <a:fld id="{454ECFCA-E8EC-40A4-B0F1-C6403C3C65B5}" type="slidenum">
              <a:rPr lang="ru-RU" smtClean="0"/>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Пустой слайд">
    <p:spTree>
      <p:nvGrpSpPr>
        <p:cNvPr id="1" name=""/>
        <p:cNvGrpSpPr/>
        <p:nvPr/>
      </p:nvGrpSpPr>
      <p:grpSpPr>
        <a:xfrm>
          <a:off x="0" y="0"/>
          <a:ext cx="0" cy="0"/>
          <a:chOff x="0" y="0"/>
          <a:chExt cx="0" cy="0"/>
        </a:xfrm>
      </p:grpSpPr>
      <p:sp>
        <p:nvSpPr>
          <p:cNvPr id="5" name="Прямоугольник 4"/>
          <p:cNvSpPr/>
          <p:nvPr/>
        </p:nvSpPr>
        <p:spPr>
          <a:xfrm>
            <a:off x="1014984" y="0"/>
            <a:ext cx="8129016" cy="6858000"/>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Дата 1"/>
          <p:cNvSpPr>
            <a:spLocks noGrp="1"/>
          </p:cNvSpPr>
          <p:nvPr>
            <p:ph type="dt" sz="half" idx="10"/>
          </p:nvPr>
        </p:nvSpPr>
        <p:spPr/>
        <p:txBody>
          <a:bodyPr/>
          <a:lstStyle>
            <a:extLst/>
          </a:lstStyle>
          <a:p>
            <a:fld id="{61E75F47-4506-4215-B48E-C02BFDD334AC}" type="datetimeFigureOut">
              <a:rPr lang="ru-RU" smtClean="0"/>
              <a:pPr/>
              <a:t>03.02.2014</a:t>
            </a:fld>
            <a:endParaRPr lang="ru-RU"/>
          </a:p>
        </p:txBody>
      </p:sp>
      <p:sp>
        <p:nvSpPr>
          <p:cNvPr id="3" name="Нижний колонтитул 2"/>
          <p:cNvSpPr>
            <a:spLocks noGrp="1"/>
          </p:cNvSpPr>
          <p:nvPr>
            <p:ph type="ftr" sz="quarter" idx="11"/>
          </p:nvPr>
        </p:nvSpPr>
        <p:spPr/>
        <p:txBody>
          <a:bodyPr/>
          <a:lstStyle>
            <a:extLst/>
          </a:lstStyle>
          <a:p>
            <a:endParaRPr lang="ru-RU"/>
          </a:p>
        </p:txBody>
      </p:sp>
      <p:sp>
        <p:nvSpPr>
          <p:cNvPr id="4" name="Номер слайда 3"/>
          <p:cNvSpPr>
            <a:spLocks noGrp="1"/>
          </p:cNvSpPr>
          <p:nvPr>
            <p:ph type="sldNum" sz="quarter" idx="12"/>
          </p:nvPr>
        </p:nvSpPr>
        <p:spPr/>
        <p:txBody>
          <a:bodyPr/>
          <a:lstStyle>
            <a:extLst/>
          </a:lstStyle>
          <a:p>
            <a:fld id="{454ECFCA-E8EC-40A4-B0F1-C6403C3C65B5}" type="slidenum">
              <a:rPr lang="ru-RU" smtClean="0"/>
              <a:pPr/>
              <a:t>‹#›</a:t>
            </a:fld>
            <a:endParaRPr lang="ru-RU"/>
          </a:p>
        </p:txBody>
      </p:sp>
      <p:sp>
        <p:nvSpPr>
          <p:cNvPr id="6" name="Прямоугольник 5"/>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16778"/>
            <a:ext cx="3810000" cy="1162050"/>
          </a:xfrm>
          <a:ln>
            <a:noFill/>
          </a:ln>
        </p:spPr>
        <p:txBody>
          <a:bodyPr anchor="b"/>
          <a:lstStyle>
            <a:lvl1pPr algn="l">
              <a:lnSpc>
                <a:spcPts val="2000"/>
              </a:lnSpc>
              <a:buNone/>
              <a:defRPr sz="2200" b="1" cap="all" baseline="0"/>
            </a:lvl1pPr>
            <a:extLst/>
          </a:lstStyle>
          <a:p>
            <a:r>
              <a:rPr kumimoji="0" lang="ru-RU" smtClean="0"/>
              <a:t>Образец заголовка</a:t>
            </a:r>
            <a:endParaRPr kumimoji="0" lang="en-US"/>
          </a:p>
        </p:txBody>
      </p:sp>
      <p:sp>
        <p:nvSpPr>
          <p:cNvPr id="3" name="Текст 2"/>
          <p:cNvSpPr>
            <a:spLocks noGrp="1"/>
          </p:cNvSpPr>
          <p:nvPr>
            <p:ph type="body" idx="2"/>
          </p:nvPr>
        </p:nvSpPr>
        <p:spPr>
          <a:xfrm>
            <a:off x="457200" y="1406964"/>
            <a:ext cx="3810000" cy="698500"/>
          </a:xfrm>
        </p:spPr>
        <p:txBody>
          <a:bodyPr/>
          <a:lstStyle>
            <a:lvl1pPr marL="45720" indent="0">
              <a:lnSpc>
                <a:spcPct val="100000"/>
              </a:lnSpc>
              <a:spcBef>
                <a:spcPts val="0"/>
              </a:spcBef>
              <a:buNone/>
              <a:defRPr sz="1400"/>
            </a:lvl1pPr>
            <a:lvl2pPr>
              <a:buNone/>
              <a:defRPr sz="1200"/>
            </a:lvl2pPr>
            <a:lvl3pPr>
              <a:buNone/>
              <a:defRPr sz="1000"/>
            </a:lvl3pPr>
            <a:lvl4pPr>
              <a:buNone/>
              <a:defRPr sz="900"/>
            </a:lvl4pPr>
            <a:lvl5pPr>
              <a:buNone/>
              <a:defRPr sz="900"/>
            </a:lvl5pPr>
            <a:extLst/>
          </a:lstStyle>
          <a:p>
            <a:pPr lvl="0" eaLnBrk="1" latinLnBrk="0" hangingPunct="1"/>
            <a:r>
              <a:rPr kumimoji="0" lang="ru-RU" smtClean="0"/>
              <a:t>Образец текста</a:t>
            </a:r>
          </a:p>
        </p:txBody>
      </p:sp>
      <p:sp>
        <p:nvSpPr>
          <p:cNvPr id="4" name="Содержимое 3"/>
          <p:cNvSpPr>
            <a:spLocks noGrp="1"/>
          </p:cNvSpPr>
          <p:nvPr>
            <p:ph sz="half" idx="1"/>
          </p:nvPr>
        </p:nvSpPr>
        <p:spPr>
          <a:xfrm>
            <a:off x="457200" y="2133600"/>
            <a:ext cx="8153400" cy="3992563"/>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extLst/>
          </a:lstStyle>
          <a:p>
            <a:fld id="{61E75F47-4506-4215-B48E-C02BFDD334AC}" type="datetimeFigureOut">
              <a:rPr lang="ru-RU" smtClean="0"/>
              <a:pPr/>
              <a:t>03.02.2014</a:t>
            </a:fld>
            <a:endParaRPr lang="ru-RU"/>
          </a:p>
        </p:txBody>
      </p:sp>
      <p:sp>
        <p:nvSpPr>
          <p:cNvPr id="6" name="Нижний колонтитул 5"/>
          <p:cNvSpPr>
            <a:spLocks noGrp="1"/>
          </p:cNvSpPr>
          <p:nvPr>
            <p:ph type="ftr" sz="quarter" idx="11"/>
          </p:nvPr>
        </p:nvSpPr>
        <p:spPr/>
        <p:txBody>
          <a:bodyPr/>
          <a:lstStyle>
            <a:extLst/>
          </a:lstStyle>
          <a:p>
            <a:endParaRPr lang="ru-RU"/>
          </a:p>
        </p:txBody>
      </p:sp>
      <p:sp>
        <p:nvSpPr>
          <p:cNvPr id="7" name="Номер слайда 6"/>
          <p:cNvSpPr>
            <a:spLocks noGrp="1"/>
          </p:cNvSpPr>
          <p:nvPr>
            <p:ph type="sldNum" sz="quarter" idx="12"/>
          </p:nvPr>
        </p:nvSpPr>
        <p:spPr/>
        <p:txBody>
          <a:bodyPr/>
          <a:lstStyle>
            <a:extLst/>
          </a:lstStyle>
          <a:p>
            <a:fld id="{454ECFCA-E8EC-40A4-B0F1-C6403C3C65B5}" type="slidenum">
              <a:rPr lang="ru-RU" smtClean="0"/>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886896" y="1066800"/>
            <a:ext cx="2743200" cy="1981200"/>
          </a:xfrm>
        </p:spPr>
        <p:txBody>
          <a:bodyPr anchor="b">
            <a:noAutofit/>
          </a:bodyPr>
          <a:lstStyle>
            <a:lvl1pPr algn="l">
              <a:buNone/>
              <a:defRPr sz="2100" b="1">
                <a:effectLst/>
              </a:defRPr>
            </a:lvl1pPr>
            <a:extLst/>
          </a:lstStyle>
          <a:p>
            <a:r>
              <a:rPr kumimoji="0" lang="ru-RU" smtClean="0"/>
              <a:t>Образец заголовка</a:t>
            </a:r>
            <a:endParaRPr kumimoji="0" lang="en-US"/>
          </a:p>
        </p:txBody>
      </p:sp>
      <p:sp>
        <p:nvSpPr>
          <p:cNvPr id="5" name="Дата 4"/>
          <p:cNvSpPr>
            <a:spLocks noGrp="1"/>
          </p:cNvSpPr>
          <p:nvPr>
            <p:ph type="dt" sz="half" idx="10"/>
          </p:nvPr>
        </p:nvSpPr>
        <p:spPr/>
        <p:txBody>
          <a:bodyPr/>
          <a:lstStyle>
            <a:extLst/>
          </a:lstStyle>
          <a:p>
            <a:fld id="{61E75F47-4506-4215-B48E-C02BFDD334AC}" type="datetimeFigureOut">
              <a:rPr lang="ru-RU" smtClean="0"/>
              <a:pPr/>
              <a:t>03.02.2014</a:t>
            </a:fld>
            <a:endParaRPr lang="ru-RU"/>
          </a:p>
        </p:txBody>
      </p:sp>
      <p:sp>
        <p:nvSpPr>
          <p:cNvPr id="6" name="Нижний колонтитул 5"/>
          <p:cNvSpPr>
            <a:spLocks noGrp="1"/>
          </p:cNvSpPr>
          <p:nvPr>
            <p:ph type="ftr" sz="quarter" idx="11"/>
          </p:nvPr>
        </p:nvSpPr>
        <p:spPr/>
        <p:txBody>
          <a:bodyPr/>
          <a:lstStyle>
            <a:extLst/>
          </a:lstStyle>
          <a:p>
            <a:endParaRPr lang="ru-RU"/>
          </a:p>
        </p:txBody>
      </p:sp>
      <p:sp>
        <p:nvSpPr>
          <p:cNvPr id="7" name="Номер слайда 6"/>
          <p:cNvSpPr>
            <a:spLocks noGrp="1"/>
          </p:cNvSpPr>
          <p:nvPr>
            <p:ph type="sldNum" sz="quarter" idx="12"/>
          </p:nvPr>
        </p:nvSpPr>
        <p:spPr/>
        <p:txBody>
          <a:bodyPr/>
          <a:lstStyle>
            <a:extLst/>
          </a:lstStyle>
          <a:p>
            <a:fld id="{454ECFCA-E8EC-40A4-B0F1-C6403C3C65B5}" type="slidenum">
              <a:rPr lang="ru-RU" smtClean="0"/>
              <a:pPr/>
              <a:t>‹#›</a:t>
            </a:fld>
            <a:endParaRPr lang="ru-RU"/>
          </a:p>
        </p:txBody>
      </p:sp>
      <p:sp>
        <p:nvSpPr>
          <p:cNvPr id="8" name="Прямоугольник 7"/>
          <p:cNvSpPr/>
          <p:nvPr/>
        </p:nvSpPr>
        <p:spPr>
          <a:xfrm>
            <a:off x="762000" y="1066800"/>
            <a:ext cx="4572000" cy="4572000"/>
          </a:xfrm>
          <a:prstGeom prst="rect">
            <a:avLst/>
          </a:prstGeom>
          <a:solidFill>
            <a:srgbClr val="FFFFFF"/>
          </a:solidFill>
          <a:ln w="88900" cap="sq">
            <a:solidFill>
              <a:srgbClr val="FFFFFF"/>
            </a:solidFill>
            <a:miter lim="800000"/>
          </a:ln>
          <a:effectLst>
            <a:outerShdw blurRad="55500" dist="18500" dir="5400000" algn="tl" rotWithShape="0">
              <a:srgbClr val="000000">
                <a:alpha val="35000"/>
              </a:srgbClr>
            </a:outerShdw>
          </a:effectLst>
          <a:scene3d>
            <a:camera prst="orthographicFront"/>
            <a:lightRig rig="twoPt" dir="t">
              <a:rot lat="0" lon="0" rev="7200000"/>
            </a:lightRig>
          </a:scene3d>
          <a:sp3d contourW="635">
            <a:bevelT w="25400" h="19050"/>
            <a:contourClr>
              <a:srgbClr val="969696"/>
            </a:contourClr>
          </a:sp3d>
        </p:spPr>
        <p:txBody>
          <a:bodyPr lIns="91440" tIns="274320" rtlCol="0" anchor="t">
            <a:normAutofit/>
          </a:bodyPr>
          <a:lstStyle>
            <a:extLst/>
          </a:lstStyle>
          <a:p>
            <a:pPr marL="0" indent="-283464" algn="l" rtl="0" eaLnBrk="1" latinLnBrk="0" hangingPunct="1">
              <a:lnSpc>
                <a:spcPts val="3000"/>
              </a:lnSpc>
              <a:spcBef>
                <a:spcPts val="600"/>
              </a:spcBef>
              <a:buClr>
                <a:schemeClr val="accent1"/>
              </a:buClr>
              <a:buSzPct val="80000"/>
              <a:buFont typeface="Wingdings 2"/>
              <a:buNone/>
            </a:pPr>
            <a:endParaRPr kumimoji="0" lang="en-US" sz="3200" kern="1200">
              <a:solidFill>
                <a:schemeClr val="tx1"/>
              </a:solidFill>
              <a:latin typeface="+mn-lt"/>
              <a:ea typeface="+mn-ea"/>
              <a:cs typeface="+mn-cs"/>
            </a:endParaRPr>
          </a:p>
        </p:txBody>
      </p:sp>
      <p:sp>
        <p:nvSpPr>
          <p:cNvPr id="3" name="Рисунок 2"/>
          <p:cNvSpPr>
            <a:spLocks noGrp="1"/>
          </p:cNvSpPr>
          <p:nvPr>
            <p:ph type="pic" idx="1"/>
          </p:nvPr>
        </p:nvSpPr>
        <p:spPr>
          <a:xfrm>
            <a:off x="838200" y="1143003"/>
            <a:ext cx="4419600" cy="3514531"/>
          </a:xfrm>
          <a:prstGeom prst="roundRect">
            <a:avLst>
              <a:gd name="adj" fmla="val 783"/>
            </a:avLst>
          </a:prstGeom>
          <a:solidFill>
            <a:schemeClr val="bg2"/>
          </a:solidFill>
          <a:ln w="127000">
            <a:noFill/>
            <a:miter lim="800000"/>
          </a:ln>
          <a:effectLst/>
        </p:spPr>
        <p:txBody>
          <a:bodyPr lIns="91440" tIns="274320" anchor="t"/>
          <a:lstStyle>
            <a:lvl1pPr indent="0">
              <a:buNone/>
              <a:defRPr sz="3200"/>
            </a:lvl1pPr>
            <a:extLst/>
          </a:lstStyle>
          <a:p>
            <a:pPr marL="0" algn="l" eaLnBrk="1" latinLnBrk="0" hangingPunct="1"/>
            <a:r>
              <a:rPr kumimoji="0" lang="ru-RU" smtClean="0"/>
              <a:t>Вставка рисунка</a:t>
            </a:r>
            <a:endParaRPr kumimoji="0" lang="en-US" dirty="0"/>
          </a:p>
        </p:txBody>
      </p:sp>
      <p:sp>
        <p:nvSpPr>
          <p:cNvPr id="9" name="Блок-схема: процесс 8"/>
          <p:cNvSpPr/>
          <p:nvPr/>
        </p:nvSpPr>
        <p:spPr>
          <a:xfrm rot="19468671">
            <a:off x="396725" y="954341"/>
            <a:ext cx="685800"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shade val="90000"/>
                <a:satMod val="200000"/>
                <a:alpha val="40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0" name="Блок-схема: процесс 9"/>
          <p:cNvSpPr/>
          <p:nvPr/>
        </p:nvSpPr>
        <p:spPr>
          <a:xfrm rot="2103354" flipH="1">
            <a:off x="5003667" y="936786"/>
            <a:ext cx="649224"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alpha val="20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4" name="Текст 3"/>
          <p:cNvSpPr>
            <a:spLocks noGrp="1"/>
          </p:cNvSpPr>
          <p:nvPr>
            <p:ph type="body" sz="half" idx="2"/>
          </p:nvPr>
        </p:nvSpPr>
        <p:spPr>
          <a:xfrm>
            <a:off x="838200" y="4800600"/>
            <a:ext cx="4419600" cy="762000"/>
          </a:xfrm>
        </p:spPr>
        <p:txBody>
          <a:bodyPr anchor="ctr"/>
          <a:lstStyle>
            <a:lvl1pPr marL="0" indent="0" algn="l">
              <a:lnSpc>
                <a:spcPts val="1600"/>
              </a:lnSpc>
              <a:spcBef>
                <a:spcPts val="0"/>
              </a:spcBef>
              <a:buNone/>
              <a:defRPr sz="1400">
                <a:solidFill>
                  <a:srgbClr val="777777"/>
                </a:solidFill>
              </a:defRPr>
            </a:lvl1pPr>
            <a:lvl2pPr>
              <a:defRPr sz="1200"/>
            </a:lvl2pPr>
            <a:lvl3pPr>
              <a:defRPr sz="1000"/>
            </a:lvl3pPr>
            <a:lvl4pPr>
              <a:defRPr sz="900"/>
            </a:lvl4pPr>
            <a:lvl5pPr>
              <a:defRPr sz="900"/>
            </a:lvl5pPr>
            <a:extLst/>
          </a:lstStyle>
          <a:p>
            <a:pPr lvl="0" eaLnBrk="1" latinLnBrk="0" hangingPunct="1"/>
            <a:r>
              <a:rPr kumimoji="0" lang="ru-RU" smtClean="0"/>
              <a:t>Образец текста</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Пирог 6"/>
          <p:cNvSpPr/>
          <p:nvPr/>
        </p:nvSpPr>
        <p:spPr>
          <a:xfrm>
            <a:off x="-815927" y="-815922"/>
            <a:ext cx="1638887" cy="1638887"/>
          </a:xfrm>
          <a:prstGeom prst="pie">
            <a:avLst>
              <a:gd name="adj1" fmla="val 0"/>
              <a:gd name="adj2" fmla="val 5402120"/>
            </a:avLst>
          </a:prstGeom>
          <a:solidFill>
            <a:schemeClr val="bg2">
              <a:tint val="18000"/>
              <a:satMod val="220000"/>
              <a:alpha val="33000"/>
            </a:schemeClr>
          </a:solidFill>
          <a:ln w="3175" cap="rnd" cmpd="sng" algn="ctr">
            <a:solidFill>
              <a:schemeClr val="bg2">
                <a:shade val="70000"/>
                <a:satMod val="200000"/>
                <a:alpha val="100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8" name="Овал 7"/>
          <p:cNvSpPr/>
          <p:nvPr/>
        </p:nvSpPr>
        <p:spPr>
          <a:xfrm>
            <a:off x="168816" y="21102"/>
            <a:ext cx="1702191" cy="1702191"/>
          </a:xfrm>
          <a:prstGeom prst="ellipse">
            <a:avLst/>
          </a:prstGeom>
          <a:noFill/>
          <a:ln w="27305" cap="rnd" cmpd="sng" algn="ctr">
            <a:solidFill>
              <a:schemeClr val="bg2">
                <a:tint val="45000"/>
                <a:satMod val="325000"/>
                <a:alpha val="100000"/>
              </a:schemeClr>
            </a:solidFill>
            <a:prstDash val="solid"/>
          </a:ln>
          <a:effectLst>
            <a:outerShdw blurRad="25400" dist="25400" dir="5400000" algn="tl" rotWithShape="0">
              <a:schemeClr val="bg2">
                <a:shade val="50000"/>
                <a:satMod val="150000"/>
                <a:alpha val="8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1" name="Кольцо 10"/>
          <p:cNvSpPr/>
          <p:nvPr/>
        </p:nvSpPr>
        <p:spPr>
          <a:xfrm rot="2315675">
            <a:off x="182881" y="1055077"/>
            <a:ext cx="1125717" cy="1102624"/>
          </a:xfrm>
          <a:prstGeom prst="donut">
            <a:avLst>
              <a:gd name="adj" fmla="val 11833"/>
            </a:avLst>
          </a:prstGeom>
          <a:gradFill rotWithShape="1">
            <a:gsLst>
              <a:gs pos="0">
                <a:schemeClr val="bg2">
                  <a:tint val="10000"/>
                  <a:shade val="99000"/>
                  <a:satMod val="355000"/>
                  <a:alpha val="70000"/>
                </a:schemeClr>
              </a:gs>
              <a:gs pos="70000">
                <a:schemeClr val="bg2">
                  <a:tint val="6000"/>
                  <a:shade val="100000"/>
                  <a:satMod val="400000"/>
                  <a:alpha val="55000"/>
                </a:schemeClr>
              </a:gs>
              <a:gs pos="100000">
                <a:schemeClr val="bg2">
                  <a:tint val="100000"/>
                  <a:shade val="75000"/>
                  <a:satMod val="370000"/>
                  <a:alpha val="60000"/>
                </a:schemeClr>
              </a:gs>
            </a:gsLst>
            <a:path path="circle">
              <a:fillToRect l="-407500" t="-50000" r="507500" b="150000"/>
            </a:path>
          </a:gradFill>
          <a:ln w="7350" cap="rnd" cmpd="sng" algn="ctr">
            <a:solidFill>
              <a:schemeClr val="bg2">
                <a:shade val="60000"/>
                <a:satMod val="220000"/>
                <a:alpha val="100000"/>
              </a:schemeClr>
            </a:solidFill>
            <a:prstDash val="solid"/>
          </a:ln>
          <a:effectLst>
            <a:outerShdw blurRad="12700" dist="15000" dir="4500000" algn="tl" rotWithShape="0">
              <a:schemeClr val="bg2">
                <a:shade val="10000"/>
                <a:satMod val="200000"/>
                <a:alpha val="3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2" name="Прямоугольник 11"/>
          <p:cNvSpPr/>
          <p:nvPr/>
        </p:nvSpPr>
        <p:spPr>
          <a:xfrm>
            <a:off x="1012873" y="-54"/>
            <a:ext cx="8131127"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5" name="Заголовок 4"/>
          <p:cNvSpPr>
            <a:spLocks noGrp="1"/>
          </p:cNvSpPr>
          <p:nvPr>
            <p:ph type="title"/>
          </p:nvPr>
        </p:nvSpPr>
        <p:spPr>
          <a:xfrm>
            <a:off x="1435608" y="274638"/>
            <a:ext cx="7498080" cy="1143000"/>
          </a:xfrm>
          <a:prstGeom prst="rect">
            <a:avLst/>
          </a:prstGeom>
        </p:spPr>
        <p:txBody>
          <a:bodyPr anchor="ctr">
            <a:normAutofit/>
          </a:bodyPr>
          <a:lstStyle>
            <a:extLst/>
          </a:lstStyle>
          <a:p>
            <a:r>
              <a:rPr kumimoji="0" lang="ru-RU" smtClean="0"/>
              <a:t>Образец заголовка</a:t>
            </a:r>
            <a:endParaRPr kumimoji="0" lang="en-US"/>
          </a:p>
        </p:txBody>
      </p:sp>
      <p:sp>
        <p:nvSpPr>
          <p:cNvPr id="9" name="Текст 8"/>
          <p:cNvSpPr>
            <a:spLocks noGrp="1"/>
          </p:cNvSpPr>
          <p:nvPr>
            <p:ph type="body" idx="1"/>
          </p:nvPr>
        </p:nvSpPr>
        <p:spPr>
          <a:xfrm>
            <a:off x="1435608" y="1447800"/>
            <a:ext cx="7498080" cy="4800600"/>
          </a:xfrm>
          <a:prstGeom prst="rect">
            <a:avLst/>
          </a:prstGeom>
        </p:spPr>
        <p:txBody>
          <a:bodyPr>
            <a:normAutofit/>
          </a:bodyPr>
          <a:lstStyle>
            <a:extLst/>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24" name="Дата 23"/>
          <p:cNvSpPr>
            <a:spLocks noGrp="1"/>
          </p:cNvSpPr>
          <p:nvPr>
            <p:ph type="dt" sz="half" idx="2"/>
          </p:nvPr>
        </p:nvSpPr>
        <p:spPr>
          <a:xfrm>
            <a:off x="3581400" y="6305550"/>
            <a:ext cx="2133600" cy="476250"/>
          </a:xfrm>
          <a:prstGeom prst="rect">
            <a:avLst/>
          </a:prstGeom>
        </p:spPr>
        <p:txBody>
          <a:bodyPr anchor="b"/>
          <a:lstStyle>
            <a:lvl1pPr algn="r" eaLnBrk="1" latinLnBrk="0" hangingPunct="1">
              <a:defRPr kumimoji="0" sz="1200">
                <a:solidFill>
                  <a:schemeClr val="bg2">
                    <a:shade val="50000"/>
                    <a:satMod val="200000"/>
                  </a:schemeClr>
                </a:solidFill>
              </a:defRPr>
            </a:lvl1pPr>
            <a:extLst/>
          </a:lstStyle>
          <a:p>
            <a:fld id="{61E75F47-4506-4215-B48E-C02BFDD334AC}" type="datetimeFigureOut">
              <a:rPr lang="ru-RU" smtClean="0"/>
              <a:pPr/>
              <a:t>03.02.2014</a:t>
            </a:fld>
            <a:endParaRPr lang="ru-RU"/>
          </a:p>
        </p:txBody>
      </p:sp>
      <p:sp>
        <p:nvSpPr>
          <p:cNvPr id="10" name="Нижний колонтитул 9"/>
          <p:cNvSpPr>
            <a:spLocks noGrp="1"/>
          </p:cNvSpPr>
          <p:nvPr>
            <p:ph type="ftr" sz="quarter" idx="3"/>
          </p:nvPr>
        </p:nvSpPr>
        <p:spPr>
          <a:xfrm>
            <a:off x="5715000" y="6305550"/>
            <a:ext cx="2895600" cy="476250"/>
          </a:xfrm>
          <a:prstGeom prst="rect">
            <a:avLst/>
          </a:prstGeom>
        </p:spPr>
        <p:txBody>
          <a:bodyPr anchor="b"/>
          <a:lstStyle>
            <a:lvl1pPr eaLnBrk="1" latinLnBrk="0" hangingPunct="1">
              <a:defRPr kumimoji="0" sz="1200">
                <a:solidFill>
                  <a:schemeClr val="bg2">
                    <a:shade val="50000"/>
                    <a:satMod val="200000"/>
                  </a:schemeClr>
                </a:solidFill>
                <a:effectLst/>
              </a:defRPr>
            </a:lvl1pPr>
            <a:extLst/>
          </a:lstStyle>
          <a:p>
            <a:endParaRPr lang="ru-RU"/>
          </a:p>
        </p:txBody>
      </p:sp>
      <p:sp>
        <p:nvSpPr>
          <p:cNvPr id="22" name="Номер слайда 21"/>
          <p:cNvSpPr>
            <a:spLocks noGrp="1"/>
          </p:cNvSpPr>
          <p:nvPr>
            <p:ph type="sldNum" sz="quarter" idx="4"/>
          </p:nvPr>
        </p:nvSpPr>
        <p:spPr>
          <a:xfrm>
            <a:off x="8613648" y="6305550"/>
            <a:ext cx="457200" cy="476250"/>
          </a:xfrm>
          <a:prstGeom prst="rect">
            <a:avLst/>
          </a:prstGeom>
        </p:spPr>
        <p:txBody>
          <a:bodyPr anchor="b"/>
          <a:lstStyle>
            <a:lvl1pPr algn="ctr" eaLnBrk="1" latinLnBrk="0" hangingPunct="1">
              <a:defRPr kumimoji="0" sz="1200">
                <a:solidFill>
                  <a:schemeClr val="bg2">
                    <a:shade val="50000"/>
                    <a:satMod val="200000"/>
                  </a:schemeClr>
                </a:solidFill>
                <a:effectLst/>
              </a:defRPr>
            </a:lvl1pPr>
            <a:extLst/>
          </a:lstStyle>
          <a:p>
            <a:fld id="{454ECFCA-E8EC-40A4-B0F1-C6403C3C65B5}" type="slidenum">
              <a:rPr lang="ru-RU" smtClean="0"/>
              <a:pPr/>
              <a:t>‹#›</a:t>
            </a:fld>
            <a:endParaRPr lang="ru-RU"/>
          </a:p>
        </p:txBody>
      </p:sp>
      <p:sp>
        <p:nvSpPr>
          <p:cNvPr id="15" name="Прямоугольник 14"/>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Tree>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l" rtl="0" eaLnBrk="1" latinLnBrk="0" hangingPunct="1">
        <a:spcBef>
          <a:spcPct val="0"/>
        </a:spcBef>
        <a:buNone/>
        <a:defRPr kumimoji="0" sz="4300" kern="1200">
          <a:solidFill>
            <a:schemeClr val="tx2">
              <a:satMod val="130000"/>
            </a:schemeClr>
          </a:solidFill>
          <a:effectLst>
            <a:outerShdw blurRad="50000" dist="30000" dir="5400000" algn="tl" rotWithShape="0">
              <a:srgbClr val="000000">
                <a:alpha val="30000"/>
              </a:srgbClr>
            </a:outerShdw>
          </a:effectLst>
          <a:latin typeface="+mj-lt"/>
          <a:ea typeface="+mj-ea"/>
          <a:cs typeface="+mj-cs"/>
        </a:defRPr>
      </a:lvl1pPr>
      <a:extLst/>
    </p:titleStyle>
    <p:bodyStyle>
      <a:lvl1pPr marL="365760" indent="-283464" algn="l" rtl="0" eaLnBrk="1" latinLnBrk="0" hangingPunct="1">
        <a:lnSpc>
          <a:spcPct val="100000"/>
        </a:lnSpc>
        <a:spcBef>
          <a:spcPts val="600"/>
        </a:spcBef>
        <a:buClr>
          <a:schemeClr val="accent1"/>
        </a:buClr>
        <a:buSzPct val="80000"/>
        <a:buFont typeface="Wingdings 2"/>
        <a:buChar char=""/>
        <a:defRPr kumimoji="0" sz="3200" kern="1200">
          <a:solidFill>
            <a:schemeClr val="tx1"/>
          </a:solidFill>
          <a:latin typeface="+mn-lt"/>
          <a:ea typeface="+mn-ea"/>
          <a:cs typeface="+mn-cs"/>
        </a:defRPr>
      </a:lvl1pPr>
      <a:lvl2pPr marL="640080" indent="-237744" algn="l" rtl="0" eaLnBrk="1" latinLnBrk="0" hangingPunct="1">
        <a:lnSpc>
          <a:spcPct val="100000"/>
        </a:lnSpc>
        <a:spcBef>
          <a:spcPts val="550"/>
        </a:spcBef>
        <a:buClr>
          <a:schemeClr val="accent1"/>
        </a:buClr>
        <a:buFont typeface="Verdana"/>
        <a:buChar char="◦"/>
        <a:defRPr kumimoji="0" sz="2800" kern="1200">
          <a:solidFill>
            <a:schemeClr val="tx1"/>
          </a:solidFill>
          <a:latin typeface="+mn-lt"/>
          <a:ea typeface="+mn-ea"/>
          <a:cs typeface="+mn-cs"/>
        </a:defRPr>
      </a:lvl2pPr>
      <a:lvl3pPr marL="886968" indent="-228600" algn="l" rtl="0" eaLnBrk="1" latinLnBrk="0" hangingPunct="1">
        <a:lnSpc>
          <a:spcPct val="100000"/>
        </a:lnSpc>
        <a:spcBef>
          <a:spcPct val="20000"/>
        </a:spcBef>
        <a:buClr>
          <a:schemeClr val="accent2"/>
        </a:buClr>
        <a:buFont typeface="Wingdings 2"/>
        <a:buChar char=""/>
        <a:defRPr kumimoji="0" sz="2400" kern="1200">
          <a:solidFill>
            <a:schemeClr val="tx1"/>
          </a:solidFill>
          <a:latin typeface="+mn-lt"/>
          <a:ea typeface="+mn-ea"/>
          <a:cs typeface="+mn-cs"/>
        </a:defRPr>
      </a:lvl3pPr>
      <a:lvl4pPr marL="1097280" indent="-173736" algn="l" rtl="0" eaLnBrk="1" latinLnBrk="0" hangingPunct="1">
        <a:lnSpc>
          <a:spcPct val="100000"/>
        </a:lnSpc>
        <a:spcBef>
          <a:spcPct val="20000"/>
        </a:spcBef>
        <a:buClr>
          <a:schemeClr val="accent3"/>
        </a:buClr>
        <a:buFont typeface="Wingdings 2"/>
        <a:buChar char=""/>
        <a:defRPr kumimoji="0" sz="2000" kern="1200">
          <a:solidFill>
            <a:schemeClr val="tx1"/>
          </a:solidFill>
          <a:latin typeface="+mn-lt"/>
          <a:ea typeface="+mn-ea"/>
          <a:cs typeface="+mn-cs"/>
        </a:defRPr>
      </a:lvl4pPr>
      <a:lvl5pPr marL="1298448" indent="-182880" algn="l" rtl="0" eaLnBrk="1" latinLnBrk="0" hangingPunct="1">
        <a:lnSpc>
          <a:spcPct val="100000"/>
        </a:lnSpc>
        <a:spcBef>
          <a:spcPct val="20000"/>
        </a:spcBef>
        <a:buClr>
          <a:schemeClr val="accent4"/>
        </a:buClr>
        <a:buFont typeface="Wingdings 2"/>
        <a:buChar char=""/>
        <a:defRPr kumimoji="0" sz="2000" kern="1200">
          <a:solidFill>
            <a:schemeClr val="tx1"/>
          </a:solidFill>
          <a:latin typeface="+mn-lt"/>
          <a:ea typeface="+mn-ea"/>
          <a:cs typeface="+mn-cs"/>
        </a:defRPr>
      </a:lvl5pPr>
      <a:lvl6pPr marL="1508760" indent="-182880" algn="l" rtl="0" eaLnBrk="1" latinLnBrk="0" hangingPunct="1">
        <a:lnSpc>
          <a:spcPct val="100000"/>
        </a:lnSpc>
        <a:spcBef>
          <a:spcPct val="20000"/>
        </a:spcBef>
        <a:buClr>
          <a:schemeClr val="accent5"/>
        </a:buClr>
        <a:buFont typeface="Wingdings 2"/>
        <a:buChar char=""/>
        <a:defRPr kumimoji="0" sz="2000" kern="1200">
          <a:solidFill>
            <a:schemeClr val="tx1"/>
          </a:solidFill>
          <a:latin typeface="+mn-lt"/>
          <a:ea typeface="+mn-ea"/>
          <a:cs typeface="+mn-cs"/>
        </a:defRPr>
      </a:lvl6pPr>
      <a:lvl7pPr marL="171907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7pPr>
      <a:lvl8pPr marL="1920240"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8pPr>
      <a:lvl9pPr marL="213055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3" name="Подзаголовок 2"/>
          <p:cNvSpPr>
            <a:spLocks noGrp="1"/>
          </p:cNvSpPr>
          <p:nvPr>
            <p:ph type="subTitle" idx="1"/>
          </p:nvPr>
        </p:nvSpPr>
        <p:spPr>
          <a:xfrm>
            <a:off x="428596" y="4714884"/>
            <a:ext cx="8305800" cy="1143000"/>
          </a:xfrm>
        </p:spPr>
        <p:txBody>
          <a:bodyPr>
            <a:noAutofit/>
          </a:bodyPr>
          <a:lstStyle/>
          <a:p>
            <a:pPr algn="ctr"/>
            <a:endParaRPr lang="ru-RU" sz="2000" b="1" dirty="0" smtClean="0"/>
          </a:p>
          <a:p>
            <a:pPr algn="ctr"/>
            <a:r>
              <a:rPr lang="vi-VN" sz="3600" b="1" dirty="0" smtClean="0"/>
              <a:t>Фредери́к </a:t>
            </a:r>
            <a:r>
              <a:rPr lang="vi-VN" sz="3600" b="1" dirty="0" smtClean="0"/>
              <a:t>Франсуа́ Шопе́н</a:t>
            </a:r>
            <a:endParaRPr lang="ru-RU" sz="3600" b="1" dirty="0" smtClean="0"/>
          </a:p>
          <a:p>
            <a:pPr algn="ctr"/>
            <a:r>
              <a:rPr lang="ru-RU" sz="3600" b="1" dirty="0" smtClean="0"/>
              <a:t>1810 - 1849</a:t>
            </a:r>
            <a:endParaRPr lang="ru-RU" sz="3600" dirty="0"/>
          </a:p>
        </p:txBody>
      </p:sp>
      <p:pic>
        <p:nvPicPr>
          <p:cNvPr id="4" name="Рисунок 3" descr="1.JPG"/>
          <p:cNvPicPr>
            <a:picLocks noChangeAspect="1"/>
          </p:cNvPicPr>
          <p:nvPr/>
        </p:nvPicPr>
        <p:blipFill>
          <a:blip r:embed="rId3" cstate="print"/>
          <a:stretch>
            <a:fillRect/>
          </a:stretch>
        </p:blipFill>
        <p:spPr>
          <a:xfrm>
            <a:off x="3071802" y="214290"/>
            <a:ext cx="3571900" cy="4757771"/>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072198" y="357166"/>
            <a:ext cx="2743200" cy="1981200"/>
          </a:xfrm>
        </p:spPr>
        <p:txBody>
          <a:bodyPr/>
          <a:lstStyle/>
          <a:p>
            <a:r>
              <a:rPr lang="vi-VN" dirty="0" smtClean="0"/>
              <a:t>Фредери́к Франсуа́ Шопе́н</a:t>
            </a:r>
            <a:endParaRPr lang="ru-RU" dirty="0"/>
          </a:p>
        </p:txBody>
      </p:sp>
      <p:pic>
        <p:nvPicPr>
          <p:cNvPr id="5" name="Рисунок 4" descr="4.jpeg"/>
          <p:cNvPicPr>
            <a:picLocks noGrp="1" noChangeAspect="1"/>
          </p:cNvPicPr>
          <p:nvPr>
            <p:ph type="pic" idx="1"/>
          </p:nvPr>
        </p:nvPicPr>
        <p:blipFill>
          <a:blip r:embed="rId2" cstate="print"/>
          <a:srcRect l="13382" r="13382"/>
          <a:stretch>
            <a:fillRect/>
          </a:stretch>
        </p:blipFill>
        <p:spPr/>
      </p:pic>
      <p:sp>
        <p:nvSpPr>
          <p:cNvPr id="4" name="Текст 3"/>
          <p:cNvSpPr>
            <a:spLocks noGrp="1"/>
          </p:cNvSpPr>
          <p:nvPr>
            <p:ph type="body" sz="half" idx="2"/>
          </p:nvPr>
        </p:nvSpPr>
        <p:spPr>
          <a:xfrm>
            <a:off x="5715008" y="2786058"/>
            <a:ext cx="3214710" cy="3429024"/>
          </a:xfrm>
        </p:spPr>
        <p:txBody>
          <a:bodyPr anchor="ctr" anchorCtr="0">
            <a:noAutofit/>
          </a:bodyPr>
          <a:lstStyle/>
          <a:p>
            <a:r>
              <a:rPr lang="ru-RU" sz="2000" dirty="0" smtClean="0">
                <a:latin typeface="Times New Roman" pitchFamily="18" charset="0"/>
                <a:cs typeface="Times New Roman" pitchFamily="18" charset="0"/>
              </a:rPr>
              <a:t>Родился 1 марта 1810 года, </a:t>
            </a:r>
            <a:endParaRPr lang="ru-RU" sz="2000" dirty="0" smtClean="0">
              <a:latin typeface="Times New Roman" pitchFamily="18" charset="0"/>
              <a:cs typeface="Times New Roman" pitchFamily="18" charset="0"/>
            </a:endParaRPr>
          </a:p>
          <a:p>
            <a:r>
              <a:rPr lang="ru-RU" sz="2000" dirty="0" smtClean="0">
                <a:latin typeface="Times New Roman" pitchFamily="18" charset="0"/>
                <a:cs typeface="Times New Roman" pitchFamily="18" charset="0"/>
              </a:rPr>
              <a:t>деревня </a:t>
            </a:r>
            <a:r>
              <a:rPr lang="ru-RU" sz="2000" dirty="0" err="1" smtClean="0">
                <a:latin typeface="Times New Roman" pitchFamily="18" charset="0"/>
                <a:cs typeface="Times New Roman" pitchFamily="18" charset="0"/>
              </a:rPr>
              <a:t>Желязова-Воля</a:t>
            </a:r>
            <a:r>
              <a:rPr lang="ru-RU" sz="2000" dirty="0" smtClean="0">
                <a:latin typeface="Times New Roman" pitchFamily="18" charset="0"/>
                <a:cs typeface="Times New Roman" pitchFamily="18" charset="0"/>
              </a:rPr>
              <a:t>, </a:t>
            </a:r>
            <a:endParaRPr lang="ru-RU" sz="2000" dirty="0" smtClean="0">
              <a:latin typeface="Times New Roman" pitchFamily="18" charset="0"/>
              <a:cs typeface="Times New Roman" pitchFamily="18" charset="0"/>
            </a:endParaRPr>
          </a:p>
          <a:p>
            <a:r>
              <a:rPr lang="ru-RU" sz="2000" dirty="0" smtClean="0">
                <a:latin typeface="Times New Roman" pitchFamily="18" charset="0"/>
                <a:cs typeface="Times New Roman" pitchFamily="18" charset="0"/>
              </a:rPr>
              <a:t>близ </a:t>
            </a:r>
            <a:r>
              <a:rPr lang="ru-RU" sz="2000" dirty="0" smtClean="0">
                <a:latin typeface="Times New Roman" pitchFamily="18" charset="0"/>
                <a:cs typeface="Times New Roman" pitchFamily="18" charset="0"/>
              </a:rPr>
              <a:t>Варшавы — 17 </a:t>
            </a:r>
            <a:endParaRPr lang="ru-RU" sz="2000" dirty="0" smtClean="0">
              <a:latin typeface="Times New Roman" pitchFamily="18" charset="0"/>
              <a:cs typeface="Times New Roman" pitchFamily="18" charset="0"/>
            </a:endParaRPr>
          </a:p>
          <a:p>
            <a:r>
              <a:rPr lang="ru-RU" sz="2000" dirty="0" smtClean="0">
                <a:latin typeface="Times New Roman" pitchFamily="18" charset="0"/>
                <a:cs typeface="Times New Roman" pitchFamily="18" charset="0"/>
              </a:rPr>
              <a:t>октября </a:t>
            </a:r>
            <a:r>
              <a:rPr lang="ru-RU" sz="2000" dirty="0" smtClean="0">
                <a:latin typeface="Times New Roman" pitchFamily="18" charset="0"/>
                <a:cs typeface="Times New Roman" pitchFamily="18" charset="0"/>
              </a:rPr>
              <a:t>1849, Париж) — </a:t>
            </a:r>
            <a:endParaRPr lang="ru-RU" sz="2000" dirty="0" smtClean="0">
              <a:latin typeface="Times New Roman" pitchFamily="18" charset="0"/>
              <a:cs typeface="Times New Roman" pitchFamily="18" charset="0"/>
            </a:endParaRPr>
          </a:p>
          <a:p>
            <a:r>
              <a:rPr lang="ru-RU" sz="2000" dirty="0" smtClean="0">
                <a:latin typeface="Times New Roman" pitchFamily="18" charset="0"/>
                <a:cs typeface="Times New Roman" pitchFamily="18" charset="0"/>
              </a:rPr>
              <a:t>польский </a:t>
            </a:r>
            <a:r>
              <a:rPr lang="ru-RU" sz="2000" dirty="0" smtClean="0">
                <a:latin typeface="Times New Roman" pitchFamily="18" charset="0"/>
                <a:cs typeface="Times New Roman" pitchFamily="18" charset="0"/>
              </a:rPr>
              <a:t>композитор и </a:t>
            </a:r>
            <a:endParaRPr lang="ru-RU" sz="2000" dirty="0" smtClean="0">
              <a:latin typeface="Times New Roman" pitchFamily="18" charset="0"/>
              <a:cs typeface="Times New Roman" pitchFamily="18" charset="0"/>
            </a:endParaRPr>
          </a:p>
          <a:p>
            <a:r>
              <a:rPr lang="ru-RU" sz="2000" dirty="0" smtClean="0">
                <a:latin typeface="Times New Roman" pitchFamily="18" charset="0"/>
                <a:cs typeface="Times New Roman" pitchFamily="18" charset="0"/>
              </a:rPr>
              <a:t>пианист-виртуоз</a:t>
            </a:r>
            <a:r>
              <a:rPr lang="ru-RU" sz="2000" dirty="0" smtClean="0">
                <a:latin typeface="Times New Roman" pitchFamily="18" charset="0"/>
                <a:cs typeface="Times New Roman" pitchFamily="18" charset="0"/>
              </a:rPr>
              <a:t>, педагог.</a:t>
            </a:r>
            <a:endParaRPr lang="ru-RU" sz="2000"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Рисунок 4" descr="2.jpg"/>
          <p:cNvPicPr>
            <a:picLocks noGrp="1" noChangeAspect="1"/>
          </p:cNvPicPr>
          <p:nvPr>
            <p:ph type="pic" idx="1"/>
          </p:nvPr>
        </p:nvPicPr>
        <p:blipFill>
          <a:blip r:embed="rId2" cstate="print"/>
          <a:srcRect l="14142" r="14142"/>
          <a:stretch>
            <a:fillRect/>
          </a:stretch>
        </p:blipFill>
        <p:spPr>
          <a:xfrm>
            <a:off x="0" y="857232"/>
            <a:ext cx="4329113" cy="4829175"/>
          </a:xfrm>
        </p:spPr>
      </p:pic>
      <p:sp>
        <p:nvSpPr>
          <p:cNvPr id="4" name="Текст 3"/>
          <p:cNvSpPr>
            <a:spLocks noGrp="1"/>
          </p:cNvSpPr>
          <p:nvPr>
            <p:ph type="body" sz="half" idx="2"/>
          </p:nvPr>
        </p:nvSpPr>
        <p:spPr>
          <a:xfrm>
            <a:off x="5429256" y="357166"/>
            <a:ext cx="3357586" cy="5929354"/>
          </a:xfrm>
        </p:spPr>
        <p:txBody>
          <a:bodyPr>
            <a:normAutofit/>
          </a:bodyPr>
          <a:lstStyle/>
          <a:p>
            <a:r>
              <a:rPr lang="ru-RU" sz="2400" dirty="0" smtClean="0">
                <a:latin typeface="Times New Roman" pitchFamily="18" charset="0"/>
                <a:cs typeface="Times New Roman" pitchFamily="18" charset="0"/>
              </a:rPr>
              <a:t>Автор многочисленных произведений для фортепиано. Крупнейший представитель польского музыкального искусства. По-новому истолковал многие жанры: возродил на романтической основе прелюдию, создал фортепианную балладу, опоэтизировал и драматизировал танцы — мазурку, полонез, вальс; превратил скерцо в самостоятельное произведение. </a:t>
            </a:r>
            <a:endParaRPr lang="ru-RU" sz="2400"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Юность</a:t>
            </a:r>
            <a:br>
              <a:rPr lang="ru-RU" dirty="0" smtClean="0"/>
            </a:br>
            <a:r>
              <a:rPr lang="ru-RU" dirty="0" smtClean="0"/>
              <a:t/>
            </a:r>
            <a:br>
              <a:rPr lang="ru-RU" dirty="0" smtClean="0"/>
            </a:br>
            <a:endParaRPr lang="ru-RU" dirty="0"/>
          </a:p>
        </p:txBody>
      </p:sp>
      <p:pic>
        <p:nvPicPr>
          <p:cNvPr id="5" name="Рисунок 4" descr="3.jpg"/>
          <p:cNvPicPr>
            <a:picLocks noGrp="1" noChangeAspect="1"/>
          </p:cNvPicPr>
          <p:nvPr>
            <p:ph type="pic" idx="1"/>
          </p:nvPr>
        </p:nvPicPr>
        <p:blipFill>
          <a:blip r:embed="rId2" cstate="print"/>
          <a:srcRect t="13099" b="13099"/>
          <a:stretch>
            <a:fillRect/>
          </a:stretch>
        </p:blipFill>
        <p:spPr>
          <a:xfrm>
            <a:off x="500063" y="857250"/>
            <a:ext cx="4757737" cy="5043488"/>
          </a:xfrm>
        </p:spPr>
      </p:pic>
      <p:sp>
        <p:nvSpPr>
          <p:cNvPr id="4" name="Текст 3"/>
          <p:cNvSpPr>
            <a:spLocks noGrp="1"/>
          </p:cNvSpPr>
          <p:nvPr>
            <p:ph type="body" sz="half" idx="2"/>
          </p:nvPr>
        </p:nvSpPr>
        <p:spPr>
          <a:xfrm>
            <a:off x="5357818" y="1071546"/>
            <a:ext cx="3786182" cy="5429288"/>
          </a:xfrm>
        </p:spPr>
        <p:txBody>
          <a:bodyPr>
            <a:normAutofit/>
          </a:bodyPr>
          <a:lstStyle/>
          <a:p>
            <a:r>
              <a:rPr lang="ru-RU" sz="2000" dirty="0" smtClean="0"/>
              <a:t>Окончив училище и завершив продолжавшиеся семь лет занятия у </a:t>
            </a:r>
            <a:r>
              <a:rPr lang="ru-RU" sz="2000" dirty="0" err="1" smtClean="0"/>
              <a:t>Живного</a:t>
            </a:r>
            <a:r>
              <a:rPr lang="ru-RU" sz="2000" dirty="0" smtClean="0"/>
              <a:t>, Шопен начал свои теоретические занятия у композитора Йозефа </a:t>
            </a:r>
            <a:r>
              <a:rPr lang="ru-RU" sz="2000" dirty="0" err="1" smtClean="0"/>
              <a:t>Эльснера</a:t>
            </a:r>
            <a:r>
              <a:rPr lang="ru-RU" sz="2000" dirty="0" smtClean="0"/>
              <a:t>.</a:t>
            </a:r>
          </a:p>
          <a:p>
            <a:r>
              <a:rPr lang="ru-RU" sz="2000" dirty="0" smtClean="0"/>
              <a:t>Покровительство князя Антона </a:t>
            </a:r>
            <a:r>
              <a:rPr lang="ru-RU" sz="2000" dirty="0" err="1" smtClean="0"/>
              <a:t>Радзивилла</a:t>
            </a:r>
            <a:r>
              <a:rPr lang="ru-RU" sz="2000" dirty="0" smtClean="0"/>
              <a:t> и князей Четвертинских ввело Шопена в высшее общество, которое было впечатлено обаятельной внешностью и изысканными манерами Шопена.</a:t>
            </a:r>
          </a:p>
          <a:p>
            <a:endParaRPr lang="ru-RU"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929322" y="214290"/>
            <a:ext cx="2057400" cy="1066800"/>
          </a:xfrm>
        </p:spPr>
        <p:txBody>
          <a:bodyPr/>
          <a:lstStyle/>
          <a:p>
            <a:r>
              <a:rPr lang="ru-RU" dirty="0" smtClean="0"/>
              <a:t>Артистическая деятельность</a:t>
            </a:r>
            <a:br>
              <a:rPr lang="ru-RU" dirty="0" smtClean="0"/>
            </a:br>
            <a:endParaRPr lang="ru-RU" dirty="0"/>
          </a:p>
        </p:txBody>
      </p:sp>
      <p:pic>
        <p:nvPicPr>
          <p:cNvPr id="5" name="Рисунок 4" descr="5.jpg"/>
          <p:cNvPicPr>
            <a:picLocks noGrp="1" noChangeAspect="1"/>
          </p:cNvPicPr>
          <p:nvPr>
            <p:ph type="pic" idx="1"/>
          </p:nvPr>
        </p:nvPicPr>
        <p:blipFill>
          <a:blip r:embed="rId2" cstate="print"/>
          <a:srcRect l="17445" r="17445"/>
          <a:stretch>
            <a:fillRect/>
          </a:stretch>
        </p:blipFill>
        <p:spPr>
          <a:xfrm>
            <a:off x="428625" y="785813"/>
            <a:ext cx="4686300" cy="5043487"/>
          </a:xfrm>
        </p:spPr>
      </p:pic>
      <p:sp>
        <p:nvSpPr>
          <p:cNvPr id="4" name="Текст 3"/>
          <p:cNvSpPr>
            <a:spLocks noGrp="1"/>
          </p:cNvSpPr>
          <p:nvPr>
            <p:ph type="body" sz="half" idx="2"/>
          </p:nvPr>
        </p:nvSpPr>
        <p:spPr>
          <a:xfrm>
            <a:off x="5500662" y="1071546"/>
            <a:ext cx="3643338" cy="5500726"/>
          </a:xfrm>
        </p:spPr>
        <p:txBody>
          <a:bodyPr>
            <a:noAutofit/>
          </a:bodyPr>
          <a:lstStyle/>
          <a:p>
            <a:r>
              <a:rPr lang="ru-RU" sz="2000" dirty="0" smtClean="0"/>
              <a:t>С 1829 г. начинается артистическая деятельность Шопена. Он выступает в Вене, Кракове, исполняя свои произведения.</a:t>
            </a:r>
          </a:p>
          <a:p>
            <a:r>
              <a:rPr lang="ru-RU" sz="2000" dirty="0" smtClean="0"/>
              <a:t>Первый концерт Шопен дал в Париже в 22 года. Успех был полный. В концертах Шопен выступал редко, но в салонах польской колонии и французской аристократии слава Шопена росла чрезвычайно быстро.</a:t>
            </a:r>
            <a:endParaRPr lang="ru-RU" sz="2000"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571604" y="357166"/>
            <a:ext cx="2057400" cy="500042"/>
          </a:xfrm>
        </p:spPr>
        <p:txBody>
          <a:bodyPr>
            <a:noAutofit/>
          </a:bodyPr>
          <a:lstStyle/>
          <a:p>
            <a:r>
              <a:rPr lang="ru-RU" sz="2400" dirty="0" smtClean="0"/>
              <a:t>Творчество</a:t>
            </a:r>
            <a:endParaRPr lang="ru-RU" sz="2400" dirty="0"/>
          </a:p>
        </p:txBody>
      </p:sp>
      <p:pic>
        <p:nvPicPr>
          <p:cNvPr id="5" name="Рисунок 4" descr="6.jpg"/>
          <p:cNvPicPr>
            <a:picLocks noGrp="1" noChangeAspect="1"/>
          </p:cNvPicPr>
          <p:nvPr>
            <p:ph type="pic" idx="1"/>
          </p:nvPr>
        </p:nvPicPr>
        <p:blipFill>
          <a:blip r:embed="rId2" cstate="print"/>
          <a:srcRect l="10742" r="10742"/>
          <a:stretch>
            <a:fillRect/>
          </a:stretch>
        </p:blipFill>
        <p:spPr>
          <a:xfrm>
            <a:off x="214313" y="1071563"/>
            <a:ext cx="4786312" cy="4572000"/>
          </a:xfrm>
        </p:spPr>
      </p:pic>
      <p:sp>
        <p:nvSpPr>
          <p:cNvPr id="4" name="Текст 3"/>
          <p:cNvSpPr>
            <a:spLocks noGrp="1"/>
          </p:cNvSpPr>
          <p:nvPr>
            <p:ph type="body" sz="half" idx="2"/>
          </p:nvPr>
        </p:nvSpPr>
        <p:spPr>
          <a:xfrm>
            <a:off x="5357818" y="428604"/>
            <a:ext cx="3929058" cy="6215106"/>
          </a:xfrm>
        </p:spPr>
        <p:txBody>
          <a:bodyPr>
            <a:noAutofit/>
          </a:bodyPr>
          <a:lstStyle/>
          <a:p>
            <a:r>
              <a:rPr lang="ru-RU" sz="2000" dirty="0" smtClean="0"/>
              <a:t>Никогда — ни до, ни после Шопена — на его родине, Польше, не рождался музыкальный гений такого уровня. Его творчество почти целиком является пианистическим. Хотя редкий композиторский дар Шопена мог бы сделать его замечательным симфонистом, его деликатная, замкнутая натура довольствовалась рамками камерного жанра — если не считать, конечно, двух его замечательных фортепианных концертов.</a:t>
            </a:r>
            <a:endParaRPr lang="ru-RU" sz="2000"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714876" y="457200"/>
            <a:ext cx="3971924" cy="542908"/>
          </a:xfrm>
        </p:spPr>
        <p:txBody>
          <a:bodyPr/>
          <a:lstStyle/>
          <a:p>
            <a:r>
              <a:rPr lang="ru-RU" dirty="0" smtClean="0"/>
              <a:t>                          Память</a:t>
            </a:r>
            <a:endParaRPr lang="ru-RU" dirty="0"/>
          </a:p>
        </p:txBody>
      </p:sp>
      <p:pic>
        <p:nvPicPr>
          <p:cNvPr id="5" name="Рисунок 4" descr="CHOPIN_portret.jpg"/>
          <p:cNvPicPr>
            <a:picLocks noGrp="1" noChangeAspect="1"/>
          </p:cNvPicPr>
          <p:nvPr>
            <p:ph type="pic" idx="1"/>
          </p:nvPr>
        </p:nvPicPr>
        <p:blipFill>
          <a:blip r:embed="rId2" cstate="print"/>
          <a:srcRect t="1316" b="1316"/>
          <a:stretch>
            <a:fillRect/>
          </a:stretch>
        </p:blipFill>
        <p:spPr>
          <a:xfrm>
            <a:off x="285750" y="1143000"/>
            <a:ext cx="3900488" cy="4400550"/>
          </a:xfrm>
        </p:spPr>
      </p:pic>
      <p:sp>
        <p:nvSpPr>
          <p:cNvPr id="4" name="Текст 3"/>
          <p:cNvSpPr>
            <a:spLocks noGrp="1"/>
          </p:cNvSpPr>
          <p:nvPr>
            <p:ph type="body" sz="half" idx="2"/>
          </p:nvPr>
        </p:nvSpPr>
        <p:spPr>
          <a:xfrm>
            <a:off x="5429256" y="1071546"/>
            <a:ext cx="3714744" cy="4972072"/>
          </a:xfrm>
        </p:spPr>
        <p:txBody>
          <a:bodyPr>
            <a:noAutofit/>
          </a:bodyPr>
          <a:lstStyle/>
          <a:p>
            <a:r>
              <a:rPr lang="ru-RU" sz="2000" dirty="0" smtClean="0"/>
              <a:t>Шопен является одним из основных композиторов в репертуаре многих пианистов. Записи его произведений появляются в каталогах крупнейших звукозаписывающих компаний. С 1927 года в Варшаве проводится Международный конкурс пианистов имени Шопена. Среди победителей конкурса числится знаменитый польский пианист Х. </a:t>
            </a:r>
            <a:r>
              <a:rPr lang="ru-RU" sz="2000" dirty="0" err="1" smtClean="0"/>
              <a:t>Штомпка</a:t>
            </a:r>
            <a:r>
              <a:rPr lang="ru-RU" sz="2000" dirty="0" smtClean="0"/>
              <a:t>, который был поклонником </a:t>
            </a:r>
            <a:r>
              <a:rPr lang="ru-RU" sz="2000" dirty="0" smtClean="0"/>
              <a:t>творчества .В </a:t>
            </a:r>
            <a:r>
              <a:rPr lang="ru-RU" sz="2000" dirty="0" smtClean="0"/>
              <a:t>честь Шопена назван кратер на Меркурии.</a:t>
            </a:r>
            <a:endParaRPr lang="ru-RU" sz="2000" dirty="0"/>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Солнцестояние">
  <a:themeElements>
    <a:clrScheme name="Солнцестояние">
      <a:dk1>
        <a:sysClr val="windowText" lastClr="000000"/>
      </a:dk1>
      <a:lt1>
        <a:sysClr val="window" lastClr="FFFFFF"/>
      </a:lt1>
      <a:dk2>
        <a:srgbClr val="4F271C"/>
      </a:dk2>
      <a:lt2>
        <a:srgbClr val="E7DEC9"/>
      </a:lt2>
      <a:accent1>
        <a:srgbClr val="3891A7"/>
      </a:accent1>
      <a:accent2>
        <a:srgbClr val="FEB80A"/>
      </a:accent2>
      <a:accent3>
        <a:srgbClr val="C32D2E"/>
      </a:accent3>
      <a:accent4>
        <a:srgbClr val="84AA33"/>
      </a:accent4>
      <a:accent5>
        <a:srgbClr val="964305"/>
      </a:accent5>
      <a:accent6>
        <a:srgbClr val="475A8D"/>
      </a:accent6>
      <a:hlink>
        <a:srgbClr val="8DC765"/>
      </a:hlink>
      <a:folHlink>
        <a:srgbClr val="AA8A14"/>
      </a:folHlink>
    </a:clrScheme>
    <a:fontScheme name="Солнцестояние">
      <a:majorFont>
        <a:latin typeface="Gill Sans MT"/>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Gill Sans MT"/>
        <a:ea typeface=""/>
        <a:cs typeface=""/>
        <a:font script="Grek" typeface="Corbel"/>
        <a:font script="Cyrl" typeface="Corbel"/>
        <a:font script="Jpan" typeface="HGｺﾞｼｯｸE"/>
        <a:font script="Hang" typeface="HY엽서L"/>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Солнцестояние">
      <a:fillStyleLst>
        <a:solidFill>
          <a:schemeClr val="phClr"/>
        </a:solidFill>
        <a:gradFill rotWithShape="1">
          <a:gsLst>
            <a:gs pos="0">
              <a:schemeClr val="phClr">
                <a:tint val="35000"/>
                <a:satMod val="253000"/>
              </a:schemeClr>
            </a:gs>
            <a:gs pos="50000">
              <a:schemeClr val="phClr">
                <a:tint val="42000"/>
                <a:satMod val="255000"/>
              </a:schemeClr>
            </a:gs>
            <a:gs pos="97000">
              <a:schemeClr val="phClr">
                <a:tint val="53000"/>
                <a:satMod val="260000"/>
              </a:schemeClr>
            </a:gs>
            <a:gs pos="100000">
              <a:schemeClr val="phClr">
                <a:tint val="56000"/>
                <a:satMod val="275000"/>
              </a:schemeClr>
            </a:gs>
          </a:gsLst>
          <a:path path="circle">
            <a:fillToRect l="50000" t="50000" r="50000" b="50000"/>
          </a:path>
        </a:gradFill>
        <a:gradFill rotWithShape="1">
          <a:gsLst>
            <a:gs pos="0">
              <a:schemeClr val="phClr">
                <a:tint val="92000"/>
                <a:satMod val="170000"/>
              </a:schemeClr>
            </a:gs>
            <a:gs pos="15000">
              <a:schemeClr val="phClr">
                <a:tint val="92000"/>
                <a:shade val="99000"/>
                <a:satMod val="170000"/>
              </a:schemeClr>
            </a:gs>
            <a:gs pos="62000">
              <a:schemeClr val="phClr">
                <a:tint val="96000"/>
                <a:shade val="80000"/>
                <a:satMod val="170000"/>
              </a:schemeClr>
            </a:gs>
            <a:gs pos="97000">
              <a:schemeClr val="phClr">
                <a:tint val="98000"/>
                <a:shade val="63000"/>
                <a:satMod val="170000"/>
              </a:schemeClr>
            </a:gs>
            <a:gs pos="100000">
              <a:schemeClr val="phClr">
                <a:shade val="62000"/>
                <a:satMod val="170000"/>
              </a:schemeClr>
            </a:gs>
          </a:gsLst>
          <a:path path="circle">
            <a:fillToRect l="50000" t="50000" r="50000" b="50000"/>
          </a:path>
        </a:gradFill>
      </a:fillStyleLst>
      <a:lnStyleLst>
        <a:ln w="9525" cap="flat" cmpd="sng" algn="ctr">
          <a:solidFill>
            <a:schemeClr val="phClr"/>
          </a:solidFill>
          <a:prstDash val="solid"/>
        </a:ln>
        <a:ln w="25400" cap="flat" cmpd="sng" algn="ctr">
          <a:solidFill>
            <a:schemeClr val="phClr"/>
          </a:solidFill>
          <a:prstDash val="solid"/>
        </a:ln>
        <a:ln w="25400" cap="flat" cmpd="sng" algn="ctr">
          <a:solidFill>
            <a:schemeClr val="phClr"/>
          </a:solidFill>
          <a:prstDash val="solid"/>
        </a:ln>
      </a:lnStyleLst>
      <a:effectStyleLst>
        <a:effectStyle>
          <a:effectLst>
            <a:outerShdw blurRad="63500" dist="25400" dir="5400000" rotWithShape="0">
              <a:srgbClr val="000000">
                <a:alpha val="43137"/>
              </a:srgbClr>
            </a:outerShdw>
          </a:effectLst>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8700000"/>
            </a:lightRig>
          </a:scene3d>
          <a:sp3d contourW="12700">
            <a:bevelT w="0" h="0"/>
            <a:contourClr>
              <a:schemeClr val="phClr">
                <a:shade val="80000"/>
              </a:schemeClr>
            </a:contourClr>
          </a:sp3d>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5400000"/>
            </a:lightRig>
          </a:scene3d>
          <a:sp3d contourW="12700">
            <a:bevelT w="25400" h="50800" prst="angle"/>
            <a:contourClr>
              <a:schemeClr val="phClr"/>
            </a:contourClr>
          </a:sp3d>
        </a:effectStyle>
      </a:effectStyleLst>
      <a:bgFillStyleLst>
        <a:solidFill>
          <a:schemeClr val="phClr"/>
        </a:solidFill>
        <a:gradFill rotWithShape="1">
          <a:gsLst>
            <a:gs pos="0">
              <a:schemeClr val="phClr">
                <a:tint val="60000"/>
                <a:satMod val="355000"/>
              </a:schemeClr>
            </a:gs>
            <a:gs pos="40000">
              <a:schemeClr val="phClr">
                <a:tint val="85000"/>
                <a:satMod val="320000"/>
              </a:schemeClr>
            </a:gs>
            <a:gs pos="100000">
              <a:schemeClr val="phClr">
                <a:shade val="55000"/>
                <a:satMod val="300000"/>
              </a:schemeClr>
            </a:gs>
          </a:gsLst>
          <a:path path="circle">
            <a:fillToRect l="-24500" t="-20000" r="124500" b="120000"/>
          </a:path>
        </a:gradFill>
        <a:blipFill>
          <a:blip xmlns:r="http://schemas.openxmlformats.org/officeDocument/2006/relationships" r:embed="rId1">
            <a:duotone>
              <a:schemeClr val="phClr">
                <a:shade val="9000"/>
                <a:satMod val="300000"/>
              </a:schemeClr>
              <a:schemeClr val="phClr">
                <a:tint val="90000"/>
                <a:satMod val="225000"/>
              </a:schemeClr>
            </a:duotone>
          </a:blip>
          <a:tile tx="0" ty="0" sx="90000" sy="90000" flip="xy"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Solstice</Template>
  <TotalTime>40</TotalTime>
  <Words>161</Words>
  <Application>Microsoft Office PowerPoint</Application>
  <PresentationFormat>Экран (4:3)</PresentationFormat>
  <Paragraphs>21</Paragraphs>
  <Slides>7</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7</vt:i4>
      </vt:variant>
    </vt:vector>
  </HeadingPairs>
  <TitlesOfParts>
    <vt:vector size="8" baseType="lpstr">
      <vt:lpstr>Солнцестояние</vt:lpstr>
      <vt:lpstr>Слайд 1</vt:lpstr>
      <vt:lpstr>Фредери́к Франсуа́ Шопе́н</vt:lpstr>
      <vt:lpstr>Слайд 3</vt:lpstr>
      <vt:lpstr>Юность  </vt:lpstr>
      <vt:lpstr>Артистическая деятельность </vt:lpstr>
      <vt:lpstr>Творчество</vt:lpstr>
      <vt:lpstr>                          Память</vt:lpstr>
    </vt:vector>
  </TitlesOfParts>
  <Company>WareZ Provider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dc:creator>www.PHILka.RU</dc:creator>
  <cp:lastModifiedBy>Komp</cp:lastModifiedBy>
  <cp:revision>8</cp:revision>
  <dcterms:created xsi:type="dcterms:W3CDTF">2012-01-19T14:48:05Z</dcterms:created>
  <dcterms:modified xsi:type="dcterms:W3CDTF">2014-02-03T16:02:25Z</dcterms:modified>
</cp:coreProperties>
</file>