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63" r:id="rId3"/>
  </p:sldMasterIdLst>
  <p:sldIdLst>
    <p:sldId id="256" r:id="rId4"/>
    <p:sldId id="257" r:id="rId5"/>
    <p:sldId id="258" r:id="rId6"/>
    <p:sldId id="262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Antiqua" charset="-52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Antiqua" charset="-52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Antiqua" charset="-52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Antiqua" charset="-52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Antiqua" charset="-52"/>
        <a:ea typeface="+mn-ea"/>
        <a:cs typeface="Arial" pitchFamily="34" charset="0"/>
      </a:defRPr>
    </a:lvl5pPr>
    <a:lvl6pPr marL="2286000" algn="l" defTabSz="914400" rtl="0" eaLnBrk="1" latinLnBrk="0" hangingPunct="1">
      <a:defRPr sz="1600" i="1" kern="1200">
        <a:solidFill>
          <a:schemeClr val="tx1"/>
        </a:solidFill>
        <a:latin typeface="Antiqua" charset="-52"/>
        <a:ea typeface="+mn-ea"/>
        <a:cs typeface="Arial" pitchFamily="34" charset="0"/>
      </a:defRPr>
    </a:lvl6pPr>
    <a:lvl7pPr marL="2743200" algn="l" defTabSz="914400" rtl="0" eaLnBrk="1" latinLnBrk="0" hangingPunct="1">
      <a:defRPr sz="1600" i="1" kern="1200">
        <a:solidFill>
          <a:schemeClr val="tx1"/>
        </a:solidFill>
        <a:latin typeface="Antiqua" charset="-52"/>
        <a:ea typeface="+mn-ea"/>
        <a:cs typeface="Arial" pitchFamily="34" charset="0"/>
      </a:defRPr>
    </a:lvl7pPr>
    <a:lvl8pPr marL="3200400" algn="l" defTabSz="914400" rtl="0" eaLnBrk="1" latinLnBrk="0" hangingPunct="1">
      <a:defRPr sz="1600" i="1" kern="1200">
        <a:solidFill>
          <a:schemeClr val="tx1"/>
        </a:solidFill>
        <a:latin typeface="Antiqua" charset="-52"/>
        <a:ea typeface="+mn-ea"/>
        <a:cs typeface="Arial" pitchFamily="34" charset="0"/>
      </a:defRPr>
    </a:lvl8pPr>
    <a:lvl9pPr marL="3657600" algn="l" defTabSz="914400" rtl="0" eaLnBrk="1" latinLnBrk="0" hangingPunct="1">
      <a:defRPr sz="1600" i="1" kern="1200">
        <a:solidFill>
          <a:schemeClr val="tx1"/>
        </a:solidFill>
        <a:latin typeface="Antiqua" charset="-52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0000"/>
    <a:srgbClr val="FF0066"/>
    <a:srgbClr val="66FFFF"/>
    <a:srgbClr val="00FFFF"/>
    <a:srgbClr val="99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B7401-7774-41D5-A45A-1684B1F3DF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5022B-B1E5-4C84-9406-201B70CB44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81838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52538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D9DAA-F235-4C57-8E7A-8E8FB6DFE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C6CF8-18DE-4624-8F63-A361BDF9FC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06002-2DDE-4F55-B1DF-E90B0F23AD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2AE7E-A0F2-4203-8031-920EA4B0F1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52538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14938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8EFF4-851B-426F-8FB2-309A8420E2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65CC5-0FC3-44C5-BCA3-B473B2DB30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D5C03-030B-479A-BCF8-D5EDDCAA30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5E832-CD31-4394-9033-5572A4D7A1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2BB86-DA66-4CE5-ADD0-7D39125476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F66CD-B46B-4B14-9B60-73BBCD423F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B092D-88FE-4EEC-AC8F-4A329FC738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D617D-6F7B-4B7F-9973-A1BB527C2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81838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52538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DCDE8-C7EB-4575-9F57-A26835F977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83824-517F-4F7D-A520-E0EA45AC08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5C35E-465C-415A-A147-B3F005D140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C8F31-E7EE-4056-9729-7F443BDB8D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036CC-A876-4347-A8C4-79D538F8BA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C00E1-1F22-426C-A020-AE7323CE6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4E5EB-7BA6-44E1-AA8F-194C079D06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BC63C-703B-4FE6-ADEC-FE011E8DC5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71861-E828-43ED-95BB-B006FAF21F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B46E2-4406-468D-9274-69E435EE09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BFD35-6E7A-4E2D-95D3-6D17AE443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17288-79D6-4FF2-BCA5-909A44D79D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3C77A-92CB-4F08-AEF3-6F6C103E2B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52538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14938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2FB50-F6F1-437A-871A-2DCB2C1E72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64C77-EFFE-4E87-B5EE-0F0C2FA020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76F54-3E56-4695-A003-7F18068188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0754C-2FB4-4DD1-A3D8-CA6B718657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7A277-BD4D-44A8-98F5-392E3EBE9B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8E59A-176D-42BF-82A2-EB73697151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99FF66"/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41288" y="249238"/>
            <a:ext cx="1131887" cy="6345237"/>
            <a:chOff x="89" y="157"/>
            <a:chExt cx="713" cy="3997"/>
          </a:xfrm>
        </p:grpSpPr>
        <p:sp>
          <p:nvSpPr>
            <p:cNvPr id="44035" name="Arc 3"/>
            <p:cNvSpPr>
              <a:spLocks/>
            </p:cNvSpPr>
            <p:nvPr/>
          </p:nvSpPr>
          <p:spPr bwMode="ltGray">
            <a:xfrm rot="2700000">
              <a:off x="347" y="157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36" name="Arc 4"/>
            <p:cNvSpPr>
              <a:spLocks/>
            </p:cNvSpPr>
            <p:nvPr/>
          </p:nvSpPr>
          <p:spPr bwMode="ltGray">
            <a:xfrm rot="2700000">
              <a:off x="341" y="163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37" name="Arc 5"/>
            <p:cNvSpPr>
              <a:spLocks/>
            </p:cNvSpPr>
            <p:nvPr/>
          </p:nvSpPr>
          <p:spPr bwMode="ltGray">
            <a:xfrm rot="2700000">
              <a:off x="339" y="188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38" name="Arc 6"/>
            <p:cNvSpPr>
              <a:spLocks/>
            </p:cNvSpPr>
            <p:nvPr/>
          </p:nvSpPr>
          <p:spPr bwMode="ltGray">
            <a:xfrm rot="2700000">
              <a:off x="334" y="206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39" name="Arc 7"/>
            <p:cNvSpPr>
              <a:spLocks/>
            </p:cNvSpPr>
            <p:nvPr/>
          </p:nvSpPr>
          <p:spPr bwMode="ltGray">
            <a:xfrm rot="2700000">
              <a:off x="294" y="270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0" name="Arc 8"/>
            <p:cNvSpPr>
              <a:spLocks/>
            </p:cNvSpPr>
            <p:nvPr/>
          </p:nvSpPr>
          <p:spPr bwMode="ltGray">
            <a:xfrm rot="2700000">
              <a:off x="347" y="939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1" name="Arc 9"/>
            <p:cNvSpPr>
              <a:spLocks/>
            </p:cNvSpPr>
            <p:nvPr/>
          </p:nvSpPr>
          <p:spPr bwMode="ltGray">
            <a:xfrm rot="2700000">
              <a:off x="341" y="945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2" name="Arc 10"/>
            <p:cNvSpPr>
              <a:spLocks/>
            </p:cNvSpPr>
            <p:nvPr/>
          </p:nvSpPr>
          <p:spPr bwMode="ltGray">
            <a:xfrm rot="2700000">
              <a:off x="339" y="970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3" name="Arc 11"/>
            <p:cNvSpPr>
              <a:spLocks/>
            </p:cNvSpPr>
            <p:nvPr/>
          </p:nvSpPr>
          <p:spPr bwMode="ltGray">
            <a:xfrm rot="2700000">
              <a:off x="334" y="988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4" name="Arc 12"/>
            <p:cNvSpPr>
              <a:spLocks/>
            </p:cNvSpPr>
            <p:nvPr/>
          </p:nvSpPr>
          <p:spPr bwMode="ltGray">
            <a:xfrm rot="2700000">
              <a:off x="293" y="1056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5" name="Arc 13"/>
            <p:cNvSpPr>
              <a:spLocks/>
            </p:cNvSpPr>
            <p:nvPr/>
          </p:nvSpPr>
          <p:spPr bwMode="ltGray">
            <a:xfrm rot="2700000">
              <a:off x="347" y="1727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6" name="Arc 14"/>
            <p:cNvSpPr>
              <a:spLocks/>
            </p:cNvSpPr>
            <p:nvPr/>
          </p:nvSpPr>
          <p:spPr bwMode="ltGray">
            <a:xfrm rot="2700000">
              <a:off x="347" y="2518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7" name="Arc 15"/>
            <p:cNvSpPr>
              <a:spLocks/>
            </p:cNvSpPr>
            <p:nvPr/>
          </p:nvSpPr>
          <p:spPr bwMode="ltGray">
            <a:xfrm rot="2700000">
              <a:off x="341" y="2524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8" name="Arc 16"/>
            <p:cNvSpPr>
              <a:spLocks/>
            </p:cNvSpPr>
            <p:nvPr/>
          </p:nvSpPr>
          <p:spPr bwMode="ltGray">
            <a:xfrm rot="2700000">
              <a:off x="339" y="2549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9" name="Arc 17"/>
            <p:cNvSpPr>
              <a:spLocks/>
            </p:cNvSpPr>
            <p:nvPr/>
          </p:nvSpPr>
          <p:spPr bwMode="ltGray">
            <a:xfrm rot="2700000">
              <a:off x="334" y="2567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0" name="Arc 18"/>
            <p:cNvSpPr>
              <a:spLocks/>
            </p:cNvSpPr>
            <p:nvPr/>
          </p:nvSpPr>
          <p:spPr bwMode="ltGray">
            <a:xfrm rot="2700000">
              <a:off x="293" y="2632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1" name="Arc 19"/>
            <p:cNvSpPr>
              <a:spLocks/>
            </p:cNvSpPr>
            <p:nvPr/>
          </p:nvSpPr>
          <p:spPr bwMode="ltGray">
            <a:xfrm rot="2700000">
              <a:off x="347" y="3303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2" name="Arc 20"/>
            <p:cNvSpPr>
              <a:spLocks/>
            </p:cNvSpPr>
            <p:nvPr/>
          </p:nvSpPr>
          <p:spPr bwMode="ltGray">
            <a:xfrm rot="18900000">
              <a:off x="89" y="553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3" name="Arc 21"/>
            <p:cNvSpPr>
              <a:spLocks/>
            </p:cNvSpPr>
            <p:nvPr/>
          </p:nvSpPr>
          <p:spPr bwMode="ltGray">
            <a:xfrm rot="18900000">
              <a:off x="98" y="560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4" name="Arc 22"/>
            <p:cNvSpPr>
              <a:spLocks/>
            </p:cNvSpPr>
            <p:nvPr/>
          </p:nvSpPr>
          <p:spPr bwMode="ltGray">
            <a:xfrm rot="18900000">
              <a:off x="139" y="581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5" name="Arc 23"/>
            <p:cNvSpPr>
              <a:spLocks/>
            </p:cNvSpPr>
            <p:nvPr/>
          </p:nvSpPr>
          <p:spPr bwMode="ltGray">
            <a:xfrm rot="18900000">
              <a:off x="197" y="602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6" name="Arc 24"/>
            <p:cNvSpPr>
              <a:spLocks/>
            </p:cNvSpPr>
            <p:nvPr/>
          </p:nvSpPr>
          <p:spPr bwMode="ltGray">
            <a:xfrm rot="18900000">
              <a:off x="389" y="672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7" name="Arc 25"/>
            <p:cNvSpPr>
              <a:spLocks/>
            </p:cNvSpPr>
            <p:nvPr/>
          </p:nvSpPr>
          <p:spPr bwMode="ltGray">
            <a:xfrm rot="18900000">
              <a:off x="95" y="1335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8" name="Arc 26"/>
            <p:cNvSpPr>
              <a:spLocks/>
            </p:cNvSpPr>
            <p:nvPr/>
          </p:nvSpPr>
          <p:spPr bwMode="ltGray">
            <a:xfrm rot="18900000">
              <a:off x="104" y="1342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9" name="Arc 27"/>
            <p:cNvSpPr>
              <a:spLocks/>
            </p:cNvSpPr>
            <p:nvPr/>
          </p:nvSpPr>
          <p:spPr bwMode="ltGray">
            <a:xfrm rot="18900000">
              <a:off x="145" y="1363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0" name="Arc 28"/>
            <p:cNvSpPr>
              <a:spLocks/>
            </p:cNvSpPr>
            <p:nvPr/>
          </p:nvSpPr>
          <p:spPr bwMode="ltGray">
            <a:xfrm rot="18900000">
              <a:off x="200" y="1384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1" name="Arc 29"/>
            <p:cNvSpPr>
              <a:spLocks/>
            </p:cNvSpPr>
            <p:nvPr/>
          </p:nvSpPr>
          <p:spPr bwMode="ltGray">
            <a:xfrm rot="18900000">
              <a:off x="389" y="1454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2" name="Arc 30"/>
            <p:cNvSpPr>
              <a:spLocks/>
            </p:cNvSpPr>
            <p:nvPr/>
          </p:nvSpPr>
          <p:spPr bwMode="ltGray">
            <a:xfrm rot="2700000">
              <a:off x="341" y="1733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3" name="Arc 31"/>
            <p:cNvSpPr>
              <a:spLocks/>
            </p:cNvSpPr>
            <p:nvPr/>
          </p:nvSpPr>
          <p:spPr bwMode="ltGray">
            <a:xfrm rot="2700000">
              <a:off x="339" y="1758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4" name="Arc 32"/>
            <p:cNvSpPr>
              <a:spLocks/>
            </p:cNvSpPr>
            <p:nvPr/>
          </p:nvSpPr>
          <p:spPr bwMode="ltGray">
            <a:xfrm rot="2700000">
              <a:off x="337" y="1776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5" name="Arc 33"/>
            <p:cNvSpPr>
              <a:spLocks/>
            </p:cNvSpPr>
            <p:nvPr/>
          </p:nvSpPr>
          <p:spPr bwMode="ltGray">
            <a:xfrm rot="2700000">
              <a:off x="293" y="1844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6" name="Arc 34"/>
            <p:cNvSpPr>
              <a:spLocks/>
            </p:cNvSpPr>
            <p:nvPr/>
          </p:nvSpPr>
          <p:spPr bwMode="ltGray">
            <a:xfrm rot="18900000">
              <a:off x="98" y="2123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7" name="Arc 35"/>
            <p:cNvSpPr>
              <a:spLocks/>
            </p:cNvSpPr>
            <p:nvPr/>
          </p:nvSpPr>
          <p:spPr bwMode="ltGray">
            <a:xfrm rot="18900000">
              <a:off x="113" y="2130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8" name="Arc 36"/>
            <p:cNvSpPr>
              <a:spLocks/>
            </p:cNvSpPr>
            <p:nvPr/>
          </p:nvSpPr>
          <p:spPr bwMode="ltGray">
            <a:xfrm rot="18900000">
              <a:off x="148" y="2151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9" name="Arc 37"/>
            <p:cNvSpPr>
              <a:spLocks/>
            </p:cNvSpPr>
            <p:nvPr/>
          </p:nvSpPr>
          <p:spPr bwMode="ltGray">
            <a:xfrm rot="18900000">
              <a:off x="203" y="2172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0" name="Arc 38"/>
            <p:cNvSpPr>
              <a:spLocks/>
            </p:cNvSpPr>
            <p:nvPr/>
          </p:nvSpPr>
          <p:spPr bwMode="ltGray">
            <a:xfrm rot="18900000">
              <a:off x="392" y="2242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1" name="Arc 39"/>
            <p:cNvSpPr>
              <a:spLocks/>
            </p:cNvSpPr>
            <p:nvPr/>
          </p:nvSpPr>
          <p:spPr bwMode="ltGray">
            <a:xfrm rot="18900000">
              <a:off x="95" y="2914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2" name="Arc 40"/>
            <p:cNvSpPr>
              <a:spLocks/>
            </p:cNvSpPr>
            <p:nvPr/>
          </p:nvSpPr>
          <p:spPr bwMode="ltGray">
            <a:xfrm rot="18900000">
              <a:off x="104" y="2921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3" name="Arc 41"/>
            <p:cNvSpPr>
              <a:spLocks/>
            </p:cNvSpPr>
            <p:nvPr/>
          </p:nvSpPr>
          <p:spPr bwMode="ltGray">
            <a:xfrm rot="18900000">
              <a:off x="145" y="2942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4" name="Arc 42"/>
            <p:cNvSpPr>
              <a:spLocks/>
            </p:cNvSpPr>
            <p:nvPr/>
          </p:nvSpPr>
          <p:spPr bwMode="ltGray">
            <a:xfrm rot="18900000">
              <a:off x="203" y="2963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5" name="Arc 43"/>
            <p:cNvSpPr>
              <a:spLocks/>
            </p:cNvSpPr>
            <p:nvPr/>
          </p:nvSpPr>
          <p:spPr bwMode="ltGray">
            <a:xfrm rot="18900000">
              <a:off x="389" y="3033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6" name="Arc 44"/>
            <p:cNvSpPr>
              <a:spLocks/>
            </p:cNvSpPr>
            <p:nvPr/>
          </p:nvSpPr>
          <p:spPr bwMode="ltGray">
            <a:xfrm rot="2700000">
              <a:off x="341" y="3309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7" name="Arc 45"/>
            <p:cNvSpPr>
              <a:spLocks/>
            </p:cNvSpPr>
            <p:nvPr/>
          </p:nvSpPr>
          <p:spPr bwMode="ltGray">
            <a:xfrm rot="2700000">
              <a:off x="339" y="3334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8" name="Arc 46"/>
            <p:cNvSpPr>
              <a:spLocks/>
            </p:cNvSpPr>
            <p:nvPr/>
          </p:nvSpPr>
          <p:spPr bwMode="ltGray">
            <a:xfrm rot="2700000">
              <a:off x="334" y="3352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9" name="Arc 47"/>
            <p:cNvSpPr>
              <a:spLocks/>
            </p:cNvSpPr>
            <p:nvPr/>
          </p:nvSpPr>
          <p:spPr bwMode="ltGray">
            <a:xfrm rot="2700000">
              <a:off x="293" y="3420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80" name="Arc 48"/>
            <p:cNvSpPr>
              <a:spLocks/>
            </p:cNvSpPr>
            <p:nvPr/>
          </p:nvSpPr>
          <p:spPr bwMode="ltGray">
            <a:xfrm rot="18900000">
              <a:off x="95" y="3699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81" name="Arc 49"/>
            <p:cNvSpPr>
              <a:spLocks/>
            </p:cNvSpPr>
            <p:nvPr/>
          </p:nvSpPr>
          <p:spPr bwMode="ltGray">
            <a:xfrm rot="18900000">
              <a:off x="104" y="3706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82" name="Arc 50"/>
            <p:cNvSpPr>
              <a:spLocks/>
            </p:cNvSpPr>
            <p:nvPr/>
          </p:nvSpPr>
          <p:spPr bwMode="ltGray">
            <a:xfrm rot="18900000">
              <a:off x="145" y="3727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83" name="Arc 51"/>
            <p:cNvSpPr>
              <a:spLocks/>
            </p:cNvSpPr>
            <p:nvPr/>
          </p:nvSpPr>
          <p:spPr bwMode="ltGray">
            <a:xfrm rot="18900000">
              <a:off x="200" y="3748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84" name="Arc 52"/>
            <p:cNvSpPr>
              <a:spLocks/>
            </p:cNvSpPr>
            <p:nvPr/>
          </p:nvSpPr>
          <p:spPr bwMode="ltGray">
            <a:xfrm rot="18900000">
              <a:off x="389" y="3818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</p:grpSp>
      <p:sp>
        <p:nvSpPr>
          <p:cNvPr id="6197" name="Rectangle 53"/>
          <p:cNvSpPr>
            <a:spLocks noGrp="1" noChangeArrowheads="1"/>
          </p:cNvSpPr>
          <p:nvPr>
            <p:ph type="title"/>
          </p:nvPr>
        </p:nvSpPr>
        <p:spPr bwMode="auto">
          <a:xfrm>
            <a:off x="1252538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6198" name="Rectangle 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2538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4087" name="Rectangle 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2538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0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088" name="Rectangle 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9093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0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089" name="Rectangle 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9938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76AEAF4-B572-43D9-AF03-A208694156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19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7" grpId="0"/>
      <p:bldP spid="6198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9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9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9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9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9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9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9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9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9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9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9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9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9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9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9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9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9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19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9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19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Monotype Sorts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99FF66"/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41288" y="249238"/>
            <a:ext cx="1131887" cy="6345237"/>
            <a:chOff x="89" y="157"/>
            <a:chExt cx="713" cy="3997"/>
          </a:xfrm>
        </p:grpSpPr>
        <p:sp>
          <p:nvSpPr>
            <p:cNvPr id="44035" name="Arc 3"/>
            <p:cNvSpPr>
              <a:spLocks/>
            </p:cNvSpPr>
            <p:nvPr/>
          </p:nvSpPr>
          <p:spPr bwMode="ltGray">
            <a:xfrm rot="2700000">
              <a:off x="347" y="157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36" name="Arc 4"/>
            <p:cNvSpPr>
              <a:spLocks/>
            </p:cNvSpPr>
            <p:nvPr/>
          </p:nvSpPr>
          <p:spPr bwMode="ltGray">
            <a:xfrm rot="2700000">
              <a:off x="341" y="163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37" name="Arc 5"/>
            <p:cNvSpPr>
              <a:spLocks/>
            </p:cNvSpPr>
            <p:nvPr/>
          </p:nvSpPr>
          <p:spPr bwMode="ltGray">
            <a:xfrm rot="2700000">
              <a:off x="339" y="188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38" name="Arc 6"/>
            <p:cNvSpPr>
              <a:spLocks/>
            </p:cNvSpPr>
            <p:nvPr/>
          </p:nvSpPr>
          <p:spPr bwMode="ltGray">
            <a:xfrm rot="2700000">
              <a:off x="334" y="206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39" name="Arc 7"/>
            <p:cNvSpPr>
              <a:spLocks/>
            </p:cNvSpPr>
            <p:nvPr/>
          </p:nvSpPr>
          <p:spPr bwMode="ltGray">
            <a:xfrm rot="2700000">
              <a:off x="294" y="270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0" name="Arc 8"/>
            <p:cNvSpPr>
              <a:spLocks/>
            </p:cNvSpPr>
            <p:nvPr/>
          </p:nvSpPr>
          <p:spPr bwMode="ltGray">
            <a:xfrm rot="2700000">
              <a:off x="347" y="939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1" name="Arc 9"/>
            <p:cNvSpPr>
              <a:spLocks/>
            </p:cNvSpPr>
            <p:nvPr/>
          </p:nvSpPr>
          <p:spPr bwMode="ltGray">
            <a:xfrm rot="2700000">
              <a:off x="341" y="945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2" name="Arc 10"/>
            <p:cNvSpPr>
              <a:spLocks/>
            </p:cNvSpPr>
            <p:nvPr/>
          </p:nvSpPr>
          <p:spPr bwMode="ltGray">
            <a:xfrm rot="2700000">
              <a:off x="339" y="970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3" name="Arc 11"/>
            <p:cNvSpPr>
              <a:spLocks/>
            </p:cNvSpPr>
            <p:nvPr/>
          </p:nvSpPr>
          <p:spPr bwMode="ltGray">
            <a:xfrm rot="2700000">
              <a:off x="334" y="988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4" name="Arc 12"/>
            <p:cNvSpPr>
              <a:spLocks/>
            </p:cNvSpPr>
            <p:nvPr/>
          </p:nvSpPr>
          <p:spPr bwMode="ltGray">
            <a:xfrm rot="2700000">
              <a:off x="293" y="1056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5" name="Arc 13"/>
            <p:cNvSpPr>
              <a:spLocks/>
            </p:cNvSpPr>
            <p:nvPr/>
          </p:nvSpPr>
          <p:spPr bwMode="ltGray">
            <a:xfrm rot="2700000">
              <a:off x="347" y="1727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6" name="Arc 14"/>
            <p:cNvSpPr>
              <a:spLocks/>
            </p:cNvSpPr>
            <p:nvPr/>
          </p:nvSpPr>
          <p:spPr bwMode="ltGray">
            <a:xfrm rot="2700000">
              <a:off x="347" y="2518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7" name="Arc 15"/>
            <p:cNvSpPr>
              <a:spLocks/>
            </p:cNvSpPr>
            <p:nvPr/>
          </p:nvSpPr>
          <p:spPr bwMode="ltGray">
            <a:xfrm rot="2700000">
              <a:off x="341" y="2524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8" name="Arc 16"/>
            <p:cNvSpPr>
              <a:spLocks/>
            </p:cNvSpPr>
            <p:nvPr/>
          </p:nvSpPr>
          <p:spPr bwMode="ltGray">
            <a:xfrm rot="2700000">
              <a:off x="339" y="2549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49" name="Arc 17"/>
            <p:cNvSpPr>
              <a:spLocks/>
            </p:cNvSpPr>
            <p:nvPr/>
          </p:nvSpPr>
          <p:spPr bwMode="ltGray">
            <a:xfrm rot="2700000">
              <a:off x="334" y="2567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0" name="Arc 18"/>
            <p:cNvSpPr>
              <a:spLocks/>
            </p:cNvSpPr>
            <p:nvPr/>
          </p:nvSpPr>
          <p:spPr bwMode="ltGray">
            <a:xfrm rot="2700000">
              <a:off x="293" y="2632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1" name="Arc 19"/>
            <p:cNvSpPr>
              <a:spLocks/>
            </p:cNvSpPr>
            <p:nvPr/>
          </p:nvSpPr>
          <p:spPr bwMode="ltGray">
            <a:xfrm rot="2700000">
              <a:off x="347" y="3303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2" name="Arc 20"/>
            <p:cNvSpPr>
              <a:spLocks/>
            </p:cNvSpPr>
            <p:nvPr/>
          </p:nvSpPr>
          <p:spPr bwMode="ltGray">
            <a:xfrm rot="18900000">
              <a:off x="89" y="553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3" name="Arc 21"/>
            <p:cNvSpPr>
              <a:spLocks/>
            </p:cNvSpPr>
            <p:nvPr/>
          </p:nvSpPr>
          <p:spPr bwMode="ltGray">
            <a:xfrm rot="18900000">
              <a:off x="98" y="560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4" name="Arc 22"/>
            <p:cNvSpPr>
              <a:spLocks/>
            </p:cNvSpPr>
            <p:nvPr/>
          </p:nvSpPr>
          <p:spPr bwMode="ltGray">
            <a:xfrm rot="18900000">
              <a:off x="139" y="581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5" name="Arc 23"/>
            <p:cNvSpPr>
              <a:spLocks/>
            </p:cNvSpPr>
            <p:nvPr/>
          </p:nvSpPr>
          <p:spPr bwMode="ltGray">
            <a:xfrm rot="18900000">
              <a:off x="197" y="602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6" name="Arc 24"/>
            <p:cNvSpPr>
              <a:spLocks/>
            </p:cNvSpPr>
            <p:nvPr/>
          </p:nvSpPr>
          <p:spPr bwMode="ltGray">
            <a:xfrm rot="18900000">
              <a:off x="389" y="672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7" name="Arc 25"/>
            <p:cNvSpPr>
              <a:spLocks/>
            </p:cNvSpPr>
            <p:nvPr/>
          </p:nvSpPr>
          <p:spPr bwMode="ltGray">
            <a:xfrm rot="18900000">
              <a:off x="95" y="1335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8" name="Arc 26"/>
            <p:cNvSpPr>
              <a:spLocks/>
            </p:cNvSpPr>
            <p:nvPr/>
          </p:nvSpPr>
          <p:spPr bwMode="ltGray">
            <a:xfrm rot="18900000">
              <a:off x="104" y="1342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59" name="Arc 27"/>
            <p:cNvSpPr>
              <a:spLocks/>
            </p:cNvSpPr>
            <p:nvPr/>
          </p:nvSpPr>
          <p:spPr bwMode="ltGray">
            <a:xfrm rot="18900000">
              <a:off x="145" y="1363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0" name="Arc 28"/>
            <p:cNvSpPr>
              <a:spLocks/>
            </p:cNvSpPr>
            <p:nvPr/>
          </p:nvSpPr>
          <p:spPr bwMode="ltGray">
            <a:xfrm rot="18900000">
              <a:off x="200" y="1384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1" name="Arc 29"/>
            <p:cNvSpPr>
              <a:spLocks/>
            </p:cNvSpPr>
            <p:nvPr/>
          </p:nvSpPr>
          <p:spPr bwMode="ltGray">
            <a:xfrm rot="18900000">
              <a:off x="389" y="1454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2" name="Arc 30"/>
            <p:cNvSpPr>
              <a:spLocks/>
            </p:cNvSpPr>
            <p:nvPr/>
          </p:nvSpPr>
          <p:spPr bwMode="ltGray">
            <a:xfrm rot="2700000">
              <a:off x="341" y="1733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3" name="Arc 31"/>
            <p:cNvSpPr>
              <a:spLocks/>
            </p:cNvSpPr>
            <p:nvPr/>
          </p:nvSpPr>
          <p:spPr bwMode="ltGray">
            <a:xfrm rot="2700000">
              <a:off x="339" y="1758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4" name="Arc 32"/>
            <p:cNvSpPr>
              <a:spLocks/>
            </p:cNvSpPr>
            <p:nvPr/>
          </p:nvSpPr>
          <p:spPr bwMode="ltGray">
            <a:xfrm rot="2700000">
              <a:off x="337" y="1776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5" name="Arc 33"/>
            <p:cNvSpPr>
              <a:spLocks/>
            </p:cNvSpPr>
            <p:nvPr/>
          </p:nvSpPr>
          <p:spPr bwMode="ltGray">
            <a:xfrm rot="2700000">
              <a:off x="293" y="1844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6" name="Arc 34"/>
            <p:cNvSpPr>
              <a:spLocks/>
            </p:cNvSpPr>
            <p:nvPr/>
          </p:nvSpPr>
          <p:spPr bwMode="ltGray">
            <a:xfrm rot="18900000">
              <a:off x="98" y="2123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7" name="Arc 35"/>
            <p:cNvSpPr>
              <a:spLocks/>
            </p:cNvSpPr>
            <p:nvPr/>
          </p:nvSpPr>
          <p:spPr bwMode="ltGray">
            <a:xfrm rot="18900000">
              <a:off x="113" y="2130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8" name="Arc 36"/>
            <p:cNvSpPr>
              <a:spLocks/>
            </p:cNvSpPr>
            <p:nvPr/>
          </p:nvSpPr>
          <p:spPr bwMode="ltGray">
            <a:xfrm rot="18900000">
              <a:off x="148" y="2151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69" name="Arc 37"/>
            <p:cNvSpPr>
              <a:spLocks/>
            </p:cNvSpPr>
            <p:nvPr/>
          </p:nvSpPr>
          <p:spPr bwMode="ltGray">
            <a:xfrm rot="18900000">
              <a:off x="203" y="2172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0" name="Arc 38"/>
            <p:cNvSpPr>
              <a:spLocks/>
            </p:cNvSpPr>
            <p:nvPr/>
          </p:nvSpPr>
          <p:spPr bwMode="ltGray">
            <a:xfrm rot="18900000">
              <a:off x="392" y="2242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1" name="Arc 39"/>
            <p:cNvSpPr>
              <a:spLocks/>
            </p:cNvSpPr>
            <p:nvPr/>
          </p:nvSpPr>
          <p:spPr bwMode="ltGray">
            <a:xfrm rot="18900000">
              <a:off x="95" y="2914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2" name="Arc 40"/>
            <p:cNvSpPr>
              <a:spLocks/>
            </p:cNvSpPr>
            <p:nvPr/>
          </p:nvSpPr>
          <p:spPr bwMode="ltGray">
            <a:xfrm rot="18900000">
              <a:off x="104" y="2921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3" name="Arc 41"/>
            <p:cNvSpPr>
              <a:spLocks/>
            </p:cNvSpPr>
            <p:nvPr/>
          </p:nvSpPr>
          <p:spPr bwMode="ltGray">
            <a:xfrm rot="18900000">
              <a:off x="145" y="2942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4" name="Arc 42"/>
            <p:cNvSpPr>
              <a:spLocks/>
            </p:cNvSpPr>
            <p:nvPr/>
          </p:nvSpPr>
          <p:spPr bwMode="ltGray">
            <a:xfrm rot="18900000">
              <a:off x="203" y="2963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5" name="Arc 43"/>
            <p:cNvSpPr>
              <a:spLocks/>
            </p:cNvSpPr>
            <p:nvPr/>
          </p:nvSpPr>
          <p:spPr bwMode="ltGray">
            <a:xfrm rot="18900000">
              <a:off x="389" y="3033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6" name="Arc 44"/>
            <p:cNvSpPr>
              <a:spLocks/>
            </p:cNvSpPr>
            <p:nvPr/>
          </p:nvSpPr>
          <p:spPr bwMode="ltGray">
            <a:xfrm rot="2700000">
              <a:off x="341" y="3309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7" name="Arc 45"/>
            <p:cNvSpPr>
              <a:spLocks/>
            </p:cNvSpPr>
            <p:nvPr/>
          </p:nvSpPr>
          <p:spPr bwMode="ltGray">
            <a:xfrm rot="2700000">
              <a:off x="339" y="3334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8" name="Arc 46"/>
            <p:cNvSpPr>
              <a:spLocks/>
            </p:cNvSpPr>
            <p:nvPr/>
          </p:nvSpPr>
          <p:spPr bwMode="ltGray">
            <a:xfrm rot="2700000">
              <a:off x="334" y="3352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79" name="Arc 47"/>
            <p:cNvSpPr>
              <a:spLocks/>
            </p:cNvSpPr>
            <p:nvPr/>
          </p:nvSpPr>
          <p:spPr bwMode="ltGray">
            <a:xfrm rot="2700000">
              <a:off x="293" y="3420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80" name="Arc 48"/>
            <p:cNvSpPr>
              <a:spLocks/>
            </p:cNvSpPr>
            <p:nvPr/>
          </p:nvSpPr>
          <p:spPr bwMode="ltGray">
            <a:xfrm rot="18900000">
              <a:off x="95" y="3699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81" name="Arc 49"/>
            <p:cNvSpPr>
              <a:spLocks/>
            </p:cNvSpPr>
            <p:nvPr/>
          </p:nvSpPr>
          <p:spPr bwMode="ltGray">
            <a:xfrm rot="18900000">
              <a:off x="104" y="3706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82" name="Arc 50"/>
            <p:cNvSpPr>
              <a:spLocks/>
            </p:cNvSpPr>
            <p:nvPr/>
          </p:nvSpPr>
          <p:spPr bwMode="ltGray">
            <a:xfrm rot="18900000">
              <a:off x="145" y="3727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83" name="Arc 51"/>
            <p:cNvSpPr>
              <a:spLocks/>
            </p:cNvSpPr>
            <p:nvPr/>
          </p:nvSpPr>
          <p:spPr bwMode="ltGray">
            <a:xfrm rot="18900000">
              <a:off x="200" y="3748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  <p:sp>
          <p:nvSpPr>
            <p:cNvPr id="44084" name="Arc 52"/>
            <p:cNvSpPr>
              <a:spLocks/>
            </p:cNvSpPr>
            <p:nvPr/>
          </p:nvSpPr>
          <p:spPr bwMode="ltGray">
            <a:xfrm rot="18900000">
              <a:off x="389" y="3818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Antiqua" pitchFamily="2" charset="0"/>
                <a:cs typeface="+mn-cs"/>
              </a:endParaRPr>
            </a:p>
          </p:txBody>
        </p:sp>
      </p:grpSp>
      <p:sp>
        <p:nvSpPr>
          <p:cNvPr id="2051" name="Rectangle 53"/>
          <p:cNvSpPr>
            <a:spLocks noGrp="1" noChangeArrowheads="1"/>
          </p:cNvSpPr>
          <p:nvPr>
            <p:ph type="title"/>
          </p:nvPr>
        </p:nvSpPr>
        <p:spPr bwMode="auto">
          <a:xfrm>
            <a:off x="1252538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2052" name="Rectangle 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2538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4087" name="Rectangle 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2538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0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088" name="Rectangle 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9093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0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089" name="Rectangle 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9938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DD33159-01F1-4C6C-B5DC-6E38243C01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</p:sldLayoutIdLst>
  <p:transition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Monotype Sorts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66"/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i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i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i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23D11711-C71B-4AC7-A20F-F94E00D5EB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4" r:id="rId3"/>
    <p:sldLayoutId id="2147483693" r:id="rId4"/>
    <p:sldLayoutId id="2147483692" r:id="rId5"/>
    <p:sldLayoutId id="2147483691" r:id="rId6"/>
    <p:sldLayoutId id="2147483690" r:id="rId7"/>
    <p:sldLayoutId id="2147483689" r:id="rId8"/>
    <p:sldLayoutId id="2147483688" r:id="rId9"/>
    <p:sldLayoutId id="2147483687" r:id="rId10"/>
    <p:sldLayoutId id="2147483686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4.xml"/><Relationship Id="rId1" Type="http://schemas.openxmlformats.org/officeDocument/2006/relationships/audio" Target="file:///C:\Users\user\Downloads\&#1052;&#1091;&#1079;&#1099;&#1082;&#1072;\&#1087;&#1077;&#1089;&#1085;&#1103;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66"/>
            </a:gs>
            <a:gs pos="100000">
              <a:srgbClr val="66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11188" y="0"/>
            <a:ext cx="7848600" cy="936625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smtClean="0">
                <a:solidFill>
                  <a:schemeClr val="hlink"/>
                </a:solidFill>
                <a:latin typeface="Forte" pitchFamily="66" charset="0"/>
              </a:rPr>
              <a:t>Welcome to Green School</a:t>
            </a:r>
            <a:endParaRPr lang="ru-RU" sz="5400" smtClean="0">
              <a:solidFill>
                <a:schemeClr val="hlink"/>
              </a:solidFill>
              <a:latin typeface="Forte" pitchFamily="66" charset="0"/>
            </a:endParaRPr>
          </a:p>
        </p:txBody>
      </p:sp>
      <p:pic>
        <p:nvPicPr>
          <p:cNvPr id="2052" name="Picture 4" descr="шлол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8948" y="1200186"/>
            <a:ext cx="6405904" cy="4376192"/>
          </a:xfrm>
          <a:prstGeom prst="flowChartAlternateProcess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331913" y="5546725"/>
            <a:ext cx="63373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i="0">
                <a:solidFill>
                  <a:srgbClr val="FF0066"/>
                </a:solidFill>
                <a:latin typeface="Arial Black" pitchFamily="34" charset="0"/>
              </a:rPr>
              <a:t>Пантелеева Ольга Юрьевна</a:t>
            </a:r>
          </a:p>
          <a:p>
            <a:pPr algn="ctr">
              <a:spcBef>
                <a:spcPct val="50000"/>
              </a:spcBef>
            </a:pPr>
            <a:r>
              <a:rPr lang="ru-RU" sz="2000" b="1" i="0">
                <a:solidFill>
                  <a:srgbClr val="FF0066"/>
                </a:solidFill>
                <a:latin typeface="Arial Black" pitchFamily="34" charset="0"/>
              </a:rPr>
              <a:t>учитель английского языка</a:t>
            </a:r>
          </a:p>
          <a:p>
            <a:pPr algn="ctr">
              <a:spcBef>
                <a:spcPct val="50000"/>
              </a:spcBef>
            </a:pPr>
            <a:r>
              <a:rPr lang="ru-RU" sz="2000" b="1" i="0">
                <a:solidFill>
                  <a:srgbClr val="FF0066"/>
                </a:solidFill>
                <a:latin typeface="Arial Black" pitchFamily="34" charset="0"/>
              </a:rPr>
              <a:t>ГБОУ СОШ «Школа здоровья» № 404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  <a:latin typeface="Microsoft Sans Serif" pitchFamily="34" charset="0"/>
              </a:rPr>
              <a:t>What do our pupils like to eat at breakfast</a:t>
            </a:r>
            <a:r>
              <a:rPr lang="ru-RU" dirty="0" smtClean="0">
                <a:solidFill>
                  <a:srgbClr val="FFC000"/>
                </a:solidFill>
                <a:latin typeface="Microsoft Sans Serif" pitchFamily="34" charset="0"/>
              </a:rPr>
              <a:t> ?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250825" y="1628775"/>
            <a:ext cx="8540750" cy="49212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600" smtClean="0">
                <a:solidFill>
                  <a:srgbClr val="FF0000"/>
                </a:solidFill>
                <a:effectLst/>
              </a:rPr>
              <a:t> 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smtClean="0">
                <a:solidFill>
                  <a:srgbClr val="FF0000"/>
                </a:solidFill>
                <a:effectLst/>
              </a:rPr>
              <a:t>                               Billy likes</a:t>
            </a:r>
          </a:p>
          <a:p>
            <a:pPr eaLnBrk="1" hangingPunct="1">
              <a:buFont typeface="Wingdings" pitchFamily="2" charset="2"/>
              <a:buNone/>
            </a:pPr>
            <a:endParaRPr lang="en-US" sz="360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3600" smtClean="0">
                <a:solidFill>
                  <a:srgbClr val="FF0000"/>
                </a:solidFill>
                <a:effectLst/>
              </a:rPr>
              <a:t>         Pam likes</a:t>
            </a:r>
          </a:p>
          <a:p>
            <a:pPr eaLnBrk="1" hangingPunct="1">
              <a:buFont typeface="Wingdings" pitchFamily="2" charset="2"/>
              <a:buNone/>
            </a:pPr>
            <a:endParaRPr lang="en-US" sz="360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endParaRPr lang="en-US" sz="360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4000" smtClean="0">
                <a:solidFill>
                  <a:srgbClr val="FF0000"/>
                </a:solidFill>
                <a:effectLst/>
              </a:rPr>
              <a:t>                        Martin likes</a:t>
            </a:r>
          </a:p>
          <a:p>
            <a:pPr eaLnBrk="1" hangingPunct="1">
              <a:buFont typeface="Wingdings" pitchFamily="2" charset="2"/>
              <a:buNone/>
            </a:pPr>
            <a:endParaRPr lang="ru-RU" sz="400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endParaRPr lang="ru-RU" sz="4000" smtClean="0">
              <a:solidFill>
                <a:srgbClr val="FF0000"/>
              </a:solidFill>
              <a:effectLst/>
            </a:endParaRPr>
          </a:p>
        </p:txBody>
      </p:sp>
      <p:pic>
        <p:nvPicPr>
          <p:cNvPr id="4" name="Рисунок 3" descr="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988840"/>
            <a:ext cx="1042045" cy="1357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5085184"/>
            <a:ext cx="1456556" cy="1354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3429000"/>
            <a:ext cx="1445921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  <a:latin typeface="Microsoft Sans Serif" pitchFamily="34" charset="0"/>
              </a:rPr>
              <a:t>What do our pupils like to eat at breakfast</a:t>
            </a:r>
            <a:r>
              <a:rPr lang="ru-RU" dirty="0" smtClean="0">
                <a:solidFill>
                  <a:srgbClr val="FFC000"/>
                </a:solidFill>
                <a:latin typeface="Microsoft Sans Serif" pitchFamily="34" charset="0"/>
              </a:rPr>
              <a:t> ?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0000"/>
                </a:solidFill>
                <a:effectLst/>
              </a:rPr>
              <a:t>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000" dirty="0" smtClean="0">
                <a:solidFill>
                  <a:srgbClr val="FF0000"/>
                </a:solidFill>
                <a:effectLst/>
              </a:rPr>
              <a:t>                         </a:t>
            </a:r>
            <a:r>
              <a:rPr lang="en-US" sz="3600" dirty="0" smtClean="0">
                <a:solidFill>
                  <a:srgbClr val="FF0000"/>
                </a:solidFill>
                <a:effectLst/>
              </a:rPr>
              <a:t>Mary likes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600" dirty="0" smtClean="0">
                <a:solidFill>
                  <a:srgbClr val="FF0000"/>
                </a:solidFill>
                <a:effectLst/>
              </a:rPr>
              <a:t>         </a:t>
            </a:r>
            <a:r>
              <a:rPr lang="en-US" sz="3600" dirty="0" smtClean="0">
                <a:solidFill>
                  <a:srgbClr val="FF0000"/>
                </a:solidFill>
                <a:effectLst/>
              </a:rPr>
              <a:t>Jane likes</a:t>
            </a:r>
            <a:endParaRPr lang="ru-RU" sz="3600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0000"/>
                </a:solidFill>
                <a:effectLst/>
              </a:rPr>
              <a:t>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600" dirty="0" smtClean="0">
                <a:solidFill>
                  <a:srgbClr val="FF0000"/>
                </a:solidFill>
                <a:effectLst/>
              </a:rPr>
              <a:t>                             </a:t>
            </a:r>
            <a:r>
              <a:rPr lang="en-US" sz="3600" dirty="0" smtClean="0">
                <a:solidFill>
                  <a:srgbClr val="FF0000"/>
                </a:solidFill>
                <a:effectLst/>
              </a:rPr>
              <a:t>Jack likes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pic>
        <p:nvPicPr>
          <p:cNvPr id="4" name="Рисунок 3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2060848"/>
            <a:ext cx="1728192" cy="1150033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4" y="4941168"/>
            <a:ext cx="1831061" cy="1296144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3284984"/>
            <a:ext cx="2016224" cy="1312721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solidFill>
                  <a:srgbClr val="FF9900"/>
                </a:solidFill>
                <a:effectLst/>
              </a:rPr>
              <a:t>Let’s have a rest!</a:t>
            </a:r>
            <a:endParaRPr lang="ru-RU" smtClean="0">
              <a:solidFill>
                <a:srgbClr val="FF9900"/>
              </a:solidFill>
              <a:effectLst/>
            </a:endParaRPr>
          </a:p>
        </p:txBody>
      </p:sp>
      <p:sp>
        <p:nvSpPr>
          <p:cNvPr id="43011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3600" b="1" smtClean="0">
                <a:solidFill>
                  <a:srgbClr val="FF0000"/>
                </a:solidFill>
                <a:effectLst/>
              </a:rPr>
              <a:t>We are pupils of Green school!</a:t>
            </a:r>
          </a:p>
          <a:p>
            <a:pPr algn="ctr">
              <a:buFont typeface="Wingdings" pitchFamily="2" charset="2"/>
              <a:buNone/>
            </a:pPr>
            <a:r>
              <a:rPr lang="en-US" sz="3600" b="1" smtClean="0">
                <a:solidFill>
                  <a:srgbClr val="FF0000"/>
                </a:solidFill>
                <a:effectLst/>
              </a:rPr>
              <a:t>We can jump!</a:t>
            </a:r>
          </a:p>
          <a:p>
            <a:pPr algn="ctr">
              <a:buFont typeface="Wingdings" pitchFamily="2" charset="2"/>
              <a:buNone/>
            </a:pPr>
            <a:r>
              <a:rPr lang="en-US" sz="3600" b="1" smtClean="0">
                <a:solidFill>
                  <a:srgbClr val="FF0000"/>
                </a:solidFill>
                <a:effectLst/>
              </a:rPr>
              <a:t>We can run!</a:t>
            </a:r>
          </a:p>
          <a:p>
            <a:pPr algn="ctr">
              <a:buFont typeface="Wingdings" pitchFamily="2" charset="2"/>
              <a:buNone/>
            </a:pPr>
            <a:r>
              <a:rPr lang="en-US" sz="3600" b="1" smtClean="0">
                <a:solidFill>
                  <a:srgbClr val="FF0000"/>
                </a:solidFill>
                <a:effectLst/>
              </a:rPr>
              <a:t>We can swim in the pool!</a:t>
            </a:r>
            <a:endParaRPr lang="ru-RU" sz="3600" b="1" smtClean="0">
              <a:solidFill>
                <a:srgbClr val="FF0000"/>
              </a:solidFill>
              <a:effectLst/>
            </a:endParaRPr>
          </a:p>
        </p:txBody>
      </p:sp>
      <p:pic>
        <p:nvPicPr>
          <p:cNvPr id="2052" name="Picture 4" descr="шлол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62430" y="4433814"/>
            <a:ext cx="3020696" cy="2063764"/>
          </a:xfrm>
          <a:prstGeom prst="flowChartAlternateProcess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188" y="260350"/>
            <a:ext cx="7772400" cy="1500188"/>
          </a:xfrm>
        </p:spPr>
        <p:txBody>
          <a:bodyPr anchor="ctr"/>
          <a:lstStyle/>
          <a:p>
            <a:pPr algn="ctr">
              <a:defRPr/>
            </a:pPr>
            <a:r>
              <a:rPr lang="en-US" sz="3600" dirty="0" smtClean="0">
                <a:solidFill>
                  <a:srgbClr val="FFC000"/>
                </a:solidFill>
                <a:latin typeface="+mj-lt"/>
              </a:rPr>
              <a:t>Make a dialogue, please!</a:t>
            </a:r>
            <a:endParaRPr lang="ru-RU" sz="3600" dirty="0">
              <a:solidFill>
                <a:srgbClr val="FFC000"/>
              </a:solidFill>
              <a:latin typeface="+mj-lt"/>
            </a:endParaRPr>
          </a:p>
        </p:txBody>
      </p:sp>
      <p:pic>
        <p:nvPicPr>
          <p:cNvPr id="717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844675"/>
            <a:ext cx="4105275" cy="349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6011863" y="1700213"/>
            <a:ext cx="2736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716463" y="2060575"/>
            <a:ext cx="4427537" cy="429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-</a:t>
            </a:r>
            <a:r>
              <a:rPr lang="en-US" sz="2400" b="1" i="0">
                <a:solidFill>
                  <a:schemeClr val="bg1"/>
                </a:solidFill>
              </a:rPr>
              <a:t>Would you like some..</a:t>
            </a:r>
            <a:r>
              <a:rPr lang="ru-RU" sz="2400" b="1" i="0">
                <a:solidFill>
                  <a:schemeClr val="bg1"/>
                </a:solidFill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bg1"/>
                </a:solidFill>
              </a:rPr>
              <a:t>-Yes, please/ No, thank you.</a:t>
            </a:r>
          </a:p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bg1"/>
                </a:solidFill>
              </a:rPr>
              <a:t>-Here you are.</a:t>
            </a:r>
          </a:p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bg1"/>
                </a:solidFill>
              </a:rPr>
              <a:t>-Thank you.</a:t>
            </a:r>
          </a:p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bg1"/>
                </a:solidFill>
              </a:rPr>
              <a:t>-May I have some …, please?</a:t>
            </a:r>
          </a:p>
          <a:p>
            <a:r>
              <a:rPr lang="en-US" sz="2400" b="1" i="0">
                <a:solidFill>
                  <a:schemeClr val="bg1"/>
                </a:solidFill>
              </a:rPr>
              <a:t>- Help yourself!</a:t>
            </a:r>
          </a:p>
          <a:p>
            <a:r>
              <a:rPr lang="en-US" sz="2400" b="1" i="0">
                <a:solidFill>
                  <a:schemeClr val="bg1"/>
                </a:solidFill>
              </a:rPr>
              <a:t>- Thank you. </a:t>
            </a:r>
          </a:p>
          <a:p>
            <a:r>
              <a:rPr lang="en-US" sz="2400" b="1" i="0">
                <a:solidFill>
                  <a:schemeClr val="bg1"/>
                </a:solidFill>
              </a:rPr>
              <a:t>- You are welcome.</a:t>
            </a:r>
          </a:p>
          <a:p>
            <a:pPr>
              <a:spcBef>
                <a:spcPct val="50000"/>
              </a:spcBef>
            </a:pPr>
            <a:endParaRPr lang="ru-RU" sz="2400" b="1" i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4800" smtClean="0">
                <a:solidFill>
                  <a:srgbClr val="FF9900"/>
                </a:solidFill>
                <a:latin typeface="Microsoft Sans Serif" pitchFamily="34" charset="0"/>
              </a:rPr>
              <a:t>Sing a song</a:t>
            </a:r>
            <a:endParaRPr lang="ru-RU" sz="4800" smtClean="0">
              <a:solidFill>
                <a:srgbClr val="FF9900"/>
              </a:solidFill>
              <a:latin typeface="Microsoft Sans Serif" pitchFamily="34" charset="0"/>
            </a:endParaRPr>
          </a:p>
        </p:txBody>
      </p:sp>
      <p:sp>
        <p:nvSpPr>
          <p:cNvPr id="419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484313"/>
            <a:ext cx="8540750" cy="4422775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smtClean="0">
                <a:solidFill>
                  <a:srgbClr val="FF0000"/>
                </a:solidFill>
                <a:effectLst/>
                <a:latin typeface="Arial Black" pitchFamily="34" charset="0"/>
              </a:rPr>
              <a:t>I will eat all my vegetables...Yum, yum yum</a:t>
            </a:r>
            <a:br>
              <a:rPr lang="ru-RU" sz="2800" b="1" smtClean="0">
                <a:solidFill>
                  <a:srgbClr val="FF0000"/>
                </a:solidFill>
                <a:effectLst/>
                <a:latin typeface="Arial Black" pitchFamily="34" charset="0"/>
              </a:rPr>
            </a:br>
            <a:r>
              <a:rPr lang="ru-RU" sz="2800" b="1" smtClean="0">
                <a:solidFill>
                  <a:srgbClr val="FF0000"/>
                </a:solidFill>
                <a:effectLst/>
                <a:latin typeface="Arial Black" pitchFamily="34" charset="0"/>
              </a:rPr>
              <a:t>I will eat all my vegetables...Yum, yum yum</a:t>
            </a:r>
            <a:br>
              <a:rPr lang="ru-RU" sz="2800" b="1" smtClean="0">
                <a:solidFill>
                  <a:srgbClr val="FF0000"/>
                </a:solidFill>
                <a:effectLst/>
                <a:latin typeface="Arial Black" pitchFamily="34" charset="0"/>
              </a:rPr>
            </a:br>
            <a:r>
              <a:rPr lang="ru-RU" sz="2800" b="1" smtClean="0">
                <a:solidFill>
                  <a:srgbClr val="FF0000"/>
                </a:solidFill>
                <a:effectLst/>
                <a:latin typeface="Arial Black" pitchFamily="34" charset="0"/>
              </a:rPr>
              <a:t>I will eat all my vegetables...Yum, yum yum</a:t>
            </a:r>
            <a:br>
              <a:rPr lang="ru-RU" sz="2800" b="1" smtClean="0">
                <a:solidFill>
                  <a:srgbClr val="FF0000"/>
                </a:solidFill>
                <a:effectLst/>
                <a:latin typeface="Arial Black" pitchFamily="34" charset="0"/>
              </a:rPr>
            </a:br>
            <a:r>
              <a:rPr lang="ru-RU" sz="2800" b="1" smtClean="0">
                <a:solidFill>
                  <a:srgbClr val="FF0000"/>
                </a:solidFill>
                <a:effectLst/>
                <a:latin typeface="Arial Black" pitchFamily="34" charset="0"/>
              </a:rPr>
              <a:t>Vegetables are good for me!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smtClean="0">
                <a:solidFill>
                  <a:srgbClr val="FF0000"/>
                </a:solidFill>
                <a:effectLst/>
                <a:latin typeface="Arial Black" pitchFamily="34" charset="0"/>
              </a:rPr>
              <a:t>Carrots, celery, cauliflower,</a:t>
            </a:r>
            <a:br>
              <a:rPr lang="ru-RU" sz="2800" b="1" smtClean="0">
                <a:solidFill>
                  <a:srgbClr val="FF0000"/>
                </a:solidFill>
                <a:effectLst/>
                <a:latin typeface="Arial Black" pitchFamily="34" charset="0"/>
              </a:rPr>
            </a:br>
            <a:r>
              <a:rPr lang="ru-RU" sz="2800" b="1" smtClean="0">
                <a:solidFill>
                  <a:srgbClr val="FF0000"/>
                </a:solidFill>
                <a:effectLst/>
                <a:latin typeface="Arial Black" pitchFamily="34" charset="0"/>
              </a:rPr>
              <a:t>Vegetables give my body power.</a:t>
            </a:r>
            <a:br>
              <a:rPr lang="ru-RU" sz="2800" b="1" smtClean="0">
                <a:solidFill>
                  <a:srgbClr val="FF0000"/>
                </a:solidFill>
                <a:effectLst/>
                <a:latin typeface="Arial Black" pitchFamily="34" charset="0"/>
              </a:rPr>
            </a:br>
            <a:endParaRPr lang="ru-RU" sz="2800" b="1" smtClean="0">
              <a:solidFill>
                <a:srgbClr val="FF0000"/>
              </a:solidFill>
              <a:effectLst/>
              <a:latin typeface="Arial Black" pitchFamily="34" charset="0"/>
            </a:endParaRPr>
          </a:p>
        </p:txBody>
      </p:sp>
      <p:pic>
        <p:nvPicPr>
          <p:cNvPr id="41988" name="песня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5749925"/>
            <a:ext cx="64770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9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738" fill="hold"/>
                                        <p:tgtEl>
                                          <p:spTgt spid="419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98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98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Пестрая лента">
  <a:themeElements>
    <a:clrScheme name="">
      <a:dk1>
        <a:srgbClr val="5F5F5F"/>
      </a:dk1>
      <a:lt1>
        <a:srgbClr val="FFFFCC"/>
      </a:lt1>
      <a:dk2>
        <a:srgbClr val="9966FF"/>
      </a:dk2>
      <a:lt2>
        <a:srgbClr val="FFCC00"/>
      </a:lt2>
      <a:accent1>
        <a:srgbClr val="FF7C80"/>
      </a:accent1>
      <a:accent2>
        <a:srgbClr val="990099"/>
      </a:accent2>
      <a:accent3>
        <a:srgbClr val="CAB8FF"/>
      </a:accent3>
      <a:accent4>
        <a:srgbClr val="DADAAE"/>
      </a:accent4>
      <a:accent5>
        <a:srgbClr val="FFBFC0"/>
      </a:accent5>
      <a:accent6>
        <a:srgbClr val="8A008A"/>
      </a:accent6>
      <a:hlink>
        <a:srgbClr val="FF3399"/>
      </a:hlink>
      <a:folHlink>
        <a:srgbClr val="9933FF"/>
      </a:folHlink>
    </a:clrScheme>
    <a:fontScheme name="Пестрая лента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tiqua" charset="-52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tiqua" charset="-52"/>
            <a:cs typeface="Arial" pitchFamily="34" charset="0"/>
          </a:defRPr>
        </a:defPPr>
      </a:lstStyle>
    </a:lnDef>
  </a:objectDefaults>
  <a:extraClrSchemeLst>
    <a:extraClrScheme>
      <a:clrScheme name="Пестрая лента 1">
        <a:dk1>
          <a:srgbClr val="5F5F5F"/>
        </a:dk1>
        <a:lt1>
          <a:srgbClr val="FFFFCC"/>
        </a:lt1>
        <a:dk2>
          <a:srgbClr val="000000"/>
        </a:dk2>
        <a:lt2>
          <a:srgbClr val="FFCC00"/>
        </a:lt2>
        <a:accent1>
          <a:srgbClr val="FF7C80"/>
        </a:accent1>
        <a:accent2>
          <a:srgbClr val="990099"/>
        </a:accent2>
        <a:accent3>
          <a:srgbClr val="AAAAAA"/>
        </a:accent3>
        <a:accent4>
          <a:srgbClr val="DADAAE"/>
        </a:accent4>
        <a:accent5>
          <a:srgbClr val="FFBFC0"/>
        </a:accent5>
        <a:accent6>
          <a:srgbClr val="8A008A"/>
        </a:accent6>
        <a:hlink>
          <a:srgbClr val="FF3399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естрая лента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0000CC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E2"/>
        </a:accent5>
        <a:accent6>
          <a:srgbClr val="E7E7E7"/>
        </a:accent6>
        <a:hlink>
          <a:srgbClr val="000080"/>
        </a:hlink>
        <a:folHlink>
          <a:srgbClr val="FF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естрая лента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естрая лента 4">
        <a:dk1>
          <a:srgbClr val="000000"/>
        </a:dk1>
        <a:lt1>
          <a:srgbClr val="FFFFFF"/>
        </a:lt1>
        <a:dk2>
          <a:srgbClr val="006633"/>
        </a:dk2>
        <a:lt2>
          <a:srgbClr val="969696"/>
        </a:lt2>
        <a:accent1>
          <a:srgbClr val="0099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E7E7E7"/>
        </a:accent6>
        <a:hlink>
          <a:srgbClr val="003300"/>
        </a:hlink>
        <a:folHlink>
          <a:srgbClr val="FF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естрая лента 5">
        <a:dk1>
          <a:srgbClr val="000000"/>
        </a:dk1>
        <a:lt1>
          <a:srgbClr val="FFFFCC"/>
        </a:lt1>
        <a:dk2>
          <a:srgbClr val="CC0000"/>
        </a:dk2>
        <a:lt2>
          <a:srgbClr val="808000"/>
        </a:lt2>
        <a:accent1>
          <a:srgbClr val="CC9900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E2CAAA"/>
        </a:accent5>
        <a:accent6>
          <a:srgbClr val="730000"/>
        </a:accent6>
        <a:hlink>
          <a:srgbClr val="FF6633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естрая лента 6">
        <a:dk1>
          <a:srgbClr val="000000"/>
        </a:dk1>
        <a:lt1>
          <a:srgbClr val="FFFFFF"/>
        </a:lt1>
        <a:dk2>
          <a:srgbClr val="336699"/>
        </a:dk2>
        <a:lt2>
          <a:srgbClr val="969696"/>
        </a:lt2>
        <a:accent1>
          <a:srgbClr val="99FFCC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CAFFE2"/>
        </a:accent5>
        <a:accent6>
          <a:srgbClr val="5CB9E7"/>
        </a:accent6>
        <a:hlink>
          <a:srgbClr val="CCCCFF"/>
        </a:hlink>
        <a:folHlink>
          <a:srgbClr val="99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естрая лента 7">
        <a:dk1>
          <a:srgbClr val="49764A"/>
        </a:dk1>
        <a:lt1>
          <a:srgbClr val="CCFFCC"/>
        </a:lt1>
        <a:dk2>
          <a:srgbClr val="001800"/>
        </a:dk2>
        <a:lt2>
          <a:srgbClr val="FFFFFF"/>
        </a:lt2>
        <a:accent1>
          <a:srgbClr val="66CCFF"/>
        </a:accent1>
        <a:accent2>
          <a:srgbClr val="00FFFF"/>
        </a:accent2>
        <a:accent3>
          <a:srgbClr val="AAABAA"/>
        </a:accent3>
        <a:accent4>
          <a:srgbClr val="AEDAAE"/>
        </a:accent4>
        <a:accent5>
          <a:srgbClr val="B8E2FF"/>
        </a:accent5>
        <a:accent6>
          <a:srgbClr val="00E7E7"/>
        </a:accent6>
        <a:hlink>
          <a:srgbClr val="009999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естрая лента 8">
        <a:dk1>
          <a:srgbClr val="A05F8B"/>
        </a:dk1>
        <a:lt1>
          <a:srgbClr val="FFE4FF"/>
        </a:lt1>
        <a:dk2>
          <a:srgbClr val="280028"/>
        </a:dk2>
        <a:lt2>
          <a:srgbClr val="FFFFFF"/>
        </a:lt2>
        <a:accent1>
          <a:srgbClr val="FF33CC"/>
        </a:accent1>
        <a:accent2>
          <a:srgbClr val="CC0099"/>
        </a:accent2>
        <a:accent3>
          <a:srgbClr val="ACAAAC"/>
        </a:accent3>
        <a:accent4>
          <a:srgbClr val="DAC3DA"/>
        </a:accent4>
        <a:accent5>
          <a:srgbClr val="FFADE2"/>
        </a:accent5>
        <a:accent6>
          <a:srgbClr val="B9008A"/>
        </a:accent6>
        <a:hlink>
          <a:srgbClr val="99009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естрая лента 9">
        <a:dk1>
          <a:srgbClr val="4D4D93"/>
        </a:dk1>
        <a:lt1>
          <a:srgbClr val="CCECFF"/>
        </a:lt1>
        <a:dk2>
          <a:srgbClr val="00003E"/>
        </a:dk2>
        <a:lt2>
          <a:srgbClr val="FFFFFF"/>
        </a:lt2>
        <a:accent1>
          <a:srgbClr val="66CCFF"/>
        </a:accent1>
        <a:accent2>
          <a:srgbClr val="00FFFF"/>
        </a:accent2>
        <a:accent3>
          <a:srgbClr val="AAAAAF"/>
        </a:accent3>
        <a:accent4>
          <a:srgbClr val="AEC9DA"/>
        </a:accent4>
        <a:accent5>
          <a:srgbClr val="B8E2FF"/>
        </a:accent5>
        <a:accent6>
          <a:srgbClr val="00E7E7"/>
        </a:accent6>
        <a:hlink>
          <a:srgbClr val="6699FF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естрая лента 10">
        <a:dk1>
          <a:srgbClr val="5F5F5F"/>
        </a:dk1>
        <a:lt1>
          <a:srgbClr val="FFFFCC"/>
        </a:lt1>
        <a:dk2>
          <a:srgbClr val="0099FF"/>
        </a:dk2>
        <a:lt2>
          <a:srgbClr val="FFCC00"/>
        </a:lt2>
        <a:accent1>
          <a:srgbClr val="FF7C80"/>
        </a:accent1>
        <a:accent2>
          <a:srgbClr val="990099"/>
        </a:accent2>
        <a:accent3>
          <a:srgbClr val="AACAFF"/>
        </a:accent3>
        <a:accent4>
          <a:srgbClr val="DADAAE"/>
        </a:accent4>
        <a:accent5>
          <a:srgbClr val="FFBFC0"/>
        </a:accent5>
        <a:accent6>
          <a:srgbClr val="8A008A"/>
        </a:accent6>
        <a:hlink>
          <a:srgbClr val="FF3399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естрая лента 11">
        <a:dk1>
          <a:srgbClr val="5F5F5F"/>
        </a:dk1>
        <a:lt1>
          <a:srgbClr val="FFFFCC"/>
        </a:lt1>
        <a:dk2>
          <a:srgbClr val="0000FF"/>
        </a:dk2>
        <a:lt2>
          <a:srgbClr val="FFCC00"/>
        </a:lt2>
        <a:accent1>
          <a:srgbClr val="FF7C80"/>
        </a:accent1>
        <a:accent2>
          <a:srgbClr val="990099"/>
        </a:accent2>
        <a:accent3>
          <a:srgbClr val="AAAAFF"/>
        </a:accent3>
        <a:accent4>
          <a:srgbClr val="DADAAE"/>
        </a:accent4>
        <a:accent5>
          <a:srgbClr val="FFBFC0"/>
        </a:accent5>
        <a:accent6>
          <a:srgbClr val="8A008A"/>
        </a:accent6>
        <a:hlink>
          <a:srgbClr val="FF3399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Пестрая лента">
  <a:themeElements>
    <a:clrScheme name="">
      <a:dk1>
        <a:srgbClr val="5F5F5F"/>
      </a:dk1>
      <a:lt1>
        <a:srgbClr val="FFFFCC"/>
      </a:lt1>
      <a:dk2>
        <a:srgbClr val="9966FF"/>
      </a:dk2>
      <a:lt2>
        <a:srgbClr val="FFCC00"/>
      </a:lt2>
      <a:accent1>
        <a:srgbClr val="FF7C80"/>
      </a:accent1>
      <a:accent2>
        <a:srgbClr val="990099"/>
      </a:accent2>
      <a:accent3>
        <a:srgbClr val="CAB8FF"/>
      </a:accent3>
      <a:accent4>
        <a:srgbClr val="DADAAE"/>
      </a:accent4>
      <a:accent5>
        <a:srgbClr val="FFBFC0"/>
      </a:accent5>
      <a:accent6>
        <a:srgbClr val="8A008A"/>
      </a:accent6>
      <a:hlink>
        <a:srgbClr val="FF3399"/>
      </a:hlink>
      <a:folHlink>
        <a:srgbClr val="9933FF"/>
      </a:folHlink>
    </a:clrScheme>
    <a:fontScheme name="2_Пестрая лента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tiqua" charset="-52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tiqua" charset="-52"/>
            <a:cs typeface="Arial" pitchFamily="34" charset="0"/>
          </a:defRPr>
        </a:defPPr>
      </a:lstStyle>
    </a:lnDef>
  </a:objectDefaults>
  <a:extraClrSchemeLst>
    <a:extraClrScheme>
      <a:clrScheme name="2_Пестрая лента 1">
        <a:dk1>
          <a:srgbClr val="5F5F5F"/>
        </a:dk1>
        <a:lt1>
          <a:srgbClr val="FFFFCC"/>
        </a:lt1>
        <a:dk2>
          <a:srgbClr val="000000"/>
        </a:dk2>
        <a:lt2>
          <a:srgbClr val="FFCC00"/>
        </a:lt2>
        <a:accent1>
          <a:srgbClr val="FF7C80"/>
        </a:accent1>
        <a:accent2>
          <a:srgbClr val="990099"/>
        </a:accent2>
        <a:accent3>
          <a:srgbClr val="AAAAAA"/>
        </a:accent3>
        <a:accent4>
          <a:srgbClr val="DADAAE"/>
        </a:accent4>
        <a:accent5>
          <a:srgbClr val="FFBFC0"/>
        </a:accent5>
        <a:accent6>
          <a:srgbClr val="8A008A"/>
        </a:accent6>
        <a:hlink>
          <a:srgbClr val="FF3399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Пестрая лента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0000CC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E2"/>
        </a:accent5>
        <a:accent6>
          <a:srgbClr val="E7E7E7"/>
        </a:accent6>
        <a:hlink>
          <a:srgbClr val="000080"/>
        </a:hlink>
        <a:folHlink>
          <a:srgbClr val="FF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Пестрая лента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Пестрая лента 4">
        <a:dk1>
          <a:srgbClr val="000000"/>
        </a:dk1>
        <a:lt1>
          <a:srgbClr val="FFFFFF"/>
        </a:lt1>
        <a:dk2>
          <a:srgbClr val="006633"/>
        </a:dk2>
        <a:lt2>
          <a:srgbClr val="969696"/>
        </a:lt2>
        <a:accent1>
          <a:srgbClr val="0099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E7E7E7"/>
        </a:accent6>
        <a:hlink>
          <a:srgbClr val="003300"/>
        </a:hlink>
        <a:folHlink>
          <a:srgbClr val="FF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Пестрая лента 5">
        <a:dk1>
          <a:srgbClr val="000000"/>
        </a:dk1>
        <a:lt1>
          <a:srgbClr val="FFFFCC"/>
        </a:lt1>
        <a:dk2>
          <a:srgbClr val="CC0000"/>
        </a:dk2>
        <a:lt2>
          <a:srgbClr val="808000"/>
        </a:lt2>
        <a:accent1>
          <a:srgbClr val="CC9900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E2CAAA"/>
        </a:accent5>
        <a:accent6>
          <a:srgbClr val="730000"/>
        </a:accent6>
        <a:hlink>
          <a:srgbClr val="FF6633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Пестрая лента 6">
        <a:dk1>
          <a:srgbClr val="000000"/>
        </a:dk1>
        <a:lt1>
          <a:srgbClr val="FFFFFF"/>
        </a:lt1>
        <a:dk2>
          <a:srgbClr val="336699"/>
        </a:dk2>
        <a:lt2>
          <a:srgbClr val="969696"/>
        </a:lt2>
        <a:accent1>
          <a:srgbClr val="99FFCC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CAFFE2"/>
        </a:accent5>
        <a:accent6>
          <a:srgbClr val="5CB9E7"/>
        </a:accent6>
        <a:hlink>
          <a:srgbClr val="CCCCFF"/>
        </a:hlink>
        <a:folHlink>
          <a:srgbClr val="99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Пестрая лента 7">
        <a:dk1>
          <a:srgbClr val="49764A"/>
        </a:dk1>
        <a:lt1>
          <a:srgbClr val="CCFFCC"/>
        </a:lt1>
        <a:dk2>
          <a:srgbClr val="001800"/>
        </a:dk2>
        <a:lt2>
          <a:srgbClr val="FFFFFF"/>
        </a:lt2>
        <a:accent1>
          <a:srgbClr val="66CCFF"/>
        </a:accent1>
        <a:accent2>
          <a:srgbClr val="00FFFF"/>
        </a:accent2>
        <a:accent3>
          <a:srgbClr val="AAABAA"/>
        </a:accent3>
        <a:accent4>
          <a:srgbClr val="AEDAAE"/>
        </a:accent4>
        <a:accent5>
          <a:srgbClr val="B8E2FF"/>
        </a:accent5>
        <a:accent6>
          <a:srgbClr val="00E7E7"/>
        </a:accent6>
        <a:hlink>
          <a:srgbClr val="009999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Пестрая лента 8">
        <a:dk1>
          <a:srgbClr val="A05F8B"/>
        </a:dk1>
        <a:lt1>
          <a:srgbClr val="FFE4FF"/>
        </a:lt1>
        <a:dk2>
          <a:srgbClr val="280028"/>
        </a:dk2>
        <a:lt2>
          <a:srgbClr val="FFFFFF"/>
        </a:lt2>
        <a:accent1>
          <a:srgbClr val="FF33CC"/>
        </a:accent1>
        <a:accent2>
          <a:srgbClr val="CC0099"/>
        </a:accent2>
        <a:accent3>
          <a:srgbClr val="ACAAAC"/>
        </a:accent3>
        <a:accent4>
          <a:srgbClr val="DAC3DA"/>
        </a:accent4>
        <a:accent5>
          <a:srgbClr val="FFADE2"/>
        </a:accent5>
        <a:accent6>
          <a:srgbClr val="B9008A"/>
        </a:accent6>
        <a:hlink>
          <a:srgbClr val="99009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Пестрая лента 9">
        <a:dk1>
          <a:srgbClr val="4D4D93"/>
        </a:dk1>
        <a:lt1>
          <a:srgbClr val="CCECFF"/>
        </a:lt1>
        <a:dk2>
          <a:srgbClr val="00003E"/>
        </a:dk2>
        <a:lt2>
          <a:srgbClr val="FFFFFF"/>
        </a:lt2>
        <a:accent1>
          <a:srgbClr val="66CCFF"/>
        </a:accent1>
        <a:accent2>
          <a:srgbClr val="00FFFF"/>
        </a:accent2>
        <a:accent3>
          <a:srgbClr val="AAAAAF"/>
        </a:accent3>
        <a:accent4>
          <a:srgbClr val="AEC9DA"/>
        </a:accent4>
        <a:accent5>
          <a:srgbClr val="B8E2FF"/>
        </a:accent5>
        <a:accent6>
          <a:srgbClr val="00E7E7"/>
        </a:accent6>
        <a:hlink>
          <a:srgbClr val="6699FF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Пестрая лента 10">
        <a:dk1>
          <a:srgbClr val="5F5F5F"/>
        </a:dk1>
        <a:lt1>
          <a:srgbClr val="FFFFCC"/>
        </a:lt1>
        <a:dk2>
          <a:srgbClr val="0099FF"/>
        </a:dk2>
        <a:lt2>
          <a:srgbClr val="FFCC00"/>
        </a:lt2>
        <a:accent1>
          <a:srgbClr val="FF7C80"/>
        </a:accent1>
        <a:accent2>
          <a:srgbClr val="990099"/>
        </a:accent2>
        <a:accent3>
          <a:srgbClr val="AACAFF"/>
        </a:accent3>
        <a:accent4>
          <a:srgbClr val="DADAAE"/>
        </a:accent4>
        <a:accent5>
          <a:srgbClr val="FFBFC0"/>
        </a:accent5>
        <a:accent6>
          <a:srgbClr val="8A008A"/>
        </a:accent6>
        <a:hlink>
          <a:srgbClr val="FF3399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Пестрая лента 11">
        <a:dk1>
          <a:srgbClr val="5F5F5F"/>
        </a:dk1>
        <a:lt1>
          <a:srgbClr val="FFFFCC"/>
        </a:lt1>
        <a:dk2>
          <a:srgbClr val="0000FF"/>
        </a:dk2>
        <a:lt2>
          <a:srgbClr val="FFCC00"/>
        </a:lt2>
        <a:accent1>
          <a:srgbClr val="FF7C80"/>
        </a:accent1>
        <a:accent2>
          <a:srgbClr val="990099"/>
        </a:accent2>
        <a:accent3>
          <a:srgbClr val="AAAAFF"/>
        </a:accent3>
        <a:accent4>
          <a:srgbClr val="DADAAE"/>
        </a:accent4>
        <a:accent5>
          <a:srgbClr val="FFBFC0"/>
        </a:accent5>
        <a:accent6>
          <a:srgbClr val="8A008A"/>
        </a:accent6>
        <a:hlink>
          <a:srgbClr val="FF3399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tiqua" charset="-52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tiqua" charset="-52"/>
            <a:cs typeface="Arial" pitchFamily="34" charset="0"/>
          </a:defRPr>
        </a:defPPr>
      </a:lstStyle>
    </a:lnDef>
  </a:objectDefaults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неправ глаг-диплом</Template>
  <TotalTime>1765</TotalTime>
  <Words>153</Words>
  <Application>Microsoft Office PowerPoint</Application>
  <PresentationFormat>Экран (4:3)</PresentationFormat>
  <Paragraphs>37</Paragraphs>
  <Slides>6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</vt:i4>
      </vt:variant>
    </vt:vector>
  </HeadingPairs>
  <TitlesOfParts>
    <vt:vector size="18" baseType="lpstr">
      <vt:lpstr>Antiqua</vt:lpstr>
      <vt:lpstr>Arial</vt:lpstr>
      <vt:lpstr>Times New Roman</vt:lpstr>
      <vt:lpstr>Monotype Sorts</vt:lpstr>
      <vt:lpstr>Calibri</vt:lpstr>
      <vt:lpstr>Wingdings</vt:lpstr>
      <vt:lpstr>Forte</vt:lpstr>
      <vt:lpstr>Microsoft Sans Serif</vt:lpstr>
      <vt:lpstr>Arial Black</vt:lpstr>
      <vt:lpstr>Пестрая лента</vt:lpstr>
      <vt:lpstr>2_Пестрая лента</vt:lpstr>
      <vt:lpstr>Облака</vt:lpstr>
      <vt:lpstr>Welcome to Green School</vt:lpstr>
      <vt:lpstr>What do our pupils like to eat at breakfast ?</vt:lpstr>
      <vt:lpstr>What do our pupils like to eat at breakfast ?</vt:lpstr>
      <vt:lpstr>Let’s have a rest!</vt:lpstr>
      <vt:lpstr>Слайд 5</vt:lpstr>
      <vt:lpstr>Sing a song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Green School</dc:title>
  <dc:creator>HP</dc:creator>
  <cp:lastModifiedBy>Пользователь Windows</cp:lastModifiedBy>
  <cp:revision>52</cp:revision>
  <dcterms:created xsi:type="dcterms:W3CDTF">2010-10-13T12:03:58Z</dcterms:created>
  <dcterms:modified xsi:type="dcterms:W3CDTF">2012-11-28T07:35:04Z</dcterms:modified>
</cp:coreProperties>
</file>