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52327B-D76C-4721-B85E-54FA7FF7B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4A116F-6594-44B2-84DC-DAB64EC612F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71612"/>
            <a:ext cx="8305800" cy="1981200"/>
          </a:xfrm>
        </p:spPr>
        <p:txBody>
          <a:bodyPr/>
          <a:lstStyle/>
          <a:p>
            <a:pPr algn="l"/>
            <a:r>
              <a:rPr sz="9600" smtClean="0">
                <a:solidFill>
                  <a:srgbClr val="FF0000"/>
                </a:solidFill>
                <a:latin typeface="Edwardian Script ITC" pitchFamily="66" charset="0"/>
              </a:rPr>
              <a:t/>
            </a:r>
            <a:br>
              <a:rPr sz="9600" smtClean="0">
                <a:solidFill>
                  <a:srgbClr val="FF0000"/>
                </a:solidFill>
                <a:latin typeface="Edwardian Script ITC" pitchFamily="66" charset="0"/>
              </a:rPr>
            </a:br>
            <a:r>
              <a:rPr sz="9600" smtClean="0">
                <a:solidFill>
                  <a:srgbClr val="FF0000"/>
                </a:solidFill>
                <a:latin typeface="Edwardian Script ITC" pitchFamily="66" charset="0"/>
              </a:rPr>
              <a:t>        Chortyzja</a:t>
            </a:r>
            <a:endParaRPr lang="en-US" sz="96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9600" smtClean="0">
                <a:solidFill>
                  <a:srgbClr val="FF0000"/>
                </a:solidFill>
                <a:latin typeface="Edwardian Script ITC" pitchFamily="66" charset="0"/>
              </a:rPr>
              <a:t>Ende</a:t>
            </a:r>
            <a:r>
              <a:rPr lang="en-US" sz="9600" dirty="0" smtClean="0">
                <a:solidFill>
                  <a:srgbClr val="FF0000"/>
                </a:solidFill>
                <a:latin typeface="Edwardian Script ITC" pitchFamily="66" charset="0"/>
              </a:rPr>
              <a:t>…)</a:t>
            </a:r>
            <a:endParaRPr lang="en-US" sz="96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48104"/>
          </a:xfrm>
        </p:spPr>
        <p:txBody>
          <a:bodyPr>
            <a:normAutofit/>
          </a:bodyPr>
          <a:lstStyle/>
          <a:p>
            <a:r>
              <a:rPr sz="6600" b="1" smtClean="0">
                <a:solidFill>
                  <a:srgbClr val="FF0000"/>
                </a:solidFill>
                <a:latin typeface="Edwardian Script ITC" pitchFamily="66" charset="0"/>
              </a:rPr>
              <a:t>Chortyzja</a:t>
            </a:r>
            <a:br>
              <a:rPr sz="6600" b="1" smtClean="0">
                <a:solidFill>
                  <a:srgbClr val="FF0000"/>
                </a:solidFill>
                <a:latin typeface="Edwardian Script ITC" pitchFamily="66" charset="0"/>
              </a:rPr>
            </a:br>
            <a:r>
              <a:rPr lang="de-DE" sz="6600" b="1" dirty="0" smtClean="0">
                <a:solidFill>
                  <a:srgbClr val="FF0000"/>
                </a:solidFill>
                <a:latin typeface="Edwardian Script ITC" pitchFamily="66" charset="0"/>
              </a:rPr>
              <a:t>aus dem</a:t>
            </a:r>
            <a:br>
              <a:rPr lang="de-DE" sz="6600" b="1" dirty="0" smtClean="0">
                <a:solidFill>
                  <a:srgbClr val="FF0000"/>
                </a:solidFill>
                <a:latin typeface="Edwardian Script ITC" pitchFamily="66" charset="0"/>
              </a:rPr>
            </a:br>
            <a:r>
              <a:rPr lang="de-DE" sz="6600" b="1" dirty="0" smtClean="0">
                <a:solidFill>
                  <a:srgbClr val="FF0000"/>
                </a:solidFill>
                <a:latin typeface="Edwardian Script ITC" pitchFamily="66" charset="0"/>
              </a:rPr>
              <a:t> All</a:t>
            </a:r>
            <a:endParaRPr lang="en-US" sz="66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2944" y="0"/>
            <a:ext cx="617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26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8800" smtClean="0">
                <a:solidFill>
                  <a:srgbClr val="FF0000"/>
                </a:solidFill>
                <a:latin typeface="Edwardian Script ITC" pitchFamily="66" charset="0"/>
              </a:rPr>
              <a:t>Die Landschaften</a:t>
            </a:r>
            <a:endParaRPr lang="en-US" sz="88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7927" y="1664960"/>
            <a:ext cx="9211927" cy="3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416892" cy="69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5</Words>
  <Application>Microsoft Office PowerPoint</Application>
  <PresentationFormat>Екран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Папір</vt:lpstr>
      <vt:lpstr>         Chortyzja</vt:lpstr>
      <vt:lpstr>Chortyzja aus dem  All</vt:lpstr>
      <vt:lpstr>Слайд 3</vt:lpstr>
      <vt:lpstr>Слайд 4</vt:lpstr>
      <vt:lpstr>Слайд 5</vt:lpstr>
      <vt:lpstr>Die Landschaften</vt:lpstr>
      <vt:lpstr>Слайд 7</vt:lpstr>
      <vt:lpstr>Слайд 8</vt:lpstr>
      <vt:lpstr>Слайд 9</vt:lpstr>
      <vt:lpstr>Слайд 10</vt:lpstr>
      <vt:lpstr>Ende…)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Chortyzja</dc:title>
  <dc:creator>IBAHKA</dc:creator>
  <cp:lastModifiedBy>IBAHKA</cp:lastModifiedBy>
  <cp:revision>6</cp:revision>
  <dcterms:created xsi:type="dcterms:W3CDTF">2012-04-24T14:52:21Z</dcterms:created>
  <dcterms:modified xsi:type="dcterms:W3CDTF">2012-04-24T15:49:37Z</dcterms:modified>
</cp:coreProperties>
</file>