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3" r:id="rId2"/>
    <p:sldId id="268" r:id="rId3"/>
    <p:sldId id="267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circle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28726" y="0"/>
            <a:ext cx="8715404" cy="2475264"/>
          </a:xfrm>
        </p:spPr>
        <p:txBody>
          <a:bodyPr>
            <a:noAutofit/>
          </a:bodyPr>
          <a:lstStyle/>
          <a:p>
            <a:pPr algn="ctr"/>
            <a:r>
              <a:rPr lang="vi-VN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Януш Леон Вишне́вський</a:t>
            </a:r>
            <a:endParaRPr lang="ru-RU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4" name="Picture 4" descr="Janusz.L.Wiśniewski by Agata Dy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2428868"/>
            <a:ext cx="2809878" cy="42148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285720" y="2428868"/>
            <a:ext cx="58579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Нар. 1954 р.</a:t>
            </a: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один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із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найпопулярніших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письменників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сучасної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</a:t>
            </a:r>
            <a:r>
              <a:rPr lang="ru-RU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Польщі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146" name="Picture 2" descr="http://image.zn.ua/media/images/614xX/May2013/6235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4357694"/>
            <a:ext cx="3357586" cy="22311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85860"/>
            <a:ext cx="5543560" cy="45823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Дата народження: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18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серпня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1954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Місце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</a:t>
            </a:r>
            <a:r>
              <a:rPr lang="ru-RU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народження: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Торунь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Національність: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поляк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Громадянство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 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Польща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Мова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творів: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польська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Рід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ru-RU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діяльності: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література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 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хімія</a:t>
            </a:r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інформатика</a:t>
            </a: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122" name="AutoShape 2" descr="data:image/jpeg;base64,/9j/4AAQSkZJRgABAQAAAQABAAD/2wCEAAkGBxQTEhUUExMVFhQXGBgVGBUXFRcXGBUXFBcXFxcXGBUYHCggGBwlHBQXITEhJSkrLi4uFx8zODMsNygtLisBCgoKDg0OGxAQGiwlHCQsLCwsLCwsLCwsLCwsLCwsLCwsLCwsLCwsLCwsLCwsLCwsLCwsLCwsLCwsLCwsLCwsLP/AABEIARMAtwMBIgACEQEDEQH/xAAcAAACAgMBAQAAAAAAAAAAAAADBAUGAAECBwj/xABAEAABAwIEAgcFBgQGAgMAAAABAAIRAyEEEjFBBVEGEyJhcYGRMqGxwfAUI0JS0eEHYnKCFTOSssLxQ6JTg9L/xAAaAQACAwEBAAAAAAAAAAAAAAABAwACBAUG/8QAKREAAgICAgEEAQQDAQAAAAAAAAECEQMhEjEEEyJBUTJCYXHwFCOhBf/aAAwDAQACEQMRAD8A8scLrt5gJwYMIPVjQpbYyKFs5Wi9NmgNiuH4cRqpaJxYoai11iIKVlrqgjolMHnXRXfUBMfYxG6DaRZRkxGFlRsapv7GO9HxPDgAwgkyRZDkiOEkRLitSpbjeDa0CGweaimtsrJi2ndHPWBc9anMNgQ7VS+C4TSm4nxVuItyK31qxzjyV2r8PZENYECvhB1d2iQVRSLNNOipVqD2xm3Wg1T3HKfZBUI1SReByKK01sFHewwtaaolGOVMSx1KMkPG6Rpm8ncLt1cBpA1OqT606BQhp+qxcErEQF1YEpTpy4hPMCT64McSRKWaInf2Ege9KPHcnXcWaRGX69EgcQJlSmWTQN7IEIbYTeOxzXkQIhKU3gIxutlJUnp6CCE/Tb2Ruo41BCJSxmXdSUbCpUMHWCFZsHQaabbBVJ+Lkyit4q5tg4wlyiy92WmvhGEdpsqncZpNbUIaICZPGn/mUdi8RnMlSMWmCVDOBUqxqgaOIy3TJ4xyC0qVGVx3ssHDHHPEouK9h/iqsOLva6QIKHX4tVdN9UqStjm1ybXRKcbeDTCr+ZY+u82MrYFkH+4ILejH4m0IBfKJAlEZEEK1lWtiZKaw2BLtTAWn0xCfwRMDkinsHHTOH4NjIi/NbXWLp9r65LFSv3AywtCRr05cn9z4pWpZyBoiBq4PkEuaAlSb3gi0pVtFziQ0Eq6KNtfAClhgZsuvsg7kfCsuQV0RfZKlNp0huPHGUbYo/CgckKthwBopCrTuhuIllvxD4qRyOwywxpi1PCu/IfRdswR/KfRXykwZRYaLosHIKjyNgWjz7E4Ex7J9FH0qeyuPSLEuYRliD3KtYbDPqVMrWkukE7QDFzyF9VeEtAe3ZJjo+0snRR1bg72AujT6BXoXCMKwwx7hfszr4H3/AFqpfiXBhTA7MiSG2uQIN+4XHnKLyAWM8p4fgw9zS7fZWyjwyk3RoT1XgVHNAlrxyIAHu8RPcfFdOw2Xebf9qimmy04OKKx0kwoDQQ0BVc0zCu3Sdv3SpjHdlyYUuti0XXbIuN1xAJEooyifcrFJdgag0hO4H2Uo1pdouyC0aolbHcQ9pJkrEvwyi17iHSViDdAotDvaPil67blNVR2ygVmSqGiHYsKgjVcUsW5jjlMT4fNafhO9cuwHerKSQHCTGGva28yTqhHEtmYCUdhLwmsHw8zcIOMZPbCpShHSMq4oTohPrgx3EH3p4YHuW28P1smLBFfqEvypNVxLJh+J08o7Q0Xf+J0vzhVf7BbRcmkAYyhLngjHp2GGRye1ROYmmMXUZQpEZnG7jo0C5cY2AU/wPgnUse1pzNJ7VZzYLo/CxkzAMnXe/JSv8P8Ao4G4cVA0tq4mQSR7NFruzA7yC6f6eSlenTG4VrGMFnNAA5ZTf4j3pfHQ+DV0ReBpsDgKY7Q1cYLh4bN8oU63Dl3tElVvoy05r7q6Boyysrk2dDjGNaInFdH6VSZBBO7TB+vFVTiHC6tCoGVXZqTzDKml9mu/K63nsdh6ThKUoPFeHNqMdTeJa4QfkRyINweYRSaVlJSUnTPn7pPjKzaj6JbZp15jUH0UGPY112XonTfhrmsa8xLSaLzuS2S0+YMrzwt18VrhLlGzBOCU+JxQwmYxMLdTBHQOR8IztBNVBeO9NFyaTqguF6PFrZce9AxVJrR2WypfjOKyMZB1GnoozA8RgOAbKGylq6EOH1ZebRZYiYJpfWcYhYiBFlxI+8KG5so+PH3hQ4SjRHsIODA7rl/CI/Ehdc4TdCw+Je6ZKXydDXjppfYQ8IMzK6GHfTvMhK4vFOaBBWqldxAkq0JW1YJ4mouhhuLOv1qumY8gERqlJWiV1PSh9HH9Sf2MHFGPrkuKLDUqBo1cQ0eLjA+KFNvrkpPolUYMbQNSMoqMMcyD2R6wk5oxitGjx3Jt39H0PwfCNptDRoxjKbf6WgCfEwqf/FQtIpZnhsGQNzqCfBWBvGB9lq4hnaAbmEaHU66aLyHpBxxmLLKtSX1M78zADDKYjqwT7IuHG8TJ5XzSa4Ua4Ranf0XDo2Gloyua4dxEjyVjqkZRG5Xk3ERToU21qbKtFx9k5g5jyIzNImWlegdG6j6+E651rSN5iTosMsbXR0FNS22WXCsNkbFaLz/Bcbc6oM2LFIHQFsg+J0HqrpQ0HbFQESHCCD4HdWT9pScalsp38RaA+z1DzDT5tMfBeK1Br4r2H+K2MyUCDuG/7gfkvGjVmSE3B+DEZvzX8B8HsUxUpk1Ghokk2CiftDgIARMJiXB2YmCNFp+DNK29Fg4s82a5sEC9wUph3taTJAkIFLAV8Q0vNTXmUjj+FvZqQVEijGMNjGMqOJOqxAwFEBpLmkrEaAmy48TH3iE3RH4uPvEBhsk/A+PYlVokgnNvokmNMkTCmmFsPn6sk25c7/AKql2Na6FHYeTBcVzUwx2cSmnPGZMtqtykbypbJSZFDDv3cuBhnnRykHmy1gAIMq3qSop6cL6EvsL/AMyb4Vw1/W03B3s1GEeLXtI96ZLm8/qUfDYrKJbqDmHiCCPghzl8l1jh8HrHQqi3/DcQKpmnnqNa3SGspsZAtuQTPfKoGDY10dUWtAcTlc3UuAuHiD+Ea969N4XXoOwb+qc11Juf2Zg5yXwZuXAPaDO4IXmfEsbT6+p1TWtYwBoDRAJa3tHxmUJ/iqGY2pZG2b6Q41zwyi4jUaelzqvUeilDqsNSZqQBPLReC1cY8vzxJJBjlGgC9n6GcVq1MOPuTqBLjlgayZv7twluLVDG1JOhpvR4CoespCo0nMHtADr/AJogz7vgpqhgadMOLG5ZJcRtJJJIEw25OijeG411PE1MPUMj/Mpnmx5NvIgjyUjjalig2lErJScv5rf2effxMwfWsMxEsA/9ifTJ715GcGA4tnRevdOqs1Gs2a2T4u19zQfNeW4qBVdCfijWMz5XeTRE1aMSiUqAtKJXIuu6WgTmKl2bw8hvZcQJ0lEbciTIQqQmfFEbZU5bDFUmwwcOrjvWKNNQ5jeyxEpRc+NjthJSpDjze0FGvNktdDI9gARLp7kMEB50u0IdaswE5jquKWVxkHaEKGSasLVNxpsjsqCDpOyA5vchvqgbIUycl9hni3otUN4SVXG7XWsNXe45abHOJ2a0uMc4G3ejwbVA5xvskqLQRdHotEHzStLDwxz3vAY05Tlh3aicgdoXxeG5otMC6jcRxMuOWmOrZPtE5nkbknb+2PFXWGXyVeaK62exdDw6ngHA2FV7y3mAAwX+PgQqOMPDKw0LTHkXD5FWHAdL6b6fVQGA562H2BaytVodV/KRSpUyPPumqcUe4VnFpllT7wfzC/wuFTJCnQ3FNONmcPp1TUGWi10EEAu1jbuXq3AcZiIn7GRmgu++bqBHZnXRUjgmBpVHgknTzHkvReAcOZTBDSbX18t0rlb6NaUYwOOJU3Oq0XlrmObn9ot9lwBIlpIMFvPcrOPcXbQouqO/DFpiSSABPiU/xSsLH8p+Ig/XcvMv4k4vrXU8OSQ0Q+AYl5Byg/2yQO/uVYQeTJxQueThjtifF+kLa1R1RzgC7YbAAAD0CpuNxDTVJBsi4vo48ey5pMTBsf0UYcK9h7bSO8i3kdFvlGUY00c5SUpWDr1wSUT7a2IQqlCdk1Q4TJCqmGcWmJdf3o44gAO9NY/h3VidfBRL6R5H0UqynJxOn4q8hYuWUOYKxHRNs9J6QN0UPV0U50gFlB1PZKSuhy7IjFNBN1pltDC7rUiTrCGMN/MFeL0VyL3GFx5lSLuDlg++Ja6J6sRmA17bjZnhBPOEFmGdRp/aA+HtczqxAJBfnIqXsI6p+WxuJ2En4dxLrw4VL1NzbtA6mNJkaJ+OKfYiUvonOEcAwrQ1+Ic0lwDm0A5xeA72TUc0gNkGcsT3i4WuJ8SouaKQa9lAa0aTW0m1Y2c4EmOdifDVRwxAYIALcwylwjN4ZokAzfnCHRwmYzfz+C0JJaSF7fZF8fxBdkEBrWghrGiGtG8DvOp1O6iQVNcYodrwAHz+ahCIKTNbLodGImkxv4qb3x/RVDbeTqZP/wBidoYtwAE+yczTux25B5GLg2MBQzTcct/BWXo/gG1wIP6juKRl6tj8G3xGcLxUtJOXW5g6O3InSeWytXAOk9SIiT3kb+CgMZwXqKjQ8dl2+3qrnwzC0aLQWNBJvJ0CyTaOhBT6H6AIDsRiHmGiQDZoi8hvPxXk2Mx78T9oxDhd1RtQD8rWkMaPJitX8Q+kZNHqGausfPZULCYzLWp0p+7M03xo41BlM8wDl9DzT/FjXuZl8uf6S31XS7vLT8f3QX1ZYJEgiI7wV1VtUHdScfeAPiVwKdj5keMLqHPAYjAsIc1oDfAKKdgKjXcxzH1ZWagBcncA+QXGWS7nIj/S2fmlvGmHkyuUCc4Dr33THFqTWuMCJ/dbxrMtePA+sI/HmgtHNYnqVMcuhR0dWLBYusHTECT9XWlFovssPF8U17JaQVXcRiwBChW4hwFjZY9+YzKCiDkN1rlc0KYn2SeQGpPJYXqx9D+DVKj21zFOkwktqvy5XVWRlaxpIzuBOblLIKMY3ovkaWw3Sfh/2cCg8dpww7idh1OHNEgfy6R3l3cqlXw76Tg4bb/qpviDQMRWZ1z69TXPUBGZ987ASZIPZg2FrWiRUcU0skiW6EHUHQtPePetdJmQZ4XXbVgHuP15qaFNU1xGGrtIPYMHwDvl+iusyJ8CmRd9gZE4vD5pPeVXMdgyHCNzHuKt7RtvqkMVhgatMf1OPgBH/JCUbImU54t7v1Up0T4gaOJpknsOc1j+UEwHeRM+EpzH8KBILRY39dfeVBVqLmHkQdfDQpE4fDLwnTtH0VU4eyrTy1B2hcFVjpJiRSbroNrfBR/Qbpf17OpqECq0dgbOAF2t8BeNr7AKK6a4olwErnPHxnxO1DIpY+aKxUxHWV2lx/ED6OE+6UlwzhzjWphwMEgzzi+qc4dhDUc534WXPefwtHucfLmrLg6YG2kALp4sftRx8s7k2c4Q5yXH8mQ9xBM+9dMElAw78lcjZ1/NNtFyVoQkFUq5areWUtPmRHwRWmCXHlf1P7JPFHtj+ladUMAk2FwOcc/MqAAcdcAG1XWg5T4HSfT3qO4nxWm8DK7ZSvFqWei9sXLTHeW3HwVElZM0PdY6EtFiw+OZAE/V1irpWkuhimNtdsuHhDJupDCNLmOgeanRVbC4USArr0gw76WEw+HqU2yxhqQHXGaq98SLB0Ovrc9yh+iWBptaMXiSRRpvhjGtLn1qjIdAaNGNtLiQJIE6hPce6XMxVVgbQ6ljQWy50udmMy6BA33M5iZTMMatsOaaaUUQeHr584c2HMIewE3DZuA43tI7jyTz6IM1abZkRUp/nHcPzi8c7hZi8LYPb7bD6jRzSPBDqUnU/vKN26upnl3eCfVCBLjtAGlTe05mjsg82k9n0sFKdGsbmo5SZLLeWyjsW6WuLf8ALqAmPyVNj3B2h/m8QkOA4ktLo0LTPmYHxVbqQfgteLq5X0zsTlP9w/VEa37xzuQDR8SoviNYOogzdpafeFKZrFNXZUBgDIE/hke9KcXw7R2iJAIzDm09lycwX4lvF087SObSPd+yj6IVXG4N+HeHsJEEOa8agi7XKTxnEnYosgDM4QRsHaO8BqfBO0iKlABwkgEebbEel0j0Pw3afUOg7LfGxcfQhZ5Yk5IbDNKKaRO4XDinSLRoJvzO5Pit4b2QuHP7LwNPmSUVpAELSKEMdd4dyT732Heo93aem5uoiAsT7Y8ClqtS4GwgnynKPM3/ALSm65vPclMNRBJJ0mT57eihAzXlxEC0WHcLT71Sq9HK9zdgSPQkK+NdF9zp3AfuqTXEOcNwSD4ykZvgvjBDDaLEWhUl3ksWSUqZphhUldi5pKW6PYTrHua5+Sm1pfUduGAgGJtmJcAJ5+SU6+dlOcD4E+ux3a6ukYL3wTmInq2Bo11LieRbqQAmxXJ0Jb47JJvFqzafV0HClSbZmSXHKb3LjBJJJJgSSSoxuDe65qCSf/ipT65V3QwLqLywva9vNpn/AK8FJUqa1JX2KBsoVRq5j/EFh/1NJB9F2MSB7bTTPN3sk6e2DG+hIKcAjmtG8g+itQCMx2E7D3ABti6xMEgHaBYix/YKv8KoHqnuHMe5SPGcQaFqZ7Jlppm4EixaNh3aLfCY+yuZuA4nvBVHTkW+BahUzOazbMCfLQKxvNlUuG/5g7rqx/ap2Rg9AYxh9F1SMgefxQ6b1phifFXALN7PXN5feDzF1x0fqhtBlrkvJtzf+gCJWHbPewtW+BMy0mERdjTpe8kwq/JAwqmTA1O9tEUut4D3rl7hOkc0Ko60bm6JDMMN0YGyAypy0CK11kUQVx2IhpJ8PVCoVTGkN5lxPoABKX4lUc8w0TGoBEz4LeDdMB2YEaAggHuE6HxVL2QeY97iADA8Nu9V7juDLXl4u1xM9x/fX1Vkoi8Da5PebD0+SVxRZDmOcBIgAkTI0MeKE42gxdFVwh7XksUg2jvCxc+T2dDDqJrD4B73BoBEkCSNJMSr5jMdSpMDM5ZTaMoYwTUqRbcxTb/MbmLCxVbq8ceASGtbsO7vA3j4kKNwzjUfJN9STeBzvqVqwvX8mTMqdEv18mWtFNo2kuPm51p8vJGo1Cfxu7oDPm0qLfWkgCzRoOf6kpzD1o8RcnUN/V31snpiSQa6oOThtYtPnE/Bd4fEB2xB3a4QR+viJCSGJnw5c/HmiMg/Xz5K1kK1x7GCpVhsENJvzP6WT9RrAwFv4hadk8/hNA/+NveZc0eQaRCWqcC/+N5jkQSPJwHyS6km2W0K0GwZi+iap1Eu/h1Zu094P6wVwGVAYLD6FG6AStOomGOnVRFOseR56FN06tr2VkwDGJ58gfguOF0x1VPX/LZaYHs80nj8R9249xXeHeQ0C9mtHoEL2QdY+SR4+4oVapeBv8AlqVcAzrrp3ojOZ1KlhDsQ8RWQalXyUdxDEkNMX7+U7+5CUqQUrEqrMxLxeSQIcBEW8ufmmMFVqTDagHMGpm917qMotkxEqXocNJ3jwcR8AlRthY4ykSQHuc+NpDduQHxAWsVTcwgGmw0yDEEyCO/n4AJ/D0HgQXZhzAbPmYugY8QyCQe8CPD9EyS9pVdkaKuy2gQOaxYZLZshKkE4rScypkc4OgT2ZAv4rGVIGUb6/wAx/RSvTIuNVlRznOJbklxLvYJIuf6/cq/TfCdjftTEZNyY+HEWF3m0+Ow7u9F6wAZQbC5P5nblIMrR4nfkOQXQem8hdEiysmqVX6+ShqT99h70ejWM/FWUiUTdKqAimqTqVEfaY3RKOM1nwTFIBJuLQCXGPPTxK7wtORmIjN7I5NPzOp8uSi2tNQgv9gXy/mO093cpY1MzTuUUwHGIojM0RoZFtWuGU37nFvqEX7KkXYo5mtP4SL82uBd8aYT4xYURBjhHAqVes2lVaSx+bQlpkNLhcf0x5q40+guGBvTLvF7z7phV7onXBxlAc3H/AGlesdQsHl8uap/Bv8Tjxdpd/RVKPQ/DN0oUfNgcR5uVM6edFnYea9Fn3BEuy36ojU8ww68hfQQvX+qHIJfFWgWjkbi9r9xlIhOUHdmjJCORVR80YguIXOHqgObnBynsO+R8dV6o7oI2tiqpaRToAw1oHsmBmY0aCHTe9oCV4z/DTKxxov6w69W/s5o2FRvsnWJGu41WieSDXfZkhhnGV10eaU8MGvPbpgZjBc6JE2MD4WViweHkTnDh/IGge4n4o2E4TRAkMANwZHaaQYc0zcEEEEcwVr7J1T+zORwuJmCDtPd8lqhGkZZO2ZobHSxG4UfxSpFvzfEf9+4J+rYlw/KQe+BLfmozihBaPGyOR+1gj2Q59paW91iws0x6LvxPDB1Nwc3NaQNDI0g7KjnCVPyr0CubJGphw6+h+tlmjmcS0oJlM+zVPyH3LoUH/kd6FWiphyNpXAHcmf5D+ivpIrsH8XZHf2fiiMewavHgCrIxs2UfisPlOljp+ivHyv2Lw8ZTdXRHfa26NCZpscfZIHi2fmuwwHl6BRmMpGndvs/7Ty/dNx+SpOmWz+FLHHknZMsbUgyGHzI/VGw9YtknTWJLtLxoJ9OSrdPHOEzJ89Pr6hPYHiZB7Rlu86jwK0qaMTQfG4oOqNc3dszsddP9RXBxZG6Di8Cc5c0jK64MQI3vpqsp4BzhqJ8QRHldRtgJ/orxLq8TTqE2bJ9Wlv8AyXsPD+NdYJa4HzXgNag6i5oJuZdppFovvf4KTwfH6tMdkieQJWfNjlJ2jVgyxgqZ7s3igmDY96VpcXp1qz6APaaBmFtSPZHK0eq8lq9M69QZSGg87kp7otwp/WNxD8SabSZJiS46+qyyg4/kbseSEvxPWDXZShojk1u8jb3Luo45SX76NGg89yo2rxvDMBIOY7u1J8YH7LitxenUaHB3YGsyNO4pbYxRKf0voinXzCwqNDz/AFjsuPoGHxJVexNUEeBn69Uz0z4uKtcNH4G37i8zHoGn+5V91abc7eq6njt+krOR5KXquhgVpa4HmD5b/D3qF4g4vjKYAW+MsdksYbNxznQz3clJu6U1XURRy0WsMzlpMDjnJntxP4iBewS8uTktBxQXyVrM4GCtqXq4UFYkWEteI0QAmCgxdYh5tbW4WSgQ2ymOQXT8Ax5a0zBc0HukgT713SYjsHab/UD5AyfcCpFe5FrKyMINN1o4OZBAII08E+Ymed100XVVOmduUFxKRiqGRxby07xsUMKx4nhLq8FhaC1okOMTyg/WqSf0drDUN9besQurBuUUzzmeChkcRKjintENeQOX1oualTNd1yed0z/g1b8ojnIcP/SURnBnH8Y8mVD8WhN2ItCBqEm5Om58B8l31nepKh0fv2qtu5kH3lPVeE0WNIy57zmcSHRlFhlgaztupTBZCUKzQ4ZjbnyOxU/Qx1RjQ1rzl1sAfNQlbCMmwgeJ9BPxQ6TIPZkDkCbqk4X2Nx5ePRZv8WMjMXnxP/EQFK8R45TpMbEueRLWfN2wCquGY/n5kX8uakcFwOXZ3EnNsbz4pfoK9jv8p1SIbrnPedXPe6TA1c7kPcByCteH6G1SwOJZn1yO2PiJv5ean+D4Omy+USNIG6mqdabzZaKTVGRt3Z5Zx/htWlTd1jC0Wvq3UfiFveohjdLaRzXuMAi4kHY8vPVVjjnQWm8F2Hik/XJ/4zHID2PK3ckyx0vaPw5Ip+4pBWJrH4GpSMVGFvI7HwIsVtI6AS6HmErk1FqVkNAVyxjkMORqQUciJB2OgIdevlaTuQWjz9o+lvNY56j69bMe4WHghdKzV42HnK30jhHpaE9yGwIlTl5n9EuLOpJfAxw/gtasHGk2Q2ATna3WdiZPklH0KjSREEWN16p0F4dkwwc4dp5L/LQe6/mpPi3AqWIHbHa2cNR5wuzhVQVnm/LlyzSa/tHiVTP+Iee/qLpWrXc38Z/uuPVegcT6G1GG0EbHSfIqscQ4O9lnNt3j6CejKyEGLdoVuvmcLTpHp9BEfwlwuySPy/8A5n4JjCmNRYQYI8efgEaK2RNXBkDmOfP9kXh2BkZo10HzKmMRhw+Gj8Vz/Tv66eEo7WZTAR4hTOMLgwO8+4KYwlCPH4IFABEqYoARr81VoNjrak6WA35o32tguZPulQpxJdpfuC1nAuT5D9UKJZY6XEQdGz9bp6hiJ2t4wqrSxp2ho5/V1I4fFDnPfp7lUJNVWteIc0ObyI5LErSxE7raBChBy3K4YitC5DZ0EjqmEwHITUlicSTZunPmhXyxuPG5ukFxGJBOUG3xXDaaXYE43STp8VRvkdSEVjSSOw6BPoE5wbBdbWawm0gvPdySM7nXYclxgcfDjlPmr+ND1Mn7Ip5eb0cTf6n/AH/h7hhajYAbECwHgnmELyvhfGXt3Vs4Z0iDrOXZZ5tFqcZEGCFXuNcNGxty5KYpV2uEgyh4mo0tvfuhRMjR55i+GRcR8Pfoqxx6iGDrRYTldbQnS3lovSsbSG3wVH6ZUgKMwAc7Z3mJj3pt6FURuHecuYiHOj+0bD5+ZXVGpHcOZ3Kh2Y4xt43n1n5IQxx3kxoCQfeQpZEibqYnYa/BbAaPbdO8A/UKCGOdeXQCZjbf01WUq8777X5/h+tULDRNPxezRHhr+601t73PuHikmYxrR2fXc/tZL1+JudYaIEJd+IaLuMnxXVHiew0UNQwT37FTOE4O1t3Ge4fqgwkxw7ESedpWITamQdmJ+vksVaCQTF2sWLj/ACdBAsY4iyWCxYhk7Op4/wCIWkJKY/EsWJcvxHR/MR4vUIYSDCisA4g2O4WLFv8AD/A5P/pP/Yv4Ljw51gpbCm6xYtpzS28IqmBdSzXfFaWKBQhi27Lz3p+49Q2//ljyAdHwCxYrroW+yihxhdSsWKABtMkpnLYLFiiCALzzTFAxpyWLFUJJ4iu4UhBIkfMpvo1UJpukkw607WWliJPgax7iBbmfisWLFGQ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4" name="AutoShape 4" descr="data:image/jpeg;base64,/9j/4AAQSkZJRgABAQAAAQABAAD/2wCEAAkGBxQTEhUUExMVFhQXGBgVGBUXFRcXGBUXFBcXFxcXGBUYHCggGBwlHBQXITEhJSkrLi4uFx8zODMsNygtLisBCgoKDg0OGxAQGiwlHCQsLCwsLCwsLCwsLCwsLCwsLCwsLCwsLCwsLCwsLCwsLCwsLCwsLCwsLCwsLCwsLCwsLP/AABEIARMAtwMBIgACEQEDEQH/xAAcAAACAgMBAQAAAAAAAAAAAAADBAUGAAECBwj/xABAEAABAwIEAgcFBgQGAgMAAAABAAIRAyEEEjFBBVEGEyJhcYGRMqGxwfAUI0JS0eEHYnKCFTOSssLxQ6JTg9L/xAAaAQACAwEBAAAAAAAAAAAAAAABAwACBAUG/8QAKREAAgICAgEEAQQDAQAAAAAAAAECEQMhEjEEEyJBUTJCYXHwFCOhBf/aAAwDAQACEQMRAD8A8scLrt5gJwYMIPVjQpbYyKFs5Wi9NmgNiuH4cRqpaJxYoai11iIKVlrqgjolMHnXRXfUBMfYxG6DaRZRkxGFlRsapv7GO9HxPDgAwgkyRZDkiOEkRLitSpbjeDa0CGweaimtsrJi2ndHPWBc9anMNgQ7VS+C4TSm4nxVuItyK31qxzjyV2r8PZENYECvhB1d2iQVRSLNNOipVqD2xm3Wg1T3HKfZBUI1SReByKK01sFHewwtaaolGOVMSx1KMkPG6Rpm8ncLt1cBpA1OqT606BQhp+qxcErEQF1YEpTpy4hPMCT64McSRKWaInf2Ege9KPHcnXcWaRGX69EgcQJlSmWTQN7IEIbYTeOxzXkQIhKU3gIxutlJUnp6CCE/Tb2Ruo41BCJSxmXdSUbCpUMHWCFZsHQaabbBVJ+Lkyit4q5tg4wlyiy92WmvhGEdpsqncZpNbUIaICZPGn/mUdi8RnMlSMWmCVDOBUqxqgaOIy3TJ4xyC0qVGVx3ssHDHHPEouK9h/iqsOLva6QIKHX4tVdN9UqStjm1ybXRKcbeDTCr+ZY+u82MrYFkH+4ILejH4m0IBfKJAlEZEEK1lWtiZKaw2BLtTAWn0xCfwRMDkinsHHTOH4NjIi/NbXWLp9r65LFSv3AywtCRr05cn9z4pWpZyBoiBq4PkEuaAlSb3gi0pVtFziQ0Eq6KNtfAClhgZsuvsg7kfCsuQV0RfZKlNp0huPHGUbYo/CgckKthwBopCrTuhuIllvxD4qRyOwywxpi1PCu/IfRdswR/KfRXykwZRYaLosHIKjyNgWjz7E4Ex7J9FH0qeyuPSLEuYRliD3KtYbDPqVMrWkukE7QDFzyF9VeEtAe3ZJjo+0snRR1bg72AujT6BXoXCMKwwx7hfszr4H3/AFqpfiXBhTA7MiSG2uQIN+4XHnKLyAWM8p4fgw9zS7fZWyjwyk3RoT1XgVHNAlrxyIAHu8RPcfFdOw2Xebf9qimmy04OKKx0kwoDQQ0BVc0zCu3Sdv3SpjHdlyYUuti0XXbIuN1xAJEooyifcrFJdgag0hO4H2Uo1pdouyC0aolbHcQ9pJkrEvwyi17iHSViDdAotDvaPil67blNVR2ygVmSqGiHYsKgjVcUsW5jjlMT4fNafhO9cuwHerKSQHCTGGva28yTqhHEtmYCUdhLwmsHw8zcIOMZPbCpShHSMq4oTohPrgx3EH3p4YHuW28P1smLBFfqEvypNVxLJh+J08o7Q0Xf+J0vzhVf7BbRcmkAYyhLngjHp2GGRye1ROYmmMXUZQpEZnG7jo0C5cY2AU/wPgnUse1pzNJ7VZzYLo/CxkzAMnXe/JSv8P8Ao4G4cVA0tq4mQSR7NFruzA7yC6f6eSlenTG4VrGMFnNAA5ZTf4j3pfHQ+DV0ReBpsDgKY7Q1cYLh4bN8oU63Dl3tElVvoy05r7q6Boyysrk2dDjGNaInFdH6VSZBBO7TB+vFVTiHC6tCoGVXZqTzDKml9mu/K63nsdh6ThKUoPFeHNqMdTeJa4QfkRyINweYRSaVlJSUnTPn7pPjKzaj6JbZp15jUH0UGPY112XonTfhrmsa8xLSaLzuS2S0+YMrzwt18VrhLlGzBOCU+JxQwmYxMLdTBHQOR8IztBNVBeO9NFyaTqguF6PFrZce9AxVJrR2WypfjOKyMZB1GnoozA8RgOAbKGylq6EOH1ZebRZYiYJpfWcYhYiBFlxI+8KG5so+PH3hQ4SjRHsIODA7rl/CI/Ehdc4TdCw+Je6ZKXydDXjppfYQ8IMzK6GHfTvMhK4vFOaBBWqldxAkq0JW1YJ4mouhhuLOv1qumY8gERqlJWiV1PSh9HH9Sf2MHFGPrkuKLDUqBo1cQ0eLjA+KFNvrkpPolUYMbQNSMoqMMcyD2R6wk5oxitGjx3Jt39H0PwfCNptDRoxjKbf6WgCfEwqf/FQtIpZnhsGQNzqCfBWBvGB9lq4hnaAbmEaHU66aLyHpBxxmLLKtSX1M78zADDKYjqwT7IuHG8TJ5XzSa4Ua4Ranf0XDo2Gloyua4dxEjyVjqkZRG5Xk3ERToU21qbKtFx9k5g5jyIzNImWlegdG6j6+E651rSN5iTosMsbXR0FNS22WXCsNkbFaLz/Bcbc6oM2LFIHQFsg+J0HqrpQ0HbFQESHCCD4HdWT9pScalsp38RaA+z1DzDT5tMfBeK1Br4r2H+K2MyUCDuG/7gfkvGjVmSE3B+DEZvzX8B8HsUxUpk1Ghokk2CiftDgIARMJiXB2YmCNFp+DNK29Fg4s82a5sEC9wUph3taTJAkIFLAV8Q0vNTXmUjj+FvZqQVEijGMNjGMqOJOqxAwFEBpLmkrEaAmy48TH3iE3RH4uPvEBhsk/A+PYlVokgnNvokmNMkTCmmFsPn6sk25c7/AKql2Na6FHYeTBcVzUwx2cSmnPGZMtqtykbypbJSZFDDv3cuBhnnRykHmy1gAIMq3qSop6cL6EvsL/AMyb4Vw1/W03B3s1GEeLXtI96ZLm8/qUfDYrKJbqDmHiCCPghzl8l1jh8HrHQqi3/DcQKpmnnqNa3SGspsZAtuQTPfKoGDY10dUWtAcTlc3UuAuHiD+Ea969N4XXoOwb+qc11Juf2Zg5yXwZuXAPaDO4IXmfEsbT6+p1TWtYwBoDRAJa3tHxmUJ/iqGY2pZG2b6Q41zwyi4jUaelzqvUeilDqsNSZqQBPLReC1cY8vzxJJBjlGgC9n6GcVq1MOPuTqBLjlgayZv7twluLVDG1JOhpvR4CoespCo0nMHtADr/AJogz7vgpqhgadMOLG5ZJcRtJJJIEw25OijeG411PE1MPUMj/Mpnmx5NvIgjyUjjalig2lErJScv5rf2effxMwfWsMxEsA/9ifTJ715GcGA4tnRevdOqs1Gs2a2T4u19zQfNeW4qBVdCfijWMz5XeTRE1aMSiUqAtKJXIuu6WgTmKl2bw8hvZcQJ0lEbciTIQqQmfFEbZU5bDFUmwwcOrjvWKNNQ5jeyxEpRc+NjthJSpDjze0FGvNktdDI9gARLp7kMEB50u0IdaswE5jquKWVxkHaEKGSasLVNxpsjsqCDpOyA5vchvqgbIUycl9hni3otUN4SVXG7XWsNXe45abHOJ2a0uMc4G3ejwbVA5xvskqLQRdHotEHzStLDwxz3vAY05Tlh3aicgdoXxeG5otMC6jcRxMuOWmOrZPtE5nkbknb+2PFXWGXyVeaK62exdDw6ngHA2FV7y3mAAwX+PgQqOMPDKw0LTHkXD5FWHAdL6b6fVQGA562H2BaytVodV/KRSpUyPPumqcUe4VnFpllT7wfzC/wuFTJCnQ3FNONmcPp1TUGWi10EEAu1jbuXq3AcZiIn7GRmgu++bqBHZnXRUjgmBpVHgknTzHkvReAcOZTBDSbX18t0rlb6NaUYwOOJU3Oq0XlrmObn9ot9lwBIlpIMFvPcrOPcXbQouqO/DFpiSSABPiU/xSsLH8p+Ig/XcvMv4k4vrXU8OSQ0Q+AYl5Byg/2yQO/uVYQeTJxQueThjtifF+kLa1R1RzgC7YbAAAD0CpuNxDTVJBsi4vo48ey5pMTBsf0UYcK9h7bSO8i3kdFvlGUY00c5SUpWDr1wSUT7a2IQqlCdk1Q4TJCqmGcWmJdf3o44gAO9NY/h3VidfBRL6R5H0UqynJxOn4q8hYuWUOYKxHRNs9J6QN0UPV0U50gFlB1PZKSuhy7IjFNBN1pltDC7rUiTrCGMN/MFeL0VyL3GFx5lSLuDlg++Ja6J6sRmA17bjZnhBPOEFmGdRp/aA+HtczqxAJBfnIqXsI6p+WxuJ2En4dxLrw4VL1NzbtA6mNJkaJ+OKfYiUvonOEcAwrQ1+Ic0lwDm0A5xeA72TUc0gNkGcsT3i4WuJ8SouaKQa9lAa0aTW0m1Y2c4EmOdifDVRwxAYIALcwylwjN4ZokAzfnCHRwmYzfz+C0JJaSF7fZF8fxBdkEBrWghrGiGtG8DvOp1O6iQVNcYodrwAHz+ahCIKTNbLodGImkxv4qb3x/RVDbeTqZP/wBidoYtwAE+yczTux25B5GLg2MBQzTcct/BWXo/gG1wIP6juKRl6tj8G3xGcLxUtJOXW5g6O3InSeWytXAOk9SIiT3kb+CgMZwXqKjQ8dl2+3qrnwzC0aLQWNBJvJ0CyTaOhBT6H6AIDsRiHmGiQDZoi8hvPxXk2Mx78T9oxDhd1RtQD8rWkMaPJitX8Q+kZNHqGausfPZULCYzLWp0p+7M03xo41BlM8wDl9DzT/FjXuZl8uf6S31XS7vLT8f3QX1ZYJEgiI7wV1VtUHdScfeAPiVwKdj5keMLqHPAYjAsIc1oDfAKKdgKjXcxzH1ZWagBcncA+QXGWS7nIj/S2fmlvGmHkyuUCc4Dr33THFqTWuMCJ/dbxrMtePA+sI/HmgtHNYnqVMcuhR0dWLBYusHTECT9XWlFovssPF8U17JaQVXcRiwBChW4hwFjZY9+YzKCiDkN1rlc0KYn2SeQGpPJYXqx9D+DVKj21zFOkwktqvy5XVWRlaxpIzuBOblLIKMY3ovkaWw3Sfh/2cCg8dpww7idh1OHNEgfy6R3l3cqlXw76Tg4bb/qpviDQMRWZ1z69TXPUBGZ987ASZIPZg2FrWiRUcU0skiW6EHUHQtPePetdJmQZ4XXbVgHuP15qaFNU1xGGrtIPYMHwDvl+iusyJ8CmRd9gZE4vD5pPeVXMdgyHCNzHuKt7RtvqkMVhgatMf1OPgBH/JCUbImU54t7v1Up0T4gaOJpknsOc1j+UEwHeRM+EpzH8KBILRY39dfeVBVqLmHkQdfDQpE4fDLwnTtH0VU4eyrTy1B2hcFVjpJiRSbroNrfBR/Qbpf17OpqECq0dgbOAF2t8BeNr7AKK6a4olwErnPHxnxO1DIpY+aKxUxHWV2lx/ED6OE+6UlwzhzjWphwMEgzzi+qc4dhDUc534WXPefwtHucfLmrLg6YG2kALp4sftRx8s7k2c4Q5yXH8mQ9xBM+9dMElAw78lcjZ1/NNtFyVoQkFUq5areWUtPmRHwRWmCXHlf1P7JPFHtj+ladUMAk2FwOcc/MqAAcdcAG1XWg5T4HSfT3qO4nxWm8DK7ZSvFqWei9sXLTHeW3HwVElZM0PdY6EtFiw+OZAE/V1irpWkuhimNtdsuHhDJupDCNLmOgeanRVbC4USArr0gw76WEw+HqU2yxhqQHXGaq98SLB0Ovrc9yh+iWBptaMXiSRRpvhjGtLn1qjIdAaNGNtLiQJIE6hPce6XMxVVgbQ6ljQWy50udmMy6BA33M5iZTMMatsOaaaUUQeHr584c2HMIewE3DZuA43tI7jyTz6IM1abZkRUp/nHcPzi8c7hZi8LYPb7bD6jRzSPBDqUnU/vKN26upnl3eCfVCBLjtAGlTe05mjsg82k9n0sFKdGsbmo5SZLLeWyjsW6WuLf8ALqAmPyVNj3B2h/m8QkOA4ktLo0LTPmYHxVbqQfgteLq5X0zsTlP9w/VEa37xzuQDR8SoviNYOogzdpafeFKZrFNXZUBgDIE/hke9KcXw7R2iJAIzDm09lycwX4lvF087SObSPd+yj6IVXG4N+HeHsJEEOa8agi7XKTxnEnYosgDM4QRsHaO8BqfBO0iKlABwkgEebbEel0j0Pw3afUOg7LfGxcfQhZ5Yk5IbDNKKaRO4XDinSLRoJvzO5Pit4b2QuHP7LwNPmSUVpAELSKEMdd4dyT732Heo93aem5uoiAsT7Y8ClqtS4GwgnynKPM3/ALSm65vPclMNRBJJ0mT57eihAzXlxEC0WHcLT71Sq9HK9zdgSPQkK+NdF9zp3AfuqTXEOcNwSD4ykZvgvjBDDaLEWhUl3ksWSUqZphhUldi5pKW6PYTrHua5+Sm1pfUduGAgGJtmJcAJ5+SU6+dlOcD4E+ux3a6ukYL3wTmInq2Bo11LieRbqQAmxXJ0Jb47JJvFqzafV0HClSbZmSXHKb3LjBJJJJgSSSoxuDe65qCSf/ipT65V3QwLqLywva9vNpn/AK8FJUqa1JX2KBsoVRq5j/EFh/1NJB9F2MSB7bTTPN3sk6e2DG+hIKcAjmtG8g+itQCMx2E7D3ABti6xMEgHaBYix/YKv8KoHqnuHMe5SPGcQaFqZ7Jlppm4EixaNh3aLfCY+yuZuA4nvBVHTkW+BahUzOazbMCfLQKxvNlUuG/5g7rqx/ap2Rg9AYxh9F1SMgefxQ6b1phifFXALN7PXN5feDzF1x0fqhtBlrkvJtzf+gCJWHbPewtW+BMy0mERdjTpe8kwq/JAwqmTA1O9tEUut4D3rl7hOkc0Ko60bm6JDMMN0YGyAypy0CK11kUQVx2IhpJ8PVCoVTGkN5lxPoABKX4lUc8w0TGoBEz4LeDdMB2YEaAggHuE6HxVL2QeY97iADA8Nu9V7juDLXl4u1xM9x/fX1Vkoi8Da5PebD0+SVxRZDmOcBIgAkTI0MeKE42gxdFVwh7XksUg2jvCxc+T2dDDqJrD4B73BoBEkCSNJMSr5jMdSpMDM5ZTaMoYwTUqRbcxTb/MbmLCxVbq8ceASGtbsO7vA3j4kKNwzjUfJN9STeBzvqVqwvX8mTMqdEv18mWtFNo2kuPm51p8vJGo1Cfxu7oDPm0qLfWkgCzRoOf6kpzD1o8RcnUN/V31snpiSQa6oOThtYtPnE/Bd4fEB2xB3a4QR+viJCSGJnw5c/HmiMg/Xz5K1kK1x7GCpVhsENJvzP6WT9RrAwFv4hadk8/hNA/+NveZc0eQaRCWqcC/+N5jkQSPJwHyS6km2W0K0GwZi+iap1Eu/h1Zu094P6wVwGVAYLD6FG6AStOomGOnVRFOseR56FN06tr2VkwDGJ58gfguOF0x1VPX/LZaYHs80nj8R9249xXeHeQ0C9mtHoEL2QdY+SR4+4oVapeBv8AlqVcAzrrp3ojOZ1KlhDsQ8RWQalXyUdxDEkNMX7+U7+5CUqQUrEqrMxLxeSQIcBEW8ufmmMFVqTDagHMGpm917qMotkxEqXocNJ3jwcR8AlRthY4ykSQHuc+NpDduQHxAWsVTcwgGmw0yDEEyCO/n4AJ/D0HgQXZhzAbPmYugY8QyCQe8CPD9EyS9pVdkaKuy2gQOaxYZLZshKkE4rScypkc4OgT2ZAv4rGVIGUb6/wAx/RSvTIuNVlRznOJbklxLvYJIuf6/cq/TfCdjftTEZNyY+HEWF3m0+Ow7u9F6wAZQbC5P5nblIMrR4nfkOQXQem8hdEiysmqVX6+ShqT99h70ejWM/FWUiUTdKqAimqTqVEfaY3RKOM1nwTFIBJuLQCXGPPTxK7wtORmIjN7I5NPzOp8uSi2tNQgv9gXy/mO093cpY1MzTuUUwHGIojM0RoZFtWuGU37nFvqEX7KkXYo5mtP4SL82uBd8aYT4xYURBjhHAqVes2lVaSx+bQlpkNLhcf0x5q40+guGBvTLvF7z7phV7onXBxlAc3H/AGlesdQsHl8uap/Bv8Tjxdpd/RVKPQ/DN0oUfNgcR5uVM6edFnYea9Fn3BEuy36ojU8ww68hfQQvX+qHIJfFWgWjkbi9r9xlIhOUHdmjJCORVR80YguIXOHqgObnBynsO+R8dV6o7oI2tiqpaRToAw1oHsmBmY0aCHTe9oCV4z/DTKxxov6w69W/s5o2FRvsnWJGu41WieSDXfZkhhnGV10eaU8MGvPbpgZjBc6JE2MD4WViweHkTnDh/IGge4n4o2E4TRAkMANwZHaaQYc0zcEEEEcwVr7J1T+zORwuJmCDtPd8lqhGkZZO2ZobHSxG4UfxSpFvzfEf9+4J+rYlw/KQe+BLfmozihBaPGyOR+1gj2Q59paW91iws0x6LvxPDB1Nwc3NaQNDI0g7KjnCVPyr0CubJGphw6+h+tlmjmcS0oJlM+zVPyH3LoUH/kd6FWiphyNpXAHcmf5D+ivpIrsH8XZHf2fiiMewavHgCrIxs2UfisPlOljp+ivHyv2Lw8ZTdXRHfa26NCZpscfZIHi2fmuwwHl6BRmMpGndvs/7Ty/dNx+SpOmWz+FLHHknZMsbUgyGHzI/VGw9YtknTWJLtLxoJ9OSrdPHOEzJ89Pr6hPYHiZB7Rlu86jwK0qaMTQfG4oOqNc3dszsddP9RXBxZG6Di8Cc5c0jK64MQI3vpqsp4BzhqJ8QRHldRtgJ/orxLq8TTqE2bJ9Wlv8AyXsPD+NdYJa4HzXgNag6i5oJuZdppFovvf4KTwfH6tMdkieQJWfNjlJ2jVgyxgqZ7s3igmDY96VpcXp1qz6APaaBmFtSPZHK0eq8lq9M69QZSGg87kp7otwp/WNxD8SabSZJiS46+qyyg4/kbseSEvxPWDXZShojk1u8jb3Luo45SX76NGg89yo2rxvDMBIOY7u1J8YH7LitxenUaHB3YGsyNO4pbYxRKf0voinXzCwqNDz/AFjsuPoGHxJVexNUEeBn69Uz0z4uKtcNH4G37i8zHoGn+5V91abc7eq6njt+krOR5KXquhgVpa4HmD5b/D3qF4g4vjKYAW+MsdksYbNxznQz3clJu6U1XURRy0WsMzlpMDjnJntxP4iBewS8uTktBxQXyVrM4GCtqXq4UFYkWEteI0QAmCgxdYh5tbW4WSgQ2ymOQXT8Ax5a0zBc0HukgT713SYjsHab/UD5AyfcCpFe5FrKyMINN1o4OZBAII08E+Ymed100XVVOmduUFxKRiqGRxby07xsUMKx4nhLq8FhaC1okOMTyg/WqSf0drDUN9besQurBuUUzzmeChkcRKjintENeQOX1oualTNd1yed0z/g1b8ojnIcP/SURnBnH8Y8mVD8WhN2ItCBqEm5Om58B8l31nepKh0fv2qtu5kH3lPVeE0WNIy57zmcSHRlFhlgaztupTBZCUKzQ4ZjbnyOxU/Qx1RjQ1rzl1sAfNQlbCMmwgeJ9BPxQ6TIPZkDkCbqk4X2Nx5ePRZv8WMjMXnxP/EQFK8R45TpMbEueRLWfN2wCquGY/n5kX8uakcFwOXZ3EnNsbz4pfoK9jv8p1SIbrnPedXPe6TA1c7kPcByCteH6G1SwOJZn1yO2PiJv5ean+D4Omy+USNIG6mqdabzZaKTVGRt3Z5Zx/htWlTd1jC0Wvq3UfiFveohjdLaRzXuMAi4kHY8vPVVjjnQWm8F2Hik/XJ/4zHID2PK3ckyx0vaPw5Ip+4pBWJrH4GpSMVGFvI7HwIsVtI6AS6HmErk1FqVkNAVyxjkMORqQUciJB2OgIdevlaTuQWjz9o+lvNY56j69bMe4WHghdKzV42HnK30jhHpaE9yGwIlTl5n9EuLOpJfAxw/gtasHGk2Q2ATna3WdiZPklH0KjSREEWN16p0F4dkwwc4dp5L/LQe6/mpPi3AqWIHbHa2cNR5wuzhVQVnm/LlyzSa/tHiVTP+Iee/qLpWrXc38Z/uuPVegcT6G1GG0EbHSfIqscQ4O9lnNt3j6CejKyEGLdoVuvmcLTpHp9BEfwlwuySPy/8A5n4JjCmNRYQYI8efgEaK2RNXBkDmOfP9kXh2BkZo10HzKmMRhw+Gj8Vz/Tv66eEo7WZTAR4hTOMLgwO8+4KYwlCPH4IFABEqYoARr81VoNjrak6WA35o32tguZPulQpxJdpfuC1nAuT5D9UKJZY6XEQdGz9bp6hiJ2t4wqrSxp2ho5/V1I4fFDnPfp7lUJNVWteIc0ObyI5LErSxE7raBChBy3K4YitC5DZ0EjqmEwHITUlicSTZunPmhXyxuPG5ukFxGJBOUG3xXDaaXYE43STp8VRvkdSEVjSSOw6BPoE5wbBdbWawm0gvPdySM7nXYclxgcfDjlPmr+ND1Mn7Ip5eb0cTf6n/AH/h7hhajYAbECwHgnmELyvhfGXt3Vs4Z0iDrOXZZ5tFqcZEGCFXuNcNGxty5KYpV2uEgyh4mo0tvfuhRMjR55i+GRcR8Pfoqxx6iGDrRYTldbQnS3lovSsbSG3wVH6ZUgKMwAc7Z3mJj3pt6FURuHecuYiHOj+0bD5+ZXVGpHcOZ3Kh2Y4xt43n1n5IQxx3kxoCQfeQpZEibqYnYa/BbAaPbdO8A/UKCGOdeXQCZjbf01WUq8777X5/h+tULDRNPxezRHhr+601t73PuHikmYxrR2fXc/tZL1+JudYaIEJd+IaLuMnxXVHiew0UNQwT37FTOE4O1t3Ge4fqgwkxw7ESedpWITamQdmJ+vksVaCQTF2sWLj/ACdBAsY4iyWCxYhk7Op4/wCIWkJKY/EsWJcvxHR/MR4vUIYSDCisA4g2O4WLFv8AD/A5P/pP/Yv4Ljw51gpbCm6xYtpzS28IqmBdSzXfFaWKBQhi27Lz3p+49Q2//ljyAdHwCxYrroW+yihxhdSsWKABtMkpnLYLFiiCALzzTFAxpyWLFUJJ4iu4UhBIkfMpvo1UJpukkw607WWliJPgax7iBbmfisWLFGQ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6" name="AutoShape 6" descr="data:image/jpeg;base64,/9j/4AAQSkZJRgABAQAAAQABAAD/2wCEAAkGBxQTEhUUExMVFhQXGBgVGBUXFRcXGBUXFBcXFxcXGBUYHCggGBwlHBQXITEhJSkrLi4uFx8zODMsNygtLisBCgoKDg0OGxAQGiwlHCQsLCwsLCwsLCwsLCwsLCwsLCwsLCwsLCwsLCwsLCwsLCwsLCwsLCwsLCwsLCwsLCwsLP/AABEIARMAtwMBIgACEQEDEQH/xAAcAAACAgMBAQAAAAAAAAAAAAADBAUGAAECBwj/xABAEAABAwIEAgcFBgQGAgMAAAABAAIRAyEEEjFBBVEGEyJhcYGRMqGxwfAUI0JS0eEHYnKCFTOSssLxQ6JTg9L/xAAaAQACAwEBAAAAAAAAAAAAAAABAwACBAUG/8QAKREAAgICAgEEAQQDAQAAAAAAAAECEQMhEjEEEyJBUTJCYXHwFCOhBf/aAAwDAQACEQMRAD8A8scLrt5gJwYMIPVjQpbYyKFs5Wi9NmgNiuH4cRqpaJxYoai11iIKVlrqgjolMHnXRXfUBMfYxG6DaRZRkxGFlRsapv7GO9HxPDgAwgkyRZDkiOEkRLitSpbjeDa0CGweaimtsrJi2ndHPWBc9anMNgQ7VS+C4TSm4nxVuItyK31qxzjyV2r8PZENYECvhB1d2iQVRSLNNOipVqD2xm3Wg1T3HKfZBUI1SReByKK01sFHewwtaaolGOVMSx1KMkPG6Rpm8ncLt1cBpA1OqT606BQhp+qxcErEQF1YEpTpy4hPMCT64McSRKWaInf2Ege9KPHcnXcWaRGX69EgcQJlSmWTQN7IEIbYTeOxzXkQIhKU3gIxutlJUnp6CCE/Tb2Ruo41BCJSxmXdSUbCpUMHWCFZsHQaabbBVJ+Lkyit4q5tg4wlyiy92WmvhGEdpsqncZpNbUIaICZPGn/mUdi8RnMlSMWmCVDOBUqxqgaOIy3TJ4xyC0qVGVx3ssHDHHPEouK9h/iqsOLva6QIKHX4tVdN9UqStjm1ybXRKcbeDTCr+ZY+u82MrYFkH+4ILejH4m0IBfKJAlEZEEK1lWtiZKaw2BLtTAWn0xCfwRMDkinsHHTOH4NjIi/NbXWLp9r65LFSv3AywtCRr05cn9z4pWpZyBoiBq4PkEuaAlSb3gi0pVtFziQ0Eq6KNtfAClhgZsuvsg7kfCsuQV0RfZKlNp0huPHGUbYo/CgckKthwBopCrTuhuIllvxD4qRyOwywxpi1PCu/IfRdswR/KfRXykwZRYaLosHIKjyNgWjz7E4Ex7J9FH0qeyuPSLEuYRliD3KtYbDPqVMrWkukE7QDFzyF9VeEtAe3ZJjo+0snRR1bg72AujT6BXoXCMKwwx7hfszr4H3/AFqpfiXBhTA7MiSG2uQIN+4XHnKLyAWM8p4fgw9zS7fZWyjwyk3RoT1XgVHNAlrxyIAHu8RPcfFdOw2Xebf9qimmy04OKKx0kwoDQQ0BVc0zCu3Sdv3SpjHdlyYUuti0XXbIuN1xAJEooyifcrFJdgag0hO4H2Uo1pdouyC0aolbHcQ9pJkrEvwyi17iHSViDdAotDvaPil67blNVR2ygVmSqGiHYsKgjVcUsW5jjlMT4fNafhO9cuwHerKSQHCTGGva28yTqhHEtmYCUdhLwmsHw8zcIOMZPbCpShHSMq4oTohPrgx3EH3p4YHuW28P1smLBFfqEvypNVxLJh+J08o7Q0Xf+J0vzhVf7BbRcmkAYyhLngjHp2GGRye1ROYmmMXUZQpEZnG7jo0C5cY2AU/wPgnUse1pzNJ7VZzYLo/CxkzAMnXe/JSv8P8Ao4G4cVA0tq4mQSR7NFruzA7yC6f6eSlenTG4VrGMFnNAA5ZTf4j3pfHQ+DV0ReBpsDgKY7Q1cYLh4bN8oU63Dl3tElVvoy05r7q6Boyysrk2dDjGNaInFdH6VSZBBO7TB+vFVTiHC6tCoGVXZqTzDKml9mu/K63nsdh6ThKUoPFeHNqMdTeJa4QfkRyINweYRSaVlJSUnTPn7pPjKzaj6JbZp15jUH0UGPY112XonTfhrmsa8xLSaLzuS2S0+YMrzwt18VrhLlGzBOCU+JxQwmYxMLdTBHQOR8IztBNVBeO9NFyaTqguF6PFrZce9AxVJrR2WypfjOKyMZB1GnoozA8RgOAbKGylq6EOH1ZebRZYiYJpfWcYhYiBFlxI+8KG5so+PH3hQ4SjRHsIODA7rl/CI/Ehdc4TdCw+Je6ZKXydDXjppfYQ8IMzK6GHfTvMhK4vFOaBBWqldxAkq0JW1YJ4mouhhuLOv1qumY8gERqlJWiV1PSh9HH9Sf2MHFGPrkuKLDUqBo1cQ0eLjA+KFNvrkpPolUYMbQNSMoqMMcyD2R6wk5oxitGjx3Jt39H0PwfCNptDRoxjKbf6WgCfEwqf/FQtIpZnhsGQNzqCfBWBvGB9lq4hnaAbmEaHU66aLyHpBxxmLLKtSX1M78zADDKYjqwT7IuHG8TJ5XzSa4Ua4Ranf0XDo2Gloyua4dxEjyVjqkZRG5Xk3ERToU21qbKtFx9k5g5jyIzNImWlegdG6j6+E651rSN5iTosMsbXR0FNS22WXCsNkbFaLz/Bcbc6oM2LFIHQFsg+J0HqrpQ0HbFQESHCCD4HdWT9pScalsp38RaA+z1DzDT5tMfBeK1Br4r2H+K2MyUCDuG/7gfkvGjVmSE3B+DEZvzX8B8HsUxUpk1Ghokk2CiftDgIARMJiXB2YmCNFp+DNK29Fg4s82a5sEC9wUph3taTJAkIFLAV8Q0vNTXmUjj+FvZqQVEijGMNjGMqOJOqxAwFEBpLmkrEaAmy48TH3iE3RH4uPvEBhsk/A+PYlVokgnNvokmNMkTCmmFsPn6sk25c7/AKql2Na6FHYeTBcVzUwx2cSmnPGZMtqtykbypbJSZFDDv3cuBhnnRykHmy1gAIMq3qSop6cL6EvsL/AMyb4Vw1/W03B3s1GEeLXtI96ZLm8/qUfDYrKJbqDmHiCCPghzl8l1jh8HrHQqi3/DcQKpmnnqNa3SGspsZAtuQTPfKoGDY10dUWtAcTlc3UuAuHiD+Ea969N4XXoOwb+qc11Juf2Zg5yXwZuXAPaDO4IXmfEsbT6+p1TWtYwBoDRAJa3tHxmUJ/iqGY2pZG2b6Q41zwyi4jUaelzqvUeilDqsNSZqQBPLReC1cY8vzxJJBjlGgC9n6GcVq1MOPuTqBLjlgayZv7twluLVDG1JOhpvR4CoespCo0nMHtADr/AJogz7vgpqhgadMOLG5ZJcRtJJJIEw25OijeG411PE1MPUMj/Mpnmx5NvIgjyUjjalig2lErJScv5rf2effxMwfWsMxEsA/9ifTJ715GcGA4tnRevdOqs1Gs2a2T4u19zQfNeW4qBVdCfijWMz5XeTRE1aMSiUqAtKJXIuu6WgTmKl2bw8hvZcQJ0lEbciTIQqQmfFEbZU5bDFUmwwcOrjvWKNNQ5jeyxEpRc+NjthJSpDjze0FGvNktdDI9gARLp7kMEB50u0IdaswE5jquKWVxkHaEKGSasLVNxpsjsqCDpOyA5vchvqgbIUycl9hni3otUN4SVXG7XWsNXe45abHOJ2a0uMc4G3ejwbVA5xvskqLQRdHotEHzStLDwxz3vAY05Tlh3aicgdoXxeG5otMC6jcRxMuOWmOrZPtE5nkbknb+2PFXWGXyVeaK62exdDw6ngHA2FV7y3mAAwX+PgQqOMPDKw0LTHkXD5FWHAdL6b6fVQGA562H2BaytVodV/KRSpUyPPumqcUe4VnFpllT7wfzC/wuFTJCnQ3FNONmcPp1TUGWi10EEAu1jbuXq3AcZiIn7GRmgu++bqBHZnXRUjgmBpVHgknTzHkvReAcOZTBDSbX18t0rlb6NaUYwOOJU3Oq0XlrmObn9ot9lwBIlpIMFvPcrOPcXbQouqO/DFpiSSABPiU/xSsLH8p+Ig/XcvMv4k4vrXU8OSQ0Q+AYl5Byg/2yQO/uVYQeTJxQueThjtifF+kLa1R1RzgC7YbAAAD0CpuNxDTVJBsi4vo48ey5pMTBsf0UYcK9h7bSO8i3kdFvlGUY00c5SUpWDr1wSUT7a2IQqlCdk1Q4TJCqmGcWmJdf3o44gAO9NY/h3VidfBRL6R5H0UqynJxOn4q8hYuWUOYKxHRNs9J6QN0UPV0U50gFlB1PZKSuhy7IjFNBN1pltDC7rUiTrCGMN/MFeL0VyL3GFx5lSLuDlg++Ja6J6sRmA17bjZnhBPOEFmGdRp/aA+HtczqxAJBfnIqXsI6p+WxuJ2En4dxLrw4VL1NzbtA6mNJkaJ+OKfYiUvonOEcAwrQ1+Ic0lwDm0A5xeA72TUc0gNkGcsT3i4WuJ8SouaKQa9lAa0aTW0m1Y2c4EmOdifDVRwxAYIALcwylwjN4ZokAzfnCHRwmYzfz+C0JJaSF7fZF8fxBdkEBrWghrGiGtG8DvOp1O6iQVNcYodrwAHz+ahCIKTNbLodGImkxv4qb3x/RVDbeTqZP/wBidoYtwAE+yczTux25B5GLg2MBQzTcct/BWXo/gG1wIP6juKRl6tj8G3xGcLxUtJOXW5g6O3InSeWytXAOk9SIiT3kb+CgMZwXqKjQ8dl2+3qrnwzC0aLQWNBJvJ0CyTaOhBT6H6AIDsRiHmGiQDZoi8hvPxXk2Mx78T9oxDhd1RtQD8rWkMaPJitX8Q+kZNHqGausfPZULCYzLWp0p+7M03xo41BlM8wDl9DzT/FjXuZl8uf6S31XS7vLT8f3QX1ZYJEgiI7wV1VtUHdScfeAPiVwKdj5keMLqHPAYjAsIc1oDfAKKdgKjXcxzH1ZWagBcncA+QXGWS7nIj/S2fmlvGmHkyuUCc4Dr33THFqTWuMCJ/dbxrMtePA+sI/HmgtHNYnqVMcuhR0dWLBYusHTECT9XWlFovssPF8U17JaQVXcRiwBChW4hwFjZY9+YzKCiDkN1rlc0KYn2SeQGpPJYXqx9D+DVKj21zFOkwktqvy5XVWRlaxpIzuBOblLIKMY3ovkaWw3Sfh/2cCg8dpww7idh1OHNEgfy6R3l3cqlXw76Tg4bb/qpviDQMRWZ1z69TXPUBGZ987ASZIPZg2FrWiRUcU0skiW6EHUHQtPePetdJmQZ4XXbVgHuP15qaFNU1xGGrtIPYMHwDvl+iusyJ8CmRd9gZE4vD5pPeVXMdgyHCNzHuKt7RtvqkMVhgatMf1OPgBH/JCUbImU54t7v1Up0T4gaOJpknsOc1j+UEwHeRM+EpzH8KBILRY39dfeVBVqLmHkQdfDQpE4fDLwnTtH0VU4eyrTy1B2hcFVjpJiRSbroNrfBR/Qbpf17OpqECq0dgbOAF2t8BeNr7AKK6a4olwErnPHxnxO1DIpY+aKxUxHWV2lx/ED6OE+6UlwzhzjWphwMEgzzi+qc4dhDUc534WXPefwtHucfLmrLg6YG2kALp4sftRx8s7k2c4Q5yXH8mQ9xBM+9dMElAw78lcjZ1/NNtFyVoQkFUq5areWUtPmRHwRWmCXHlf1P7JPFHtj+ladUMAk2FwOcc/MqAAcdcAG1XWg5T4HSfT3qO4nxWm8DK7ZSvFqWei9sXLTHeW3HwVElZM0PdY6EtFiw+OZAE/V1irpWkuhimNtdsuHhDJupDCNLmOgeanRVbC4USArr0gw76WEw+HqU2yxhqQHXGaq98SLB0Ovrc9yh+iWBptaMXiSRRpvhjGtLn1qjIdAaNGNtLiQJIE6hPce6XMxVVgbQ6ljQWy50udmMy6BA33M5iZTMMatsOaaaUUQeHr584c2HMIewE3DZuA43tI7jyTz6IM1abZkRUp/nHcPzi8c7hZi8LYPb7bD6jRzSPBDqUnU/vKN26upnl3eCfVCBLjtAGlTe05mjsg82k9n0sFKdGsbmo5SZLLeWyjsW6WuLf8ALqAmPyVNj3B2h/m8QkOA4ktLo0LTPmYHxVbqQfgteLq5X0zsTlP9w/VEa37xzuQDR8SoviNYOogzdpafeFKZrFNXZUBgDIE/hke9KcXw7R2iJAIzDm09lycwX4lvF087SObSPd+yj6IVXG4N+HeHsJEEOa8agi7XKTxnEnYosgDM4QRsHaO8BqfBO0iKlABwkgEebbEel0j0Pw3afUOg7LfGxcfQhZ5Yk5IbDNKKaRO4XDinSLRoJvzO5Pit4b2QuHP7LwNPmSUVpAELSKEMdd4dyT732Heo93aem5uoiAsT7Y8ClqtS4GwgnynKPM3/ALSm65vPclMNRBJJ0mT57eihAzXlxEC0WHcLT71Sq9HK9zdgSPQkK+NdF9zp3AfuqTXEOcNwSD4ykZvgvjBDDaLEWhUl3ksWSUqZphhUldi5pKW6PYTrHua5+Sm1pfUduGAgGJtmJcAJ5+SU6+dlOcD4E+ux3a6ukYL3wTmInq2Bo11LieRbqQAmxXJ0Jb47JJvFqzafV0HClSbZmSXHKb3LjBJJJJgSSSoxuDe65qCSf/ipT65V3QwLqLywva9vNpn/AK8FJUqa1JX2KBsoVRq5j/EFh/1NJB9F2MSB7bTTPN3sk6e2DG+hIKcAjmtG8g+itQCMx2E7D3ABti6xMEgHaBYix/YKv8KoHqnuHMe5SPGcQaFqZ7Jlppm4EixaNh3aLfCY+yuZuA4nvBVHTkW+BahUzOazbMCfLQKxvNlUuG/5g7rqx/ap2Rg9AYxh9F1SMgefxQ6b1phifFXALN7PXN5feDzF1x0fqhtBlrkvJtzf+gCJWHbPewtW+BMy0mERdjTpe8kwq/JAwqmTA1O9tEUut4D3rl7hOkc0Ko60bm6JDMMN0YGyAypy0CK11kUQVx2IhpJ8PVCoVTGkN5lxPoABKX4lUc8w0TGoBEz4LeDdMB2YEaAggHuE6HxVL2QeY97iADA8Nu9V7juDLXl4u1xM9x/fX1Vkoi8Da5PebD0+SVxRZDmOcBIgAkTI0MeKE42gxdFVwh7XksUg2jvCxc+T2dDDqJrD4B73BoBEkCSNJMSr5jMdSpMDM5ZTaMoYwTUqRbcxTb/MbmLCxVbq8ceASGtbsO7vA3j4kKNwzjUfJN9STeBzvqVqwvX8mTMqdEv18mWtFNo2kuPm51p8vJGo1Cfxu7oDPm0qLfWkgCzRoOf6kpzD1o8RcnUN/V31snpiSQa6oOThtYtPnE/Bd4fEB2xB3a4QR+viJCSGJnw5c/HmiMg/Xz5K1kK1x7GCpVhsENJvzP6WT9RrAwFv4hadk8/hNA/+NveZc0eQaRCWqcC/+N5jkQSPJwHyS6km2W0K0GwZi+iap1Eu/h1Zu094P6wVwGVAYLD6FG6AStOomGOnVRFOseR56FN06tr2VkwDGJ58gfguOF0x1VPX/LZaYHs80nj8R9249xXeHeQ0C9mtHoEL2QdY+SR4+4oVapeBv8AlqVcAzrrp3ojOZ1KlhDsQ8RWQalXyUdxDEkNMX7+U7+5CUqQUrEqrMxLxeSQIcBEW8ufmmMFVqTDagHMGpm917qMotkxEqXocNJ3jwcR8AlRthY4ykSQHuc+NpDduQHxAWsVTcwgGmw0yDEEyCO/n4AJ/D0HgQXZhzAbPmYugY8QyCQe8CPD9EyS9pVdkaKuy2gQOaxYZLZshKkE4rScypkc4OgT2ZAv4rGVIGUb6/wAx/RSvTIuNVlRznOJbklxLvYJIuf6/cq/TfCdjftTEZNyY+HEWF3m0+Ow7u9F6wAZQbC5P5nblIMrR4nfkOQXQem8hdEiysmqVX6+ShqT99h70ejWM/FWUiUTdKqAimqTqVEfaY3RKOM1nwTFIBJuLQCXGPPTxK7wtORmIjN7I5NPzOp8uSi2tNQgv9gXy/mO093cpY1MzTuUUwHGIojM0RoZFtWuGU37nFvqEX7KkXYo5mtP4SL82uBd8aYT4xYURBjhHAqVes2lVaSx+bQlpkNLhcf0x5q40+guGBvTLvF7z7phV7onXBxlAc3H/AGlesdQsHl8uap/Bv8Tjxdpd/RVKPQ/DN0oUfNgcR5uVM6edFnYea9Fn3BEuy36ojU8ww68hfQQvX+qHIJfFWgWjkbi9r9xlIhOUHdmjJCORVR80YguIXOHqgObnBynsO+R8dV6o7oI2tiqpaRToAw1oHsmBmY0aCHTe9oCV4z/DTKxxov6w69W/s5o2FRvsnWJGu41WieSDXfZkhhnGV10eaU8MGvPbpgZjBc6JE2MD4WViweHkTnDh/IGge4n4o2E4TRAkMANwZHaaQYc0zcEEEEcwVr7J1T+zORwuJmCDtPd8lqhGkZZO2ZobHSxG4UfxSpFvzfEf9+4J+rYlw/KQe+BLfmozihBaPGyOR+1gj2Q59paW91iws0x6LvxPDB1Nwc3NaQNDI0g7KjnCVPyr0CubJGphw6+h+tlmjmcS0oJlM+zVPyH3LoUH/kd6FWiphyNpXAHcmf5D+ivpIrsH8XZHf2fiiMewavHgCrIxs2UfisPlOljp+ivHyv2Lw8ZTdXRHfa26NCZpscfZIHi2fmuwwHl6BRmMpGndvs/7Ty/dNx+SpOmWz+FLHHknZMsbUgyGHzI/VGw9YtknTWJLtLxoJ9OSrdPHOEzJ89Pr6hPYHiZB7Rlu86jwK0qaMTQfG4oOqNc3dszsddP9RXBxZG6Di8Cc5c0jK64MQI3vpqsp4BzhqJ8QRHldRtgJ/orxLq8TTqE2bJ9Wlv8AyXsPD+NdYJa4HzXgNag6i5oJuZdppFovvf4KTwfH6tMdkieQJWfNjlJ2jVgyxgqZ7s3igmDY96VpcXp1qz6APaaBmFtSPZHK0eq8lq9M69QZSGg87kp7otwp/WNxD8SabSZJiS46+qyyg4/kbseSEvxPWDXZShojk1u8jb3Luo45SX76NGg89yo2rxvDMBIOY7u1J8YH7LitxenUaHB3YGsyNO4pbYxRKf0voinXzCwqNDz/AFjsuPoGHxJVexNUEeBn69Uz0z4uKtcNH4G37i8zHoGn+5V91abc7eq6njt+krOR5KXquhgVpa4HmD5b/D3qF4g4vjKYAW+MsdksYbNxznQz3clJu6U1XURRy0WsMzlpMDjnJntxP4iBewS8uTktBxQXyVrM4GCtqXq4UFYkWEteI0QAmCgxdYh5tbW4WSgQ2ymOQXT8Ax5a0zBc0HukgT713SYjsHab/UD5AyfcCpFe5FrKyMINN1o4OZBAII08E+Ymed100XVVOmduUFxKRiqGRxby07xsUMKx4nhLq8FhaC1okOMTyg/WqSf0drDUN9besQurBuUUzzmeChkcRKjintENeQOX1oualTNd1yed0z/g1b8ojnIcP/SURnBnH8Y8mVD8WhN2ItCBqEm5Om58B8l31nepKh0fv2qtu5kH3lPVeE0WNIy57zmcSHRlFhlgaztupTBZCUKzQ4ZjbnyOxU/Qx1RjQ1rzl1sAfNQlbCMmwgeJ9BPxQ6TIPZkDkCbqk4X2Nx5ePRZv8WMjMXnxP/EQFK8R45TpMbEueRLWfN2wCquGY/n5kX8uakcFwOXZ3EnNsbz4pfoK9jv8p1SIbrnPedXPe6TA1c7kPcByCteH6G1SwOJZn1yO2PiJv5ean+D4Omy+USNIG6mqdabzZaKTVGRt3Z5Zx/htWlTd1jC0Wvq3UfiFveohjdLaRzXuMAi4kHY8vPVVjjnQWm8F2Hik/XJ/4zHID2PK3ckyx0vaPw5Ip+4pBWJrH4GpSMVGFvI7HwIsVtI6AS6HmErk1FqVkNAVyxjkMORqQUciJB2OgIdevlaTuQWjz9o+lvNY56j69bMe4WHghdKzV42HnK30jhHpaE9yGwIlTl5n9EuLOpJfAxw/gtasHGk2Q2ATna3WdiZPklH0KjSREEWN16p0F4dkwwc4dp5L/LQe6/mpPi3AqWIHbHa2cNR5wuzhVQVnm/LlyzSa/tHiVTP+Iee/qLpWrXc38Z/uuPVegcT6G1GG0EbHSfIqscQ4O9lnNt3j6CejKyEGLdoVuvmcLTpHp9BEfwlwuySPy/8A5n4JjCmNRYQYI8efgEaK2RNXBkDmOfP9kXh2BkZo10HzKmMRhw+Gj8Vz/Tv66eEo7WZTAR4hTOMLgwO8+4KYwlCPH4IFABEqYoARr81VoNjrak6WA35o32tguZPulQpxJdpfuC1nAuT5D9UKJZY6XEQdGz9bp6hiJ2t4wqrSxp2ho5/V1I4fFDnPfp7lUJNVWteIc0ObyI5LErSxE7raBChBy3K4YitC5DZ0EjqmEwHITUlicSTZunPmhXyxuPG5ukFxGJBOUG3xXDaaXYE43STp8VRvkdSEVjSSOw6BPoE5wbBdbWawm0gvPdySM7nXYclxgcfDjlPmr+ND1Mn7Ip5eb0cTf6n/AH/h7hhajYAbECwHgnmELyvhfGXt3Vs4Z0iDrOXZZ5tFqcZEGCFXuNcNGxty5KYpV2uEgyh4mo0tvfuhRMjR55i+GRcR8Pfoqxx6iGDrRYTldbQnS3lovSsbSG3wVH6ZUgKMwAc7Z3mJj3pt6FURuHecuYiHOj+0bD5+ZXVGpHcOZ3Kh2Y4xt43n1n5IQxx3kxoCQfeQpZEibqYnYa/BbAaPbdO8A/UKCGOdeXQCZjbf01WUq8777X5/h+tULDRNPxezRHhr+601t73PuHikmYxrR2fXc/tZL1+JudYaIEJd+IaLuMnxXVHiew0UNQwT37FTOE4O1t3Ge4fqgwkxw7ESedpWITamQdmJ+vksVaCQTF2sWLj/ACdBAsY4iyWCxYhk7Op4/wCIWkJKY/EsWJcvxHR/MR4vUIYSDCisA4g2O4WLFv8AD/A5P/pP/Yv4Ljw51gpbCm6xYtpzS28IqmBdSzXfFaWKBQhi27Lz3p+49Q2//ljyAdHwCxYrroW+yihxhdSsWKABtMkpnLYLFiiCALzzTFAxpyWLFUJJ4iu4UhBIkfMpvo1UJpukkw607WWliJPgax7iBbmfisWLFGQ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8" name="AutoShape 8" descr="data:image/jpeg;base64,/9j/4AAQSkZJRgABAQAAAQABAAD/2wCEAAkGBxQTEhUUExMVFhQXGBgVGBUXFRcXGBUXFBcXFxcXGBUYHCggGBwlHBQXITEhJSkrLi4uFx8zODMsNygtLisBCgoKDg0OGxAQGiwlHCQsLCwsLCwsLCwsLCwsLCwsLCwsLCwsLCwsLCwsLCwsLCwsLCwsLCwsLCwsLCwsLCwsLP/AABEIARMAtwMBIgACEQEDEQH/xAAcAAACAgMBAQAAAAAAAAAAAAADBAUGAAECBwj/xABAEAABAwIEAgcFBgQGAgMAAAABAAIRAyEEEjFBBVEGEyJhcYGRMqGxwfAUI0JS0eEHYnKCFTOSssLxQ6JTg9L/xAAaAQACAwEBAAAAAAAAAAAAAAABAwACBAUG/8QAKREAAgICAgEEAQQDAQAAAAAAAAECEQMhEjEEEyJBUTJCYXHwFCOhBf/aAAwDAQACEQMRAD8A8scLrt5gJwYMIPVjQpbYyKFs5Wi9NmgNiuH4cRqpaJxYoai11iIKVlrqgjolMHnXRXfUBMfYxG6DaRZRkxGFlRsapv7GO9HxPDgAwgkyRZDkiOEkRLitSpbjeDa0CGweaimtsrJi2ndHPWBc9anMNgQ7VS+C4TSm4nxVuItyK31qxzjyV2r8PZENYECvhB1d2iQVRSLNNOipVqD2xm3Wg1T3HKfZBUI1SReByKK01sFHewwtaaolGOVMSx1KMkPG6Rpm8ncLt1cBpA1OqT606BQhp+qxcErEQF1YEpTpy4hPMCT64McSRKWaInf2Ege9KPHcnXcWaRGX69EgcQJlSmWTQN7IEIbYTeOxzXkQIhKU3gIxutlJUnp6CCE/Tb2Ruo41BCJSxmXdSUbCpUMHWCFZsHQaabbBVJ+Lkyit4q5tg4wlyiy92WmvhGEdpsqncZpNbUIaICZPGn/mUdi8RnMlSMWmCVDOBUqxqgaOIy3TJ4xyC0qVGVx3ssHDHHPEouK9h/iqsOLva6QIKHX4tVdN9UqStjm1ybXRKcbeDTCr+ZY+u82MrYFkH+4ILejH4m0IBfKJAlEZEEK1lWtiZKaw2BLtTAWn0xCfwRMDkinsHHTOH4NjIi/NbXWLp9r65LFSv3AywtCRr05cn9z4pWpZyBoiBq4PkEuaAlSb3gi0pVtFziQ0Eq6KNtfAClhgZsuvsg7kfCsuQV0RfZKlNp0huPHGUbYo/CgckKthwBopCrTuhuIllvxD4qRyOwywxpi1PCu/IfRdswR/KfRXykwZRYaLosHIKjyNgWjz7E4Ex7J9FH0qeyuPSLEuYRliD3KtYbDPqVMrWkukE7QDFzyF9VeEtAe3ZJjo+0snRR1bg72AujT6BXoXCMKwwx7hfszr4H3/AFqpfiXBhTA7MiSG2uQIN+4XHnKLyAWM8p4fgw9zS7fZWyjwyk3RoT1XgVHNAlrxyIAHu8RPcfFdOw2Xebf9qimmy04OKKx0kwoDQQ0BVc0zCu3Sdv3SpjHdlyYUuti0XXbIuN1xAJEooyifcrFJdgag0hO4H2Uo1pdouyC0aolbHcQ9pJkrEvwyi17iHSViDdAotDvaPil67blNVR2ygVmSqGiHYsKgjVcUsW5jjlMT4fNafhO9cuwHerKSQHCTGGva28yTqhHEtmYCUdhLwmsHw8zcIOMZPbCpShHSMq4oTohPrgx3EH3p4YHuW28P1smLBFfqEvypNVxLJh+J08o7Q0Xf+J0vzhVf7BbRcmkAYyhLngjHp2GGRye1ROYmmMXUZQpEZnG7jo0C5cY2AU/wPgnUse1pzNJ7VZzYLo/CxkzAMnXe/JSv8P8Ao4G4cVA0tq4mQSR7NFruzA7yC6f6eSlenTG4VrGMFnNAA5ZTf4j3pfHQ+DV0ReBpsDgKY7Q1cYLh4bN8oU63Dl3tElVvoy05r7q6Boyysrk2dDjGNaInFdH6VSZBBO7TB+vFVTiHC6tCoGVXZqTzDKml9mu/K63nsdh6ThKUoPFeHNqMdTeJa4QfkRyINweYRSaVlJSUnTPn7pPjKzaj6JbZp15jUH0UGPY112XonTfhrmsa8xLSaLzuS2S0+YMrzwt18VrhLlGzBOCU+JxQwmYxMLdTBHQOR8IztBNVBeO9NFyaTqguF6PFrZce9AxVJrR2WypfjOKyMZB1GnoozA8RgOAbKGylq6EOH1ZebRZYiYJpfWcYhYiBFlxI+8KG5so+PH3hQ4SjRHsIODA7rl/CI/Ehdc4TdCw+Je6ZKXydDXjppfYQ8IMzK6GHfTvMhK4vFOaBBWqldxAkq0JW1YJ4mouhhuLOv1qumY8gERqlJWiV1PSh9HH9Sf2MHFGPrkuKLDUqBo1cQ0eLjA+KFNvrkpPolUYMbQNSMoqMMcyD2R6wk5oxitGjx3Jt39H0PwfCNptDRoxjKbf6WgCfEwqf/FQtIpZnhsGQNzqCfBWBvGB9lq4hnaAbmEaHU66aLyHpBxxmLLKtSX1M78zADDKYjqwT7IuHG8TJ5XzSa4Ua4Ranf0XDo2Gloyua4dxEjyVjqkZRG5Xk3ERToU21qbKtFx9k5g5jyIzNImWlegdG6j6+E651rSN5iTosMsbXR0FNS22WXCsNkbFaLz/Bcbc6oM2LFIHQFsg+J0HqrpQ0HbFQESHCCD4HdWT9pScalsp38RaA+z1DzDT5tMfBeK1Br4r2H+K2MyUCDuG/7gfkvGjVmSE3B+DEZvzX8B8HsUxUpk1Ghokk2CiftDgIARMJiXB2YmCNFp+DNK29Fg4s82a5sEC9wUph3taTJAkIFLAV8Q0vNTXmUjj+FvZqQVEijGMNjGMqOJOqxAwFEBpLmkrEaAmy48TH3iE3RH4uPvEBhsk/A+PYlVokgnNvokmNMkTCmmFsPn6sk25c7/AKql2Na6FHYeTBcVzUwx2cSmnPGZMtqtykbypbJSZFDDv3cuBhnnRykHmy1gAIMq3qSop6cL6EvsL/AMyb4Vw1/W03B3s1GEeLXtI96ZLm8/qUfDYrKJbqDmHiCCPghzl8l1jh8HrHQqi3/DcQKpmnnqNa3SGspsZAtuQTPfKoGDY10dUWtAcTlc3UuAuHiD+Ea969N4XXoOwb+qc11Juf2Zg5yXwZuXAPaDO4IXmfEsbT6+p1TWtYwBoDRAJa3tHxmUJ/iqGY2pZG2b6Q41zwyi4jUaelzqvUeilDqsNSZqQBPLReC1cY8vzxJJBjlGgC9n6GcVq1MOPuTqBLjlgayZv7twluLVDG1JOhpvR4CoespCo0nMHtADr/AJogz7vgpqhgadMOLG5ZJcRtJJJIEw25OijeG411PE1MPUMj/Mpnmx5NvIgjyUjjalig2lErJScv5rf2effxMwfWsMxEsA/9ifTJ715GcGA4tnRevdOqs1Gs2a2T4u19zQfNeW4qBVdCfijWMz5XeTRE1aMSiUqAtKJXIuu6WgTmKl2bw8hvZcQJ0lEbciTIQqQmfFEbZU5bDFUmwwcOrjvWKNNQ5jeyxEpRc+NjthJSpDjze0FGvNktdDI9gARLp7kMEB50u0IdaswE5jquKWVxkHaEKGSasLVNxpsjsqCDpOyA5vchvqgbIUycl9hni3otUN4SVXG7XWsNXe45abHOJ2a0uMc4G3ejwbVA5xvskqLQRdHotEHzStLDwxz3vAY05Tlh3aicgdoXxeG5otMC6jcRxMuOWmOrZPtE5nkbknb+2PFXWGXyVeaK62exdDw6ngHA2FV7y3mAAwX+PgQqOMPDKw0LTHkXD5FWHAdL6b6fVQGA562H2BaytVodV/KRSpUyPPumqcUe4VnFpllT7wfzC/wuFTJCnQ3FNONmcPp1TUGWi10EEAu1jbuXq3AcZiIn7GRmgu++bqBHZnXRUjgmBpVHgknTzHkvReAcOZTBDSbX18t0rlb6NaUYwOOJU3Oq0XlrmObn9ot9lwBIlpIMFvPcrOPcXbQouqO/DFpiSSABPiU/xSsLH8p+Ig/XcvMv4k4vrXU8OSQ0Q+AYl5Byg/2yQO/uVYQeTJxQueThjtifF+kLa1R1RzgC7YbAAAD0CpuNxDTVJBsi4vo48ey5pMTBsf0UYcK9h7bSO8i3kdFvlGUY00c5SUpWDr1wSUT7a2IQqlCdk1Q4TJCqmGcWmJdf3o44gAO9NY/h3VidfBRL6R5H0UqynJxOn4q8hYuWUOYKxHRNs9J6QN0UPV0U50gFlB1PZKSuhy7IjFNBN1pltDC7rUiTrCGMN/MFeL0VyL3GFx5lSLuDlg++Ja6J6sRmA17bjZnhBPOEFmGdRp/aA+HtczqxAJBfnIqXsI6p+WxuJ2En4dxLrw4VL1NzbtA6mNJkaJ+OKfYiUvonOEcAwrQ1+Ic0lwDm0A5xeA72TUc0gNkGcsT3i4WuJ8SouaKQa9lAa0aTW0m1Y2c4EmOdifDVRwxAYIALcwylwjN4ZokAzfnCHRwmYzfz+C0JJaSF7fZF8fxBdkEBrWghrGiGtG8DvOp1O6iQVNcYodrwAHz+ahCIKTNbLodGImkxv4qb3x/RVDbeTqZP/wBidoYtwAE+yczTux25B5GLg2MBQzTcct/BWXo/gG1wIP6juKRl6tj8G3xGcLxUtJOXW5g6O3InSeWytXAOk9SIiT3kb+CgMZwXqKjQ8dl2+3qrnwzC0aLQWNBJvJ0CyTaOhBT6H6AIDsRiHmGiQDZoi8hvPxXk2Mx78T9oxDhd1RtQD8rWkMaPJitX8Q+kZNHqGausfPZULCYzLWp0p+7M03xo41BlM8wDl9DzT/FjXuZl8uf6S31XS7vLT8f3QX1ZYJEgiI7wV1VtUHdScfeAPiVwKdj5keMLqHPAYjAsIc1oDfAKKdgKjXcxzH1ZWagBcncA+QXGWS7nIj/S2fmlvGmHkyuUCc4Dr33THFqTWuMCJ/dbxrMtePA+sI/HmgtHNYnqVMcuhR0dWLBYusHTECT9XWlFovssPF8U17JaQVXcRiwBChW4hwFjZY9+YzKCiDkN1rlc0KYn2SeQGpPJYXqx9D+DVKj21zFOkwktqvy5XVWRlaxpIzuBOblLIKMY3ovkaWw3Sfh/2cCg8dpww7idh1OHNEgfy6R3l3cqlXw76Tg4bb/qpviDQMRWZ1z69TXPUBGZ987ASZIPZg2FrWiRUcU0skiW6EHUHQtPePetdJmQZ4XXbVgHuP15qaFNU1xGGrtIPYMHwDvl+iusyJ8CmRd9gZE4vD5pPeVXMdgyHCNzHuKt7RtvqkMVhgatMf1OPgBH/JCUbImU54t7v1Up0T4gaOJpknsOc1j+UEwHeRM+EpzH8KBILRY39dfeVBVqLmHkQdfDQpE4fDLwnTtH0VU4eyrTy1B2hcFVjpJiRSbroNrfBR/Qbpf17OpqECq0dgbOAF2t8BeNr7AKK6a4olwErnPHxnxO1DIpY+aKxUxHWV2lx/ED6OE+6UlwzhzjWphwMEgzzi+qc4dhDUc534WXPefwtHucfLmrLg6YG2kALp4sftRx8s7k2c4Q5yXH8mQ9xBM+9dMElAw78lcjZ1/NNtFyVoQkFUq5areWUtPmRHwRWmCXHlf1P7JPFHtj+ladUMAk2FwOcc/MqAAcdcAG1XWg5T4HSfT3qO4nxWm8DK7ZSvFqWei9sXLTHeW3HwVElZM0PdY6EtFiw+OZAE/V1irpWkuhimNtdsuHhDJupDCNLmOgeanRVbC4USArr0gw76WEw+HqU2yxhqQHXGaq98SLB0Ovrc9yh+iWBptaMXiSRRpvhjGtLn1qjIdAaNGNtLiQJIE6hPce6XMxVVgbQ6ljQWy50udmMy6BA33M5iZTMMatsOaaaUUQeHr584c2HMIewE3DZuA43tI7jyTz6IM1abZkRUp/nHcPzi8c7hZi8LYPb7bD6jRzSPBDqUnU/vKN26upnl3eCfVCBLjtAGlTe05mjsg82k9n0sFKdGsbmo5SZLLeWyjsW6WuLf8ALqAmPyVNj3B2h/m8QkOA4ktLo0LTPmYHxVbqQfgteLq5X0zsTlP9w/VEa37xzuQDR8SoviNYOogzdpafeFKZrFNXZUBgDIE/hke9KcXw7R2iJAIzDm09lycwX4lvF087SObSPd+yj6IVXG4N+HeHsJEEOa8agi7XKTxnEnYosgDM4QRsHaO8BqfBO0iKlABwkgEebbEel0j0Pw3afUOg7LfGxcfQhZ5Yk5IbDNKKaRO4XDinSLRoJvzO5Pit4b2QuHP7LwNPmSUVpAELSKEMdd4dyT732Heo93aem5uoiAsT7Y8ClqtS4GwgnynKPM3/ALSm65vPclMNRBJJ0mT57eihAzXlxEC0WHcLT71Sq9HK9zdgSPQkK+NdF9zp3AfuqTXEOcNwSD4ykZvgvjBDDaLEWhUl3ksWSUqZphhUldi5pKW6PYTrHua5+Sm1pfUduGAgGJtmJcAJ5+SU6+dlOcD4E+ux3a6ukYL3wTmInq2Bo11LieRbqQAmxXJ0Jb47JJvFqzafV0HClSbZmSXHKb3LjBJJJJgSSSoxuDe65qCSf/ipT65V3QwLqLywva9vNpn/AK8FJUqa1JX2KBsoVRq5j/EFh/1NJB9F2MSB7bTTPN3sk6e2DG+hIKcAjmtG8g+itQCMx2E7D3ABti6xMEgHaBYix/YKv8KoHqnuHMe5SPGcQaFqZ7Jlppm4EixaNh3aLfCY+yuZuA4nvBVHTkW+BahUzOazbMCfLQKxvNlUuG/5g7rqx/ap2Rg9AYxh9F1SMgefxQ6b1phifFXALN7PXN5feDzF1x0fqhtBlrkvJtzf+gCJWHbPewtW+BMy0mERdjTpe8kwq/JAwqmTA1O9tEUut4D3rl7hOkc0Ko60bm6JDMMN0YGyAypy0CK11kUQVx2IhpJ8PVCoVTGkN5lxPoABKX4lUc8w0TGoBEz4LeDdMB2YEaAggHuE6HxVL2QeY97iADA8Nu9V7juDLXl4u1xM9x/fX1Vkoi8Da5PebD0+SVxRZDmOcBIgAkTI0MeKE42gxdFVwh7XksUg2jvCxc+T2dDDqJrD4B73BoBEkCSNJMSr5jMdSpMDM5ZTaMoYwTUqRbcxTb/MbmLCxVbq8ceASGtbsO7vA3j4kKNwzjUfJN9STeBzvqVqwvX8mTMqdEv18mWtFNo2kuPm51p8vJGo1Cfxu7oDPm0qLfWkgCzRoOf6kpzD1o8RcnUN/V31snpiSQa6oOThtYtPnE/Bd4fEB2xB3a4QR+viJCSGJnw5c/HmiMg/Xz5K1kK1x7GCpVhsENJvzP6WT9RrAwFv4hadk8/hNA/+NveZc0eQaRCWqcC/+N5jkQSPJwHyS6km2W0K0GwZi+iap1Eu/h1Zu094P6wVwGVAYLD6FG6AStOomGOnVRFOseR56FN06tr2VkwDGJ58gfguOF0x1VPX/LZaYHs80nj8R9249xXeHeQ0C9mtHoEL2QdY+SR4+4oVapeBv8AlqVcAzrrp3ojOZ1KlhDsQ8RWQalXyUdxDEkNMX7+U7+5CUqQUrEqrMxLxeSQIcBEW8ufmmMFVqTDagHMGpm917qMotkxEqXocNJ3jwcR8AlRthY4ykSQHuc+NpDduQHxAWsVTcwgGmw0yDEEyCO/n4AJ/D0HgQXZhzAbPmYugY8QyCQe8CPD9EyS9pVdkaKuy2gQOaxYZLZshKkE4rScypkc4OgT2ZAv4rGVIGUb6/wAx/RSvTIuNVlRznOJbklxLvYJIuf6/cq/TfCdjftTEZNyY+HEWF3m0+Ow7u9F6wAZQbC5P5nblIMrR4nfkOQXQem8hdEiysmqVX6+ShqT99h70ejWM/FWUiUTdKqAimqTqVEfaY3RKOM1nwTFIBJuLQCXGPPTxK7wtORmIjN7I5NPzOp8uSi2tNQgv9gXy/mO093cpY1MzTuUUwHGIojM0RoZFtWuGU37nFvqEX7KkXYo5mtP4SL82uBd8aYT4xYURBjhHAqVes2lVaSx+bQlpkNLhcf0x5q40+guGBvTLvF7z7phV7onXBxlAc3H/AGlesdQsHl8uap/Bv8Tjxdpd/RVKPQ/DN0oUfNgcR5uVM6edFnYea9Fn3BEuy36ojU8ww68hfQQvX+qHIJfFWgWjkbi9r9xlIhOUHdmjJCORVR80YguIXOHqgObnBynsO+R8dV6o7oI2tiqpaRToAw1oHsmBmY0aCHTe9oCV4z/DTKxxov6w69W/s5o2FRvsnWJGu41WieSDXfZkhhnGV10eaU8MGvPbpgZjBc6JE2MD4WViweHkTnDh/IGge4n4o2E4TRAkMANwZHaaQYc0zcEEEEcwVr7J1T+zORwuJmCDtPd8lqhGkZZO2ZobHSxG4UfxSpFvzfEf9+4J+rYlw/KQe+BLfmozihBaPGyOR+1gj2Q59paW91iws0x6LvxPDB1Nwc3NaQNDI0g7KjnCVPyr0CubJGphw6+h+tlmjmcS0oJlM+zVPyH3LoUH/kd6FWiphyNpXAHcmf5D+ivpIrsH8XZHf2fiiMewavHgCrIxs2UfisPlOljp+ivHyv2Lw8ZTdXRHfa26NCZpscfZIHi2fmuwwHl6BRmMpGndvs/7Ty/dNx+SpOmWz+FLHHknZMsbUgyGHzI/VGw9YtknTWJLtLxoJ9OSrdPHOEzJ89Pr6hPYHiZB7Rlu86jwK0qaMTQfG4oOqNc3dszsddP9RXBxZG6Di8Cc5c0jK64MQI3vpqsp4BzhqJ8QRHldRtgJ/orxLq8TTqE2bJ9Wlv8AyXsPD+NdYJa4HzXgNag6i5oJuZdppFovvf4KTwfH6tMdkieQJWfNjlJ2jVgyxgqZ7s3igmDY96VpcXp1qz6APaaBmFtSPZHK0eq8lq9M69QZSGg87kp7otwp/WNxD8SabSZJiS46+qyyg4/kbseSEvxPWDXZShojk1u8jb3Luo45SX76NGg89yo2rxvDMBIOY7u1J8YH7LitxenUaHB3YGsyNO4pbYxRKf0voinXzCwqNDz/AFjsuPoGHxJVexNUEeBn69Uz0z4uKtcNH4G37i8zHoGn+5V91abc7eq6njt+krOR5KXquhgVpa4HmD5b/D3qF4g4vjKYAW+MsdksYbNxznQz3clJu6U1XURRy0WsMzlpMDjnJntxP4iBewS8uTktBxQXyVrM4GCtqXq4UFYkWEteI0QAmCgxdYh5tbW4WSgQ2ymOQXT8Ax5a0zBc0HukgT713SYjsHab/UD5AyfcCpFe5FrKyMINN1o4OZBAII08E+Ymed100XVVOmduUFxKRiqGRxby07xsUMKx4nhLq8FhaC1okOMTyg/WqSf0drDUN9besQurBuUUzzmeChkcRKjintENeQOX1oualTNd1yed0z/g1b8ojnIcP/SURnBnH8Y8mVD8WhN2ItCBqEm5Om58B8l31nepKh0fv2qtu5kH3lPVeE0WNIy57zmcSHRlFhlgaztupTBZCUKzQ4ZjbnyOxU/Qx1RjQ1rzl1sAfNQlbCMmwgeJ9BPxQ6TIPZkDkCbqk4X2Nx5ePRZv8WMjMXnxP/EQFK8R45TpMbEueRLWfN2wCquGY/n5kX8uakcFwOXZ3EnNsbz4pfoK9jv8p1SIbrnPedXPe6TA1c7kPcByCteH6G1SwOJZn1yO2PiJv5ean+D4Omy+USNIG6mqdabzZaKTVGRt3Z5Zx/htWlTd1jC0Wvq3UfiFveohjdLaRzXuMAi4kHY8vPVVjjnQWm8F2Hik/XJ/4zHID2PK3ckyx0vaPw5Ip+4pBWJrH4GpSMVGFvI7HwIsVtI6AS6HmErk1FqVkNAVyxjkMORqQUciJB2OgIdevlaTuQWjz9o+lvNY56j69bMe4WHghdKzV42HnK30jhHpaE9yGwIlTl5n9EuLOpJfAxw/gtasHGk2Q2ATna3WdiZPklH0KjSREEWN16p0F4dkwwc4dp5L/LQe6/mpPi3AqWIHbHa2cNR5wuzhVQVnm/LlyzSa/tHiVTP+Iee/qLpWrXc38Z/uuPVegcT6G1GG0EbHSfIqscQ4O9lnNt3j6CejKyEGLdoVuvmcLTpHp9BEfwlwuySPy/8A5n4JjCmNRYQYI8efgEaK2RNXBkDmOfP9kXh2BkZo10HzKmMRhw+Gj8Vz/Tv66eEo7WZTAR4hTOMLgwO8+4KYwlCPH4IFABEqYoARr81VoNjrak6WA35o32tguZPulQpxJdpfuC1nAuT5D9UKJZY6XEQdGz9bp6hiJ2t4wqrSxp2ho5/V1I4fFDnPfp7lUJNVWteIc0ObyI5LErSxE7raBChBy3K4YitC5DZ0EjqmEwHITUlicSTZunPmhXyxuPG5ukFxGJBOUG3xXDaaXYE43STp8VRvkdSEVjSSOw6BPoE5wbBdbWawm0gvPdySM7nXYclxgcfDjlPmr+ND1Mn7Ip5eb0cTf6n/AH/h7hhajYAbECwHgnmELyvhfGXt3Vs4Z0iDrOXZZ5tFqcZEGCFXuNcNGxty5KYpV2uEgyh4mo0tvfuhRMjR55i+GRcR8Pfoqxx6iGDrRYTldbQnS3lovSsbSG3wVH6ZUgKMwAc7Z3mJj3pt6FURuHecuYiHOj+0bD5+ZXVGpHcOZ3Kh2Y4xt43n1n5IQxx3kxoCQfeQpZEibqYnYa/BbAaPbdO8A/UKCGOdeXQCZjbf01WUq8777X5/h+tULDRNPxezRHhr+601t73PuHikmYxrR2fXc/tZL1+JudYaIEJd+IaLuMnxXVHiew0UNQwT37FTOE4O1t3Ge4fqgwkxw7ESedpWITamQdmJ+vksVaCQTF2sWLj/ACdBAsY4iyWCxYhk7Op4/wCIWkJKY/EsWJcvxHR/MR4vUIYSDCisA4g2O4WLFv8AD/A5P/pP/Yv4Ljw51gpbCm6xYtpzS28IqmBdSzXfFaWKBQhi27Lz3p+49Q2//ljyAdHwCxYrroW+yihxhdSsWKABtMkpnLYLFiiCALzzTFAxpyWLFUJJ4iu4UhBIkfMpvo1UJpukkw607WWliJPgax7iBbmfisWLFGQ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30" name="AutoShape 10" descr="data:image/jpeg;base64,/9j/4AAQSkZJRgABAQAAAQABAAD/2wCEAAkGBxQTEhUUExMVFhQXGBgVGBUXFRcXGBUXFBcXFxcXGBUYHCggGBwlHBQXITEhJSkrLi4uFx8zODMsNygtLisBCgoKDg0OGxAQGiwlHCQsLCwsLCwsLCwsLCwsLCwsLCwsLCwsLCwsLCwsLCwsLCwsLCwsLCwsLCwsLCwsLCwsLP/AABEIARMAtwMBIgACEQEDEQH/xAAcAAACAgMBAQAAAAAAAAAAAAADBAUGAAECBwj/xABAEAABAwIEAgcFBgQGAgMAAAABAAIRAyEEEjFBBVEGEyJhcYGRMqGxwfAUI0JS0eEHYnKCFTOSssLxQ6JTg9L/xAAaAQACAwEBAAAAAAAAAAAAAAABAwACBAUG/8QAKREAAgICAgEEAQQDAQAAAAAAAAECEQMhEjEEEyJBUTJCYXHwFCOhBf/aAAwDAQACEQMRAD8A8scLrt5gJwYMIPVjQpbYyKFs5Wi9NmgNiuH4cRqpaJxYoai11iIKVlrqgjolMHnXRXfUBMfYxG6DaRZRkxGFlRsapv7GO9HxPDgAwgkyRZDkiOEkRLitSpbjeDa0CGweaimtsrJi2ndHPWBc9anMNgQ7VS+C4TSm4nxVuItyK31qxzjyV2r8PZENYECvhB1d2iQVRSLNNOipVqD2xm3Wg1T3HKfZBUI1SReByKK01sFHewwtaaolGOVMSx1KMkPG6Rpm8ncLt1cBpA1OqT606BQhp+qxcErEQF1YEpTpy4hPMCT64McSRKWaInf2Ege9KPHcnXcWaRGX69EgcQJlSmWTQN7IEIbYTeOxzXkQIhKU3gIxutlJUnp6CCE/Tb2Ruo41BCJSxmXdSUbCpUMHWCFZsHQaabbBVJ+Lkyit4q5tg4wlyiy92WmvhGEdpsqncZpNbUIaICZPGn/mUdi8RnMlSMWmCVDOBUqxqgaOIy3TJ4xyC0qVGVx3ssHDHHPEouK9h/iqsOLva6QIKHX4tVdN9UqStjm1ybXRKcbeDTCr+ZY+u82MrYFkH+4ILejH4m0IBfKJAlEZEEK1lWtiZKaw2BLtTAWn0xCfwRMDkinsHHTOH4NjIi/NbXWLp9r65LFSv3AywtCRr05cn9z4pWpZyBoiBq4PkEuaAlSb3gi0pVtFziQ0Eq6KNtfAClhgZsuvsg7kfCsuQV0RfZKlNp0huPHGUbYo/CgckKthwBopCrTuhuIllvxD4qRyOwywxpi1PCu/IfRdswR/KfRXykwZRYaLosHIKjyNgWjz7E4Ex7J9FH0qeyuPSLEuYRliD3KtYbDPqVMrWkukE7QDFzyF9VeEtAe3ZJjo+0snRR1bg72AujT6BXoXCMKwwx7hfszr4H3/AFqpfiXBhTA7MiSG2uQIN+4XHnKLyAWM8p4fgw9zS7fZWyjwyk3RoT1XgVHNAlrxyIAHu8RPcfFdOw2Xebf9qimmy04OKKx0kwoDQQ0BVc0zCu3Sdv3SpjHdlyYUuti0XXbIuN1xAJEooyifcrFJdgag0hO4H2Uo1pdouyC0aolbHcQ9pJkrEvwyi17iHSViDdAotDvaPil67blNVR2ygVmSqGiHYsKgjVcUsW5jjlMT4fNafhO9cuwHerKSQHCTGGva28yTqhHEtmYCUdhLwmsHw8zcIOMZPbCpShHSMq4oTohPrgx3EH3p4YHuW28P1smLBFfqEvypNVxLJh+J08o7Q0Xf+J0vzhVf7BbRcmkAYyhLngjHp2GGRye1ROYmmMXUZQpEZnG7jo0C5cY2AU/wPgnUse1pzNJ7VZzYLo/CxkzAMnXe/JSv8P8Ao4G4cVA0tq4mQSR7NFruzA7yC6f6eSlenTG4VrGMFnNAA5ZTf4j3pfHQ+DV0ReBpsDgKY7Q1cYLh4bN8oU63Dl3tElVvoy05r7q6Boyysrk2dDjGNaInFdH6VSZBBO7TB+vFVTiHC6tCoGVXZqTzDKml9mu/K63nsdh6ThKUoPFeHNqMdTeJa4QfkRyINweYRSaVlJSUnTPn7pPjKzaj6JbZp15jUH0UGPY112XonTfhrmsa8xLSaLzuS2S0+YMrzwt18VrhLlGzBOCU+JxQwmYxMLdTBHQOR8IztBNVBeO9NFyaTqguF6PFrZce9AxVJrR2WypfjOKyMZB1GnoozA8RgOAbKGylq6EOH1ZebRZYiYJpfWcYhYiBFlxI+8KG5so+PH3hQ4SjRHsIODA7rl/CI/Ehdc4TdCw+Je6ZKXydDXjppfYQ8IMzK6GHfTvMhK4vFOaBBWqldxAkq0JW1YJ4mouhhuLOv1qumY8gERqlJWiV1PSh9HH9Sf2MHFGPrkuKLDUqBo1cQ0eLjA+KFNvrkpPolUYMbQNSMoqMMcyD2R6wk5oxitGjx3Jt39H0PwfCNptDRoxjKbf6WgCfEwqf/FQtIpZnhsGQNzqCfBWBvGB9lq4hnaAbmEaHU66aLyHpBxxmLLKtSX1M78zADDKYjqwT7IuHG8TJ5XzSa4Ua4Ranf0XDo2Gloyua4dxEjyVjqkZRG5Xk3ERToU21qbKtFx9k5g5jyIzNImWlegdG6j6+E651rSN5iTosMsbXR0FNS22WXCsNkbFaLz/Bcbc6oM2LFIHQFsg+J0HqrpQ0HbFQESHCCD4HdWT9pScalsp38RaA+z1DzDT5tMfBeK1Br4r2H+K2MyUCDuG/7gfkvGjVmSE3B+DEZvzX8B8HsUxUpk1Ghokk2CiftDgIARMJiXB2YmCNFp+DNK29Fg4s82a5sEC9wUph3taTJAkIFLAV8Q0vNTXmUjj+FvZqQVEijGMNjGMqOJOqxAwFEBpLmkrEaAmy48TH3iE3RH4uPvEBhsk/A+PYlVokgnNvokmNMkTCmmFsPn6sk25c7/AKql2Na6FHYeTBcVzUwx2cSmnPGZMtqtykbypbJSZFDDv3cuBhnnRykHmy1gAIMq3qSop6cL6EvsL/AMyb4Vw1/W03B3s1GEeLXtI96ZLm8/qUfDYrKJbqDmHiCCPghzl8l1jh8HrHQqi3/DcQKpmnnqNa3SGspsZAtuQTPfKoGDY10dUWtAcTlc3UuAuHiD+Ea969N4XXoOwb+qc11Juf2Zg5yXwZuXAPaDO4IXmfEsbT6+p1TWtYwBoDRAJa3tHxmUJ/iqGY2pZG2b6Q41zwyi4jUaelzqvUeilDqsNSZqQBPLReC1cY8vzxJJBjlGgC9n6GcVq1MOPuTqBLjlgayZv7twluLVDG1JOhpvR4CoespCo0nMHtADr/AJogz7vgpqhgadMOLG5ZJcRtJJJIEw25OijeG411PE1MPUMj/Mpnmx5NvIgjyUjjalig2lErJScv5rf2effxMwfWsMxEsA/9ifTJ715GcGA4tnRevdOqs1Gs2a2T4u19zQfNeW4qBVdCfijWMz5XeTRE1aMSiUqAtKJXIuu6WgTmKl2bw8hvZcQJ0lEbciTIQqQmfFEbZU5bDFUmwwcOrjvWKNNQ5jeyxEpRc+NjthJSpDjze0FGvNktdDI9gARLp7kMEB50u0IdaswE5jquKWVxkHaEKGSasLVNxpsjsqCDpOyA5vchvqgbIUycl9hni3otUN4SVXG7XWsNXe45abHOJ2a0uMc4G3ejwbVA5xvskqLQRdHotEHzStLDwxz3vAY05Tlh3aicgdoXxeG5otMC6jcRxMuOWmOrZPtE5nkbknb+2PFXWGXyVeaK62exdDw6ngHA2FV7y3mAAwX+PgQqOMPDKw0LTHkXD5FWHAdL6b6fVQGA562H2BaytVodV/KRSpUyPPumqcUe4VnFpllT7wfzC/wuFTJCnQ3FNONmcPp1TUGWi10EEAu1jbuXq3AcZiIn7GRmgu++bqBHZnXRUjgmBpVHgknTzHkvReAcOZTBDSbX18t0rlb6NaUYwOOJU3Oq0XlrmObn9ot9lwBIlpIMFvPcrOPcXbQouqO/DFpiSSABPiU/xSsLH8p+Ig/XcvMv4k4vrXU8OSQ0Q+AYl5Byg/2yQO/uVYQeTJxQueThjtifF+kLa1R1RzgC7YbAAAD0CpuNxDTVJBsi4vo48ey5pMTBsf0UYcK9h7bSO8i3kdFvlGUY00c5SUpWDr1wSUT7a2IQqlCdk1Q4TJCqmGcWmJdf3o44gAO9NY/h3VidfBRL6R5H0UqynJxOn4q8hYuWUOYKxHRNs9J6QN0UPV0U50gFlB1PZKSuhy7IjFNBN1pltDC7rUiTrCGMN/MFeL0VyL3GFx5lSLuDlg++Ja6J6sRmA17bjZnhBPOEFmGdRp/aA+HtczqxAJBfnIqXsI6p+WxuJ2En4dxLrw4VL1NzbtA6mNJkaJ+OKfYiUvonOEcAwrQ1+Ic0lwDm0A5xeA72TUc0gNkGcsT3i4WuJ8SouaKQa9lAa0aTW0m1Y2c4EmOdifDVRwxAYIALcwylwjN4ZokAzfnCHRwmYzfz+C0JJaSF7fZF8fxBdkEBrWghrGiGtG8DvOp1O6iQVNcYodrwAHz+ahCIKTNbLodGImkxv4qb3x/RVDbeTqZP/wBidoYtwAE+yczTux25B5GLg2MBQzTcct/BWXo/gG1wIP6juKRl6tj8G3xGcLxUtJOXW5g6O3InSeWytXAOk9SIiT3kb+CgMZwXqKjQ8dl2+3qrnwzC0aLQWNBJvJ0CyTaOhBT6H6AIDsRiHmGiQDZoi8hvPxXk2Mx78T9oxDhd1RtQD8rWkMaPJitX8Q+kZNHqGausfPZULCYzLWp0p+7M03xo41BlM8wDl9DzT/FjXuZl8uf6S31XS7vLT8f3QX1ZYJEgiI7wV1VtUHdScfeAPiVwKdj5keMLqHPAYjAsIc1oDfAKKdgKjXcxzH1ZWagBcncA+QXGWS7nIj/S2fmlvGmHkyuUCc4Dr33THFqTWuMCJ/dbxrMtePA+sI/HmgtHNYnqVMcuhR0dWLBYusHTECT9XWlFovssPF8U17JaQVXcRiwBChW4hwFjZY9+YzKCiDkN1rlc0KYn2SeQGpPJYXqx9D+DVKj21zFOkwktqvy5XVWRlaxpIzuBOblLIKMY3ovkaWw3Sfh/2cCg8dpww7idh1OHNEgfy6R3l3cqlXw76Tg4bb/qpviDQMRWZ1z69TXPUBGZ987ASZIPZg2FrWiRUcU0skiW6EHUHQtPePetdJmQZ4XXbVgHuP15qaFNU1xGGrtIPYMHwDvl+iusyJ8CmRd9gZE4vD5pPeVXMdgyHCNzHuKt7RtvqkMVhgatMf1OPgBH/JCUbImU54t7v1Up0T4gaOJpknsOc1j+UEwHeRM+EpzH8KBILRY39dfeVBVqLmHkQdfDQpE4fDLwnTtH0VU4eyrTy1B2hcFVjpJiRSbroNrfBR/Qbpf17OpqECq0dgbOAF2t8BeNr7AKK6a4olwErnPHxnxO1DIpY+aKxUxHWV2lx/ED6OE+6UlwzhzjWphwMEgzzi+qc4dhDUc534WXPefwtHucfLmrLg6YG2kALp4sftRx8s7k2c4Q5yXH8mQ9xBM+9dMElAw78lcjZ1/NNtFyVoQkFUq5areWUtPmRHwRWmCXHlf1P7JPFHtj+ladUMAk2FwOcc/MqAAcdcAG1XWg5T4HSfT3qO4nxWm8DK7ZSvFqWei9sXLTHeW3HwVElZM0PdY6EtFiw+OZAE/V1irpWkuhimNtdsuHhDJupDCNLmOgeanRVbC4USArr0gw76WEw+HqU2yxhqQHXGaq98SLB0Ovrc9yh+iWBptaMXiSRRpvhjGtLn1qjIdAaNGNtLiQJIE6hPce6XMxVVgbQ6ljQWy50udmMy6BA33M5iZTMMatsOaaaUUQeHr584c2HMIewE3DZuA43tI7jyTz6IM1abZkRUp/nHcPzi8c7hZi8LYPb7bD6jRzSPBDqUnU/vKN26upnl3eCfVCBLjtAGlTe05mjsg82k9n0sFKdGsbmo5SZLLeWyjsW6WuLf8ALqAmPyVNj3B2h/m8QkOA4ktLo0LTPmYHxVbqQfgteLq5X0zsTlP9w/VEa37xzuQDR8SoviNYOogzdpafeFKZrFNXZUBgDIE/hke9KcXw7R2iJAIzDm09lycwX4lvF087SObSPd+yj6IVXG4N+HeHsJEEOa8agi7XKTxnEnYosgDM4QRsHaO8BqfBO0iKlABwkgEebbEel0j0Pw3afUOg7LfGxcfQhZ5Yk5IbDNKKaRO4XDinSLRoJvzO5Pit4b2QuHP7LwNPmSUVpAELSKEMdd4dyT732Heo93aem5uoiAsT7Y8ClqtS4GwgnynKPM3/ALSm65vPclMNRBJJ0mT57eihAzXlxEC0WHcLT71Sq9HK9zdgSPQkK+NdF9zp3AfuqTXEOcNwSD4ykZvgvjBDDaLEWhUl3ksWSUqZphhUldi5pKW6PYTrHua5+Sm1pfUduGAgGJtmJcAJ5+SU6+dlOcD4E+ux3a6ukYL3wTmInq2Bo11LieRbqQAmxXJ0Jb47JJvFqzafV0HClSbZmSXHKb3LjBJJJJgSSSoxuDe65qCSf/ipT65V3QwLqLywva9vNpn/AK8FJUqa1JX2KBsoVRq5j/EFh/1NJB9F2MSB7bTTPN3sk6e2DG+hIKcAjmtG8g+itQCMx2E7D3ABti6xMEgHaBYix/YKv8KoHqnuHMe5SPGcQaFqZ7Jlppm4EixaNh3aLfCY+yuZuA4nvBVHTkW+BahUzOazbMCfLQKxvNlUuG/5g7rqx/ap2Rg9AYxh9F1SMgefxQ6b1phifFXALN7PXN5feDzF1x0fqhtBlrkvJtzf+gCJWHbPewtW+BMy0mERdjTpe8kwq/JAwqmTA1O9tEUut4D3rl7hOkc0Ko60bm6JDMMN0YGyAypy0CK11kUQVx2IhpJ8PVCoVTGkN5lxPoABKX4lUc8w0TGoBEz4LeDdMB2YEaAggHuE6HxVL2QeY97iADA8Nu9V7juDLXl4u1xM9x/fX1Vkoi8Da5PebD0+SVxRZDmOcBIgAkTI0MeKE42gxdFVwh7XksUg2jvCxc+T2dDDqJrD4B73BoBEkCSNJMSr5jMdSpMDM5ZTaMoYwTUqRbcxTb/MbmLCxVbq8ceASGtbsO7vA3j4kKNwzjUfJN9STeBzvqVqwvX8mTMqdEv18mWtFNo2kuPm51p8vJGo1Cfxu7oDPm0qLfWkgCzRoOf6kpzD1o8RcnUN/V31snpiSQa6oOThtYtPnE/Bd4fEB2xB3a4QR+viJCSGJnw5c/HmiMg/Xz5K1kK1x7GCpVhsENJvzP6WT9RrAwFv4hadk8/hNA/+NveZc0eQaRCWqcC/+N5jkQSPJwHyS6km2W0K0GwZi+iap1Eu/h1Zu094P6wVwGVAYLD6FG6AStOomGOnVRFOseR56FN06tr2VkwDGJ58gfguOF0x1VPX/LZaYHs80nj8R9249xXeHeQ0C9mtHoEL2QdY+SR4+4oVapeBv8AlqVcAzrrp3ojOZ1KlhDsQ8RWQalXyUdxDEkNMX7+U7+5CUqQUrEqrMxLxeSQIcBEW8ufmmMFVqTDagHMGpm917qMotkxEqXocNJ3jwcR8AlRthY4ykSQHuc+NpDduQHxAWsVTcwgGmw0yDEEyCO/n4AJ/D0HgQXZhzAbPmYugY8QyCQe8CPD9EyS9pVdkaKuy2gQOaxYZLZshKkE4rScypkc4OgT2ZAv4rGVIGUb6/wAx/RSvTIuNVlRznOJbklxLvYJIuf6/cq/TfCdjftTEZNyY+HEWF3m0+Ow7u9F6wAZQbC5P5nblIMrR4nfkOQXQem8hdEiysmqVX6+ShqT99h70ejWM/FWUiUTdKqAimqTqVEfaY3RKOM1nwTFIBJuLQCXGPPTxK7wtORmIjN7I5NPzOp8uSi2tNQgv9gXy/mO093cpY1MzTuUUwHGIojM0RoZFtWuGU37nFvqEX7KkXYo5mtP4SL82uBd8aYT4xYURBjhHAqVes2lVaSx+bQlpkNLhcf0x5q40+guGBvTLvF7z7phV7onXBxlAc3H/AGlesdQsHl8uap/Bv8Tjxdpd/RVKPQ/DN0oUfNgcR5uVM6edFnYea9Fn3BEuy36ojU8ww68hfQQvX+qHIJfFWgWjkbi9r9xlIhOUHdmjJCORVR80YguIXOHqgObnBynsO+R8dV6o7oI2tiqpaRToAw1oHsmBmY0aCHTe9oCV4z/DTKxxov6w69W/s5o2FRvsnWJGu41WieSDXfZkhhnGV10eaU8MGvPbpgZjBc6JE2MD4WViweHkTnDh/IGge4n4o2E4TRAkMANwZHaaQYc0zcEEEEcwVr7J1T+zORwuJmCDtPd8lqhGkZZO2ZobHSxG4UfxSpFvzfEf9+4J+rYlw/KQe+BLfmozihBaPGyOR+1gj2Q59paW91iws0x6LvxPDB1Nwc3NaQNDI0g7KjnCVPyr0CubJGphw6+h+tlmjmcS0oJlM+zVPyH3LoUH/kd6FWiphyNpXAHcmf5D+ivpIrsH8XZHf2fiiMewavHgCrIxs2UfisPlOljp+ivHyv2Lw8ZTdXRHfa26NCZpscfZIHi2fmuwwHl6BRmMpGndvs/7Ty/dNx+SpOmWz+FLHHknZMsbUgyGHzI/VGw9YtknTWJLtLxoJ9OSrdPHOEzJ89Pr6hPYHiZB7Rlu86jwK0qaMTQfG4oOqNc3dszsddP9RXBxZG6Di8Cc5c0jK64MQI3vpqsp4BzhqJ8QRHldRtgJ/orxLq8TTqE2bJ9Wlv8AyXsPD+NdYJa4HzXgNag6i5oJuZdppFovvf4KTwfH6tMdkieQJWfNjlJ2jVgyxgqZ7s3igmDY96VpcXp1qz6APaaBmFtSPZHK0eq8lq9M69QZSGg87kp7otwp/WNxD8SabSZJiS46+qyyg4/kbseSEvxPWDXZShojk1u8jb3Luo45SX76NGg89yo2rxvDMBIOY7u1J8YH7LitxenUaHB3YGsyNO4pbYxRKf0voinXzCwqNDz/AFjsuPoGHxJVexNUEeBn69Uz0z4uKtcNH4G37i8zHoGn+5V91abc7eq6njt+krOR5KXquhgVpa4HmD5b/D3qF4g4vjKYAW+MsdksYbNxznQz3clJu6U1XURRy0WsMzlpMDjnJntxP4iBewS8uTktBxQXyVrM4GCtqXq4UFYkWEteI0QAmCgxdYh5tbW4WSgQ2ymOQXT8Ax5a0zBc0HukgT713SYjsHab/UD5AyfcCpFe5FrKyMINN1o4OZBAII08E+Ymed100XVVOmduUFxKRiqGRxby07xsUMKx4nhLq8FhaC1okOMTyg/WqSf0drDUN9besQurBuUUzzmeChkcRKjintENeQOX1oualTNd1yed0z/g1b8ojnIcP/SURnBnH8Y8mVD8WhN2ItCBqEm5Om58B8l31nepKh0fv2qtu5kH3lPVeE0WNIy57zmcSHRlFhlgaztupTBZCUKzQ4ZjbnyOxU/Qx1RjQ1rzl1sAfNQlbCMmwgeJ9BPxQ6TIPZkDkCbqk4X2Nx5ePRZv8WMjMXnxP/EQFK8R45TpMbEueRLWfN2wCquGY/n5kX8uakcFwOXZ3EnNsbz4pfoK9jv8p1SIbrnPedXPe6TA1c7kPcByCteH6G1SwOJZn1yO2PiJv5ean+D4Omy+USNIG6mqdabzZaKTVGRt3Z5Zx/htWlTd1jC0Wvq3UfiFveohjdLaRzXuMAi4kHY8vPVVjjnQWm8F2Hik/XJ/4zHID2PK3ckyx0vaPw5Ip+4pBWJrH4GpSMVGFvI7HwIsVtI6AS6HmErk1FqVkNAVyxjkMORqQUciJB2OgIdevlaTuQWjz9o+lvNY56j69bMe4WHghdKzV42HnK30jhHpaE9yGwIlTl5n9EuLOpJfAxw/gtasHGk2Q2ATna3WdiZPklH0KjSREEWN16p0F4dkwwc4dp5L/LQe6/mpPi3AqWIHbHa2cNR5wuzhVQVnm/LlyzSa/tHiVTP+Iee/qLpWrXc38Z/uuPVegcT6G1GG0EbHSfIqscQ4O9lnNt3j6CejKyEGLdoVuvmcLTpHp9BEfwlwuySPy/8A5n4JjCmNRYQYI8efgEaK2RNXBkDmOfP9kXh2BkZo10HzKmMRhw+Gj8Vz/Tv66eEo7WZTAR4hTOMLgwO8+4KYwlCPH4IFABEqYoARr81VoNjrak6WA35o32tguZPulQpxJdpfuC1nAuT5D9UKJZY6XEQdGz9bp6hiJ2t4wqrSxp2ho5/V1I4fFDnPfp7lUJNVWteIc0ObyI5LErSxE7raBChBy3K4YitC5DZ0EjqmEwHITUlicSTZunPmhXyxuPG5ukFxGJBOUG3xXDaaXYE43STp8VRvkdSEVjSSOw6BPoE5wbBdbWawm0gvPdySM7nXYclxgcfDjlPmr+ND1Mn7Ip5eb0cTf6n/AH/h7hhajYAbECwHgnmELyvhfGXt3Vs4Z0iDrOXZZ5tFqcZEGCFXuNcNGxty5KYpV2uEgyh4mo0tvfuhRMjR55i+GRcR8Pfoqxx6iGDrRYTldbQnS3lovSsbSG3wVH6ZUgKMwAc7Z3mJj3pt6FURuHecuYiHOj+0bD5+ZXVGpHcOZ3Kh2Y4xt43n1n5IQxx3kxoCQfeQpZEibqYnYa/BbAaPbdO8A/UKCGOdeXQCZjbf01WUq8777X5/h+tULDRNPxezRHhr+601t73PuHikmYxrR2fXc/tZL1+JudYaIEJd+IaLuMnxXVHiew0UNQwT37FTOE4O1t3Ge4fqgwkxw7ESedpWITamQdmJ+vksVaCQTF2sWLj/ACdBAsY4iyWCxYhk7Op4/wCIWkJKY/EsWJcvxHR/MR4vUIYSDCisA4g2O4WLFv8AD/A5P/pP/Yv4Ljw51gpbCm6xYtpzS28IqmBdSzXfFaWKBQhi27Lz3p+49Q2//ljyAdHwCxYrroW+yihxhdSsWKABtMkpnLYLFiiCALzzTFAxpyWLFUJJ4iu4UhBIkfMpvo1UJpukkw607WWliJPgax7iBbmfisWLFGQ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32" name="Picture 12" descr="http://life.img.pravda.com/images/doc/b/1/b162e15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572132" y="1428736"/>
            <a:ext cx="3186648" cy="478634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58204" cy="5868184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чотирнадцять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років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вступив до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морське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училище в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Колобжег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,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підкоряється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Міністерству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морського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транспорту , через 5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років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отримав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диплом моряка далекого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плавання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Після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здобував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освіту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Університеті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Торуні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,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вивчав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фізику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,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захистив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докторську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дисертацію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Одночасно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отримував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освіту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економічному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факультеті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Захистив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докторську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дисертацію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хімії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Лодзі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Отримав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ступінь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доктора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інформатики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, зараз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займається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біоінформатикою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Знає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німецьку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,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англійську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та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російську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мови.Проживає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 </a:t>
            </a:r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Франкфурті-на-Майні</a:t>
            </a:r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215370" cy="314327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Якось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Януш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сказав  : «У мене в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житті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існує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тільки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дві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самі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значущі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жінки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Перша -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моя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старша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дочка , друга -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молодша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».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Його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дочки не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читають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його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книг , а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тільки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прослуховують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аудіо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форматі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. «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Самотність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мережі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»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їм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не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дуже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сподобалося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,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оскільки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ця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книга сильно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зачіпає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особисте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життя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їхнього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батька. А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всі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друзі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автора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читають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його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твори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із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задоволенням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7" name="Picture 2" descr="https://encrypted-tbn1.gstatic.com/images?q=tbn:ANd9GcSkyAVujYEdggDpwiRcLM2VcAfpr2OzRCgpEyNEypxwMNInD594DXCcUk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857628"/>
            <a:ext cx="4071966" cy="27146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074" name="AutoShape 2" descr="data:image/jpeg;base64,/9j/4AAQSkZJRgABAQAAAQABAAD/2wCEAAkGBhQSERUUEhQWFRUWGBgaGBgXGBcYGxgYHBUYHBgXGBcYHSYeGBojGhgXHy8gIycpLCwsGB8xNTAqNSYrLCkBCQoKDgwOGg8PGiwlHyQsLCksLC8sLCwsLCwsKSksLCwpLCwsLCwpLCwsLCwsLCksLCwsLCwpLCwpLCksLCwsLP/AABEIAMIBAwMBIgACEQEDEQH/xAAcAAACAgMBAQAAAAAAAAAAAAAFBgMEAAECBwj/xABKEAACAQIEAwUEBgcFBgUFAAABAhEAAwQSITEFQVEGEyJhcTKBkaEUI0KxwdEHUmJysuHwFSSCkvEWM3Ois8I0RGOj0kNUg5O0/8QAGgEAAgMBAQAAAAAAAAAAAAAAAgMAAQQFBv/EADMRAAIBAwIEAwcDBAMAAAAAAAABAgMRIRIxBCJBUWFx8AUTMoGRobEzwfEUI0LRBnKy/9oADAMBAAIRAxEAPwBExmGBdh6g+knSq+H4UqOrpoQQeoMcmUyCOUeZq5xK0xutlYjxHpG/mKrjvRzU+oj5g/hSqXwh17qb9dAvibYIRoCydhOnLSq2LUQDoeU/zqTFO3coSsqOYJBBO4HoT0qLFSFHiME7lecaCTE1zqiang6lJ3grkTYQcq1ZY8iRUhuEJJH3jY8xFRWyDrp7iDVqtUj1I6FOW6LeIvugE7HY7j+tK0vGyvtIOeozKdBm+zpsOhrtyBbgb6R66cz5TVJEYuBlzwtxiNxpbYQeWpaK0w4ucoZMc+BpqVyTF4pbotA21cPqSQrMBtE6EaxqNoqE8DtsFNsXbZzQRqV5Q0PrGvyri3hgXtwuiOVJnkLhjny/CmPh95MgCHMVnMBrBgn0/wBKRVqNZQ+lTVrMROJ8JZLgDEGdAYI5iedVfovnzimbtXeDMhB1DMpGumin4bUBj+KnQnJxVw/dxKhtD5xXWDEOPfUjLr/i/CtYdfrB/i+6mN4ZSjZrzQS/ta7YlbZEFmmVB1DRz8qhftRiOZX/ACCjF7s+95Xe2C2S6y5VBZjmUMCFGsAAyfMdaoPwIjRiVYHUFYIPmDtQa4pcwEoNt2ZSPaO+d8v+Wul7Q3Y+z8P51aPAd/F8v51b4ngbTWcKtsoG7t85EFiRdYHNrygaedTXTeyK0Ti0m9wX/b9zovwP51F/bj9F+B/Opf7L/a28v51F/ZwkjNz6eVWpUy3CoRvx1p9lfn+dcvx1j9hfnUGOwbKwkHUaaHeq/cN+qfgaeoQavYySqTi7Nls8WP6o+JrV3iUiCoPvmqUVhFFoiV7yfcmQae/8K1eMR6CpbK/Vk+Y+5q7xmiWyOlVfJbXKS8IwrXHAGHuX/wBlM8/8oJqpesuHZcjKwJlCDK+RB1+NetfowwZfFglmMJO5HLoK867SWymOvBi05jMkzr1J1oI1LsFxsZc4LiRhDcOGAtBhN2AG9NTJHuoMEr1HHJbHABqsvd01EyoJ60jLhQyhhHij5mNakZ3RajdgbLXYt+VHcRwZkBJIECegPvNUe5bMoytLRlGUyZ2gc5olO5bgl1KXcHoa1RFzlJVgQRoQQQQehrVTUy9CHvD2VbEBSuYFtf8A9c+tRpw0G076go+WBsRkDcwdd/LSiXBE/vlqOZtT77YFcnE5MPfBEnPb2IiMlzr1C/KsdOTtjxNNaMdWfAj4Tgu/w5WfFn0SPEdNxOh2MiZ261riGGt3LWQOFYESXDqZGh6gH0jzrlrBBMApojRzUlQSJJnRp+AoDfGu+p5+6l1/1HkbwyvSRffCFElipiQIYNKxoRGvXfoKEhlLDofWRr5+tGsC0WxE+6BGkz8PurWH4kSzrcVWCxBYDUT1j4daVd5HWzg1i8W9rDXblohXVVIOVW+2gMBgQJzHbyoZ2V45fe+t0tmuI6GdAWDOAyEAeIMCRHnptRjDY5Baul7CXFRWLW5gMFObnPSdZqtgO2KsyXMPhbFhsO3eABFbMNjOg1jY7jkRTaeKb8zNUX91Y6HuWP7LYVyc1m3/AJQOfUUAvfo6wgnIpSf1WO8ETE+dNVtu8tpcGgdVaOmZQY+dUcShHOmWv0M12tmIXGf0SJfbMMQ6kcoBHw0pH7XdgbvD+7ZnFxLjEBgMsMBOUiTuNQfI17LfuNBCnUgxJ515F26wxu3LQUzdtKLdxixJYj2ZTY8/FPkaJW2LjVkn3FA2/wCIVzYEXV9W/hNFsJ2fuNiFRCG2MBhMkOQAJ19hjH5iQ1+y1q+EbdWg/DejVmsPoaFUd9tmvye2/onwA+kX7knMCYjpctifgUFJ/wCkYFMdcKkku+skEyEWTprHntVS/wBs7mDRreHLLevLZIuKYKAIJjqSNPQ1Q4Vg++YvdY3HYyzOSzMerE6n0qY0rULu9ctJTu3gyNJYg6SI5wPfVjhPDEFl1CZ7hZGViD4eui6gEfH3CnKz2L7wCdumwovb7GqBlg67kE0GtJWSD9zJu7YE/R7YCYy0zMhnTKEA35ydfL30+9pkFhVLi5ezX7aA3cpCZywzL4RH+lIvHuzjYd0uAzazAPpqskAE84nSdwY66PWMcY3CIouS4yXBmPO1eUMSQN9RIj7VHFpiainG6fUYcU0spPJ7TDykEfjWrmKYI5B8QzAE7DURPlVa7xBCwSTniyeuzA6x7OnWrXck96pAyzK6/sgmd48U03oZ44eTw/tngJxOMMahncH0Vbh+RmlTjlgdyCAJDw2+52mvSO11jLisYDztPHP2sEPL9nfSkTjFucG7ftofmfzpafMbF8D8hfRRkb1T/urjHr4Le+qn+I1Phtbb+iH/AJgPxqzZ4et62JbIVRzJ20uDQ/5uVNvbLFaHJJIbuwGHstinzs89yYAuBfsCflSBxVlN54zRMeNgx0ABlhodQa9U7E8Gs2cXazBWJNtPEreJXsgk5iMukxprSD27wtq3j7q2QotyIC7Cl0pJv5C6kGldhfiv0YcGw+VU7w3GJOZs07H7xpQzBj6i2TtPv0uU2cTu2P8AZ/D+K3nFx9JXNOsjrMRStglnDr/i/jNWnj5hQW/kW+0FuLLjWAoI85ZTO5/19KoX8TbbEYSCSFSyGzSdYHIDaaK9pF+pfc+GZmQTInnpuOVCMari/hHKETbsxJ3jY+Qq6YFT9inxxlGJvf8AEfkR9o8iJFZW+02GYYzEcvrX0mYliRrzrVOsCpux6TwVoxdg8vqfP7WU/dUWJwoaziNQIez6bYgTpB5/611wv/xWFP7Vv/8AoIrvFAh8UijnbPXQXL4P3iubRly+ux0eJjeb9dQZhHcMouJBdTlO8iPPntVe8G+0FO+6j8qKcP4zicS+Ewr92TcQraeOVtiVRjHtd5aVfQHqaH8Jxpxd57QUhguZYErOYCC2wXnmJ5RE07iKUpNOJn4WtGCak+pLh7IFuIEH+cj+uVd4G3bJKkFSBPh1095qw+He0cj24iZ89SJB5jeqGeLkmQSCB5fziudJNNpnUg1JXTLQwFtluIHa0GVs7FS8KR4iACD7M/lQjCYLh1oqFxlxwzAXGFk+G2dWYAx5DcwDsaLDHhSxALNEADSdD1012pZfshjEIb6O8EqqxlJYkaAKDm5bxFaaGYtMx18TTufSLGLad2QUyrlIMgrlGUg8xEUGx+JcdP699XOFWjh8Fh7Nwy9uzbRv3lQAj0B091A+McWABp3zMUijiOJ3BJyzHQ/dXjnF+M3O/uEghndjqCI301p5x3aXxaUjdqOJrcusR5f5o1o4K+GAnZ4KvDeIG23e7ufgKo4nFtcu52MksPvqTCklTCzHw9aqpow8j9xp0Yq7Y1zwkgzZsFmzsZMADyAUAfICmzspgzmB5TS3gdbY66/fT72Gtq6CGDEbgHX1is1S5ppWH7CYbwCrtizmqK3byIdeVWsECKUjVcpY/CBlZGEqwII6giCKVuzady2JzHW1YLQROxC3NTtolo054sa0ucCdjxa6oAKfRruc9CXt5Z9SD86On8Rn4n4bjZ3n1II52p/ysNfhV1R47g6/iDVQkNaHml0CNvZJ+6rdlpffQqpj1BrWjmrc8m/SDpj2G4awjRrubFy2PlNJmIsA8NuN9oi3J8hqNOW+9PP6TABjLbSFnDruJki5cECPX5Un4JM3C7oj7A5Hkg59aU9/mjbH4RS4ePq7n7g+VxKhuXsi2m82kciAwMHyqXhB8Nwf+m3yZTUFwnJagAkXGidifBpTluxMnyI9GxHEO8u4E3bDW1dmPeeEZoVytuBucxEZugivLb/tGeteh8cTHImBtXjaCXLyFPZlbgfmRsvi5ztS123e2cbc7rLlDMPBEaOelDSelJCp5bZPjip4RZKoVIxDgnMTJySTHKZUf4fM1vhn/hwf+J95pofitk9nCgdcyXx4ecsDy9AaWuFj+6k+dz8amptbDKUVd+QR7RJFlxrGUnXzMx5R09KFcTtXB9ELXAwyWsoABK+1Ag77Uc7QWP7u5iYRpM8+hE6bfdS3xWzZAwpUnW2hbNP6zg+6RVU/3Bqfsa7YFxjr4JJ8Z3VVOw5AQK1UXbLKMdfygRm0iY9kddaytAkcOLcQazbt3Ugsp2O2l2eXrQz/AG3uFmY2klwAYLDQMW5zzPOr3GsJ3tgKDlktrExHdnb40qtwG7JCuDH7w0jfY1zuHUXDPrCOtxTcZ4Xf8sltY85WBLggubZVsuRn35SRqdBG9b4HxNsPdVpOXQMEgZlBkAg+F9eTAih97h19NwT6EGqzd4Nw3vBrcrvqc5qK6M9C4j+kK3dZ2KXQHfMR9WdcoBOka6DaBptqTQrFdo7DwR3gYGQSo39zUnnEN1q/wTAtiLq2wRLHn6H+VLlw3vJXY2PEqksDHc7Q4ckGSCD+qdqpdqePnEMireL2lQAIZAUieRAk+e+scqhbsu/hgDVgu5GpIHQ9aibs1cAaY8JA3POfLypsOAcHgzz9pU6iyz2DsJ+kPBJw6zaxWKUXUDLDByQuY5QWCkHTz2itcX7bYBgct+23x/EV5D/szcyK3hhlLDfkxHTyqvf4VcQKdNVU+4gH8at8HLewv+qpN2uMXGu0VvN9WQfQUqcRxneNIWNOlQXnZTBioe9NUqelhXT2J7TmIgz18ukVq+ZeQIBO1Q96a7uqymGBBHI1di1cY8FhWe1K/ZEx1BY05cA4Ez257q0CqlluJce1czfqyNCfVSNOhmk/s9xDK69GjT3058b4uLOHAXRrnhUD5mPITWSTadjfGKkrjX+j/HXsZhnNw6ozJJ3aDAJ5TXacfvC8Ldx3tZmKqFsF5I5Zgd/QGiHYHh4s4JQNcxzE+vL50dw+CQ+ND7Wuk70tJXGu+mxSwr5lnNmHJoj5cjSzgO1OHwF2+2INwPfYMFRAx7tcwEkkQCS3wpux9/ZRzrx/tn2a+kYy9ebEKq6gDKzZQiwFOokkjl+tRUYOUnYXXnGMOYccH+lzA27Soy4glAQIS3qCoGsvWl/Tlg0y/U4gkKoI+rAkRP2/KvCb1jMBlBJ8tfurvA8BvXnVLaEs7ZQCQPF0JJ099aksXMclFO1h77b/AKR7WMuW2s23t5EKnMy6+MsNp5mlvD9p8lg2RsVIPi0M84iuh+jTG80Qf/kT8Caq8Y7E38Nb7y6bYWQoAYkkmdNBGwNApU27XQzVUS2KfCj7YB/+m/8ACT+FGOzBwveL9MVmsg3vCs6sEQjYjlPOgvB18ZHVH/gaiXZ7GWLZZsUjOn1igJvne3lU7jSM1E92C/gRb7Ocbsxf+lI91lQNYLMW7sqRA1Om4JI6GhnE8ZavX2uwlvMxORF8Ikk6A+tFuFcGFnEWrOItZvpdgC34wMpumFeQNIg6axVLtJwO3ZD92CClx1gsW0DRvAn4Chw3guMWk20WbfbAjCNhPqu7dgxPd+KR0O3yqnh+I5bZtqTlM/ZJ331iqfZTJ9Msd57JcAz5yB84r1psLhRzX5VHTS7lKu1skecXuLs6lSHKtuAnlHTpUd7EFwga3cPdjKngAgSTHnqTvXor3MKPtJ8RVd+IYQfbQ+8VNC8SnWl2X0ETFXTccvctXGY7kgSdK1Tu3EsNO4rdXpXpg+9fh9Chi1Y2wF3ztEdcqf8AxoHh+NQxVgARoARqW1BHl0pltvDIeXep8w35UA7d4azbxUowBhWMiZPjBBhTuEXc/a23rDwj1R0+B1ON5ZavH9ju7fYNDWjtElWGw3BNRDF25AYa6x8KfuBXFfC2WzEkggyddDAkwJOnQegq79FQiTB12Ou8/l86t1dLs1sUqSkrp7nmue2SPv311j8Kt2rq22FxSVYdNyNCVPUGIiu/0h8DFt7N202TvWKMBtPJoHvn0FF+zHDLOKwtu89pA8lSQMviQ7wOuhine80wUxHu9c3Tf8m8QALbH9W8p93hP4VxjrUNfHofgxH40X4twoCze39nOI1k5J6VvGYFC5Y5vrNOQiWmZJE7fOu5Dj6UlqyeUrez6tKTg7ekAsv1Fn91x8LtwUH4uPBb/wCFb/gUU3W8EhsIusq10HVdfrrhnVuhG1AOJ4dGtW43FuPaP2R/w46fa/lb4yFrJMqPCzUrtoQOKjx/11qlRntLZyuukSD9/qaDCsUpanqOzTVopGxVzizS89dfmap1YxjTlPkKW90aofpy+Rf4MfEk7Ex9350x9pcIHcBrgttbEDMQNwCSJ9QPdSdYxpVQI+1M+6n7s3d+lDMzw+YSYBn3HSKRUTT1DaclJaUemdiMO9vDoj3xdEKQVygEdAQTmiNxRfB3Aly4g9hjnUdM26/5gaE8A4GqAyLDAGdLSA6+731cux3hCADMBptBk6++dqzSZsWCr2o4mLeHv3ZIyJAKmDJIHhPIyR8K8ww/DReUhbd0AozhmvMAyicxBgAxzHupm/SPxpDb+h2jmZWDXiNgR7KT11k9IHMmkNLl1QBbuOgE6AyNYnwnTWB8K38NDTG76nN4qu9Vo2x3Sf5TDmI/Rc2HABxCvqdrbCNv29ar4TgOIw1+zcsp3gDpcByGN4IgtJEDWPjQ+326xYuG3duC6s/aVZ25MoB++jV/tmy2SPGhVQLZARhMsTMieY5cq0OMWrJHPvOKTbz/AB5eIdfieMBPe2LSCDr4jqBJH+8OsUtduL+LOGXv0w+RnWMneZgcrFTq0HSR76sntzbu92DcuN4GzgqYzkmDEdI2oF2ju58DZgkstxs0hpA1gknca0hUKa2ivXr7jVXqO12/X8/YXuFT3wnmGHxUioWb6tv31PyaswFzLdQ+dRzow81/Gqa5jWnyfMZ+KYrN/Z5YbWhuS0qLrgDUmPZOgjepO1yE4llEBO8fQCAQCsGIidfjUnG0RbfDCrhxk8WULKk3XzJpzG+vWjF7AJfxt1Gstc1uPbHetaORSsA5FJZipXTSPfSovKND66gN2cbDvdsqcOveG6QXJkN4nMC37IAGQCANj1pi7a9n7ITE3RbAcGwAVkQp+jzCjQE5jrE60O7PLhstq6mGuqxxBQP34ZVfNOqd3JGRgJJ1NG+21093ihOkYeBG/iszr0hQP9aczmu2rHYH9iezGGfGYlblnvBaW3kV/EozhsxYbk7axpr5UF4DZ7u/3gHj+kBNDyJWP9aZuxd7JjsWq27jFhY0VQQN5LktlUa9Z3ilbgU957RDfS1GXTU51iJ1BHryqdWT/FHsPC7rG0uZmJg7+p61lQ8PFxLaqyNOs69ST1NZSh73POsRdhSRuGtke7N+dLvFOFX7903GRteUqYAAAHteVG8be+q35If+Zau/SR1Fc/hZOMbr1k6nH/El62RzwzjLWLSWxh7sKAJm3r1PtczVpe1DAmbF/XyQ/wDfVcYkdRXffimOEXkyqvNALtdibuLa3kt3FVJPiXXMY/VJ5D5mjHZriq4ewlnJdLTJPdmMzHXU8tYnyqdb39RVhsUuTnPTKY+NE8x0dAVVkpufUJ3rzPafOIBt6ajUGIMKTAg6TvWJjFCpIVZtq2u+tsEmYkmh1xGGYMIJtkf5XA061XDSlg/+kB/7JH4V2aXARUVzY3PP8R7RlOTbjlY/IYw/FVFrlHe3PFE/ZtkadJJ+dL/EOIxZQATKuZiPttVnDL/dn8rh+aJQbit0Lh7bfsv/ANR6euCprdsz/wBZOTsl2FntRdzXF8gaChanxeLNxsxrMvz1FZJKN+XY7ENUYpS3IIrbzzq/g8DJ1rnH4eCABVaQtfQoUT4Njb1m4O6Ekj2dwR7qHtaIq9wqToDBBUqea7yR8qrTqwFq05PQ+BdtLqLGIDqPILt6s1c8X/SQNVwoFt2hWvN4nE6aefvNL/Ge2dxrK2yBmiC0e4+hoPZw4NhCD4s4J9ZIA/hNZ6dFSd5I01q2lJRdw3gVhCZ0JOp1J13J5kmTPnUjmtYmERV6Ch17FEQOvxrWc8C37hF49QaOPeZ0AmBS/iFi4Z60xcPwZZMzaLUQUjWGsKsAbsQB+fuEn3UR4ncCqLYBOUagamPP+e9cYG1nukr7NtYH7zan5ZauPbVFyiMzddyep5moCI21wDo341FPtf1zq5xWwUva8zP9RVNzq1Jaya4vlG7jxUYPh5VnIGbODmAV850UkAezGx60XVHu8QCpcuWMz3iCksyqVQ5AZPIAamNKVeJKTgsNooAZ9ZMmTzERA9aZODXgmPtuAG1cZbYEf7hRPiMDzM6UiKt9zRVeH66kPZmxcFjN3p7pcan1WTd8wGcvy3XSr3be+/fXZzBLmFsyJEK5vKcxWdSFtkSBO1VeA4kjDXLfdvpjVYvlGRYuWxlLT7XkAat9u7C98XIOZbGGI30/vFwGeWwG9NbsrnPV3P5AixjrqYy4bd0qWRMxZACYIjwz5AzWuyxvZyEHgbEW85IUgeNZKg6hpKmQRtXXF8Sv0/wtmz21AIywpDHQZeUCs7MY1FKoSA5xC6a6gm2B9xoE28+Rq0x93H5nr/BbTGypNxnkscx0MF2IESdADlGuwrKl4KsWEE8jt+8ayoA1Znj2Lf8Au4P7I+8flXt/DLNhktFbKDMqT4E5qNdPMj3GvDM04Ueh+RP5V7F2cxQbDYYiZa3aHLkEnbcaE6679K59DCa8WdbjM6W+wzthFCsVRQVkxA1A1j3iqr4to0UDX7usxIPltIqW9jwqsZ6geZgAfMUAxfaC2qw1yyDsJdSY2BMSYG8etaGYEGkxdyJaABJ0gCOY1JmAem/pFd3nIKnOd4McwT8N+dJ2I7Z2UENfBWToqN7MyNSBOkD50Pu9vEuaWku3Qu58KyYIEkT1Pv1oNSSyxypTltF/QcuK4dLtm5JDeBtfPISNTzBUfOvLLGtmx6R82WjT9r7zeA2e6RwVLZs5kqRlMABSeW43GhiQuGP1NryuMP8A3j+ddr2Y04Np3Vzz3teEoTSlGzsTYM/U3R0cfw/ypW7TXP7rbjq//UamXCezf9V/7hSl2lufUAdHcf8AMT+NdCq+VnN4ZXqR+Qp13n28q4FdRXIR6NhvAOCs1jmLoJ2OnoeVUOF4nK0HY0TxNmRRp3ENWZD9Bk1Uv4ZrLhl/ry9KM2jmAPPY+tc4+xmXSoyJ2KHEb6XFBA1Mf4TsQf6++uuCWT3uQ+yhzEecQK5sCcOw5hjPUkEEf15UR4Zby96/ViPh/OajXULVixJjrua4B0qpfMNO+ST7zsPjr7q7VpYmq+MbSOup/D5ffUBKGEw/eXlXqdaZuKYj2LK6Zt/JBufkaFdnrMO1z9VTHrFd33hrzH7IW2PSPEB5mCPfVFvLCGDxZVAqCXuEsegzGRPnljTyojasgbn95juffyFBeE3YBdvabYDkPw/kOmhyyCfL5mrBYr9prYFxCu2o6bH+dBz7Rpp7TcPlc5Yll12ER00pUJ1NKluaab5Rj4nxZLmCsWhGeyW0hpIJBkmI+Fc8Z4il588klnLNoREpbHPzDD3UGwWCu3Z7sFo38pq0OAYn9Q0lJR6mu06ixF2ZZ4deVLyktCh1adYiVJ+75UyduuP2rlwrYK3FuYdVZpjKyXbjAeZ1HxpVHZ3FfqNXa9mMXytv86Jyv2ErhmnezIUIDA6+wR74P51PgroS+jHZXtvPplJ9+hqa32PxzbWrh9A35Vl7sdjkjPbdZ2zArPpIqay/cdLP7HsOC7fcOtoqC/McyGneddK3XjP+y+K6H41qgC92+z+wQw7Thj/i/Om7gTYi5h7Si+QuWFGZgRGgAyld9hqaT+FtOHb+t1FGuB8TiyiiSQDoAxPtTyGlcuq5RvbudqCUlG6vg445dvWb2S6c4gMOeZT1LZiDoRvuKPXMBaUrHiUhSNSRB8jpSh2ivXXvy6lRAjMdY11585pmscPc20bvFCFFywNco0Grned4XSq4iKcIySMvBVJqtVg5YWyL6m0l3KFBQmIgCVI2NK/Z/iITEXIM28txfEeU+GPPQfOmK5wu3bIzlroZQdXIEHcQsAGKB4LJhOId2mtvNlHUqy+GfMSp/wANDQypxOk73RPxjjDphyVRoJXxQYEFSCSRpqNPOraH6nTleb71P41zjOIqyshIIZSpGnOR/Oqn9rIiXFAZvrAZAgaoo1nn4dq7HsZ6dV1Zfk83/wAhg5qCWXl+S6/Uv4RYOIH7v8TfnSX2lu+DLz7xvuU/jTFie0i27l4wFDKRB1M5gRpp50l8XxQuMWB3JPkNAIjrpXYr1o6Wk8nn+D4aetSawgeoqREmtKQRVrDYYtsRpWFHWkyo9sqaMYLF5hB3rrinDz3WYDUan05mhWGuRU2ZT5kMFlYbybT38j+Hwq2EkRQ7C3gwg86JYd8w13Gjfn6HerABTL3LO0SpHwb7J+ce+rVkZbKzuRJ9Tqfvrjjy+AD9YgfOpcTsBUIVUMD5n0qE2i7V0x+Z/r5/dVvDCOVQhbwmHCoR5H7qEYhWuXe5tjOzvm0Htaaaco5+lGbl4KJJ933eppi7Hdl+7aSp+k3DJYQRZQwdOWYgj7+krqT0IdRpOo/AFJ2Ixi3nspbVzaQOWVgVJ5AExLDfL1A8iaXD+KKftesyT6k16kmLtYcOc5GFsqe8YzNxjoxDDxHmBGrE+leG8OvRcJtrKydAfFlnSQfa0oKVRy3GcRQjC2kbOK2u9tEKdxHx50iYnDMlwowhgYp+wqoySh8B1HIqeY8vSkfit8tfYkzBj4aUyQmm+gb4TwzF4e69tbcuVUkBk2zMAZJjcGrlriGMZVdEOVjCkOmpkjrpqKziHDkN+0SNGQiDOjdd+poZheHrlErJW8Ad9VzAdfOkOKebHWhCtBaVJYv07W8PEt3+0OLVmViQyCWBuKCBE6a6mOQk1C3avFjKc7ifZ8R20Oke6sx/DLa37i5RBtynlvt8Kom6D3EESPl4V3+FWorsJrSq0km2s32S6O3Yvf7T4o52W5cKqQGbMwiZyz0nUVz/AGpirmRZclz9WCW8UmPDOkSI06VH36LhsSgV8z3EEgeAKplQTyPt/KiuGxiC/gstu84s25ChTmZs7PKjTMJPwq9Mewj39X0l/oErjMQdRPMb9DBrVS4a7of3n3/fNZS35GuLk0m5P7f6M4G822HkPuij/ZfHZLEae0RsD0PupY7P3NSPL8TWPi3XwoQBLfGY+6sVWlrlKK8DZSqKNOMn2f7DP2t4ytxLMxpm2gEghSfdNVLHaUJYtoTOXNA3gEyB8daWL7FjLsWrk3gOQ+/76aqN4KDZiUlGvKslurfj/QxYrtcWIChiAN9p1nz/AKmgz8RuNda6TDHY7xpGnu0rLGEvXPYtO088pj4nSjOD7EX3DG5CQJgFWPv1gcquNOnTGT4ic+v0A1riLoScxad80EabenuNY2OvXJAzHMZhRoT7qYn4LhrYCQLj3MgBJY5ToSdNBO3pR3h1pLLyi5QoHvJJ3GgnU+6mPiHBaUI9ypvW0r/VnnVvhV52IW20rOaeRG4M7H1qDH8Mu2SO9QrmEieY6jrTVgAxOKKtlJYydvtk9aDdq8TnuWx+rbQc943q4VG5WAqQSje4GU0UwI2AHmaFLV/B3cskH1H63lFbEYpDJchlIPMRz26GhGD7LvdBKsoQEgMZ8XoBv0q03D0a3A8Db6EwD032pr7JqrkKxgrAjT5UutJxWBlCMW8i0vYa+BK3UnzzD5was4Xg+IVjIt6Ixc5oARftGRvJA05sK9Ku4FU8RMr5V5x264ue+C2HAW4mRwI1XNMa7a9KRTqTbsaKlKmo3RUPjVS46MB06e+OdSfR59KjuNyqbDXuVbTnm14MhM6g+s1rEhbbIgnxTqfTQVOmLh8p57VBxTD52UdDM1CG8LcK38yrmZQcof2VMe2Y3joaJ3u0OItq6WXCi6sM4UEkt9oHcfHnUOHEIfSheAxZIyNqUJg+XKhcE8tBqpJKyYZ4pxO9fsGzecG2FQQFAPh1FyeTGRMRMRtQDhOEyt4h4eTdDMaHmplfQMPOrN2+xOZPaTRl6qdj7jPxrhsVNvMg9ghiv7J0dY98+6oopbFOTluww9kJnI0zCWHmPtevI+gpB4gfrX/eP309Ym+O6Lcss+6kC9czMT1JPxqpBUx9xlwF8O2viBA+APuGlU7bgK2/1d6W02+tHx5fGocVd8OF0Og0GmvhnT3n5VSukReCs0FxLRuRkkH1b7qWp2+35Z3NLd/KX/mLDGPwxOILa+K2B6yx/Kgf9m6Ycgxn6gb5R0gnXzolexzC8UGaGAMEarBgegkk/CqVu8P7pDSwMESNNfLWpdNLyRl4y6iv+0/yi/hWuphsaouQlt7Za3kzByWy6sTKgTPOSBRO3fvtieHziCC9kZWW2AUGoyiSQ/rQywrdxxHxfqzA3i4u86ga8ulE7Npu+4d4jpbYCANPEBpMgn1FD6+xjUngDWeHZ5ZnaSzzoOTsJPnpWVWxPGDauXEKyRcuak6mXY66edZRWFucu5R4I3i9xqY4B7mcpEITmk9TpVPhLw49fyozwxtb419kEfED8ayzxNs6kOagkLuIBViCdqfcH2Vwy4VbzlCxRGgEMZIB2kgb9KRuICLh933U68KYHCIOqrv5f6Uyo+VNMzU1eTTDh4haFi2UUzAJkCJHQ7x7hVbjXaZyrFCFJXUAEAjMNIJM7VRu3FWygzqTHsrLMPEdxED41zxfD91llXGZCBmtrmJMQFtuZE/rculZ1FXNF9weCxFm4VP2STsPa5HnThhcNnuXVPQHlrDESeXSk0YgtZSQQVEayx9puug9ABTX9OJunu23QgneNQfv6UFXMkFDEGKt+8bTYoAwSSNgZ8Z6g9N6U793M0mmbGXIvX5AMlpkDqTI5A0qtvWuglYyV73Mq3gjrmPLaqldA1qRlYZXFeYHn+NWjjRIZLmV1EDJrPSRzpfUj1qwl/lPuFXvuBlZQdxPbXEBcpIPx+6ly1em4rHXxAn4zWXzNQAwaDSo7DdcpLIx/wBoAHWo3xwmVNCLmIJ51EW86ZcUoB+5xFLg18LDapMPjuRNLk+e1bF41Lk0DtgMVMqaHrYy3W6Gl+3xG4pkNVr+3n3IE1LlaGXruKNi+tyJXZh1H9fdRJUVXzp4rbjl0O49YpcvcXLCCoIqCzjinsyB0mpcmljNxPEBLDLPUD37UnmruMx+dYqlQN3YyKshotu2XDZypWRoN4EjU9aq8UcM142gi2wUJAkeIKJgTsTJ/rQN3+kcq13o6UFjYqyu359e8Uu3rYN4kXfpInLnKCYmIjlrqY/rnQ84kZbQ/UZiZ2gsD+BqumJhgwmRBB9Kw3gZkb1SwDWmqit4t797eA28HScNj8mqvIU7bFWGnSKODDP3mC0/3auTJGvsnSvOreOyyBIB389Iqc8acxJ9nbTyq8djPol3RvtACMVeB3zk/HX8ayqt++HYsdz00rKly9Hic4I+IetHsA31zrE50j5g/hS9hzrRjDP9cvmp+4/KkVVn5G6hL+3bxKHGB9adthtr86aOE8VnDC0GvEhJKju0Tc84LN8qVuKDx+78aNcCw7NZkWgQAwLs0AajlIn51J/poVD9Rk917htQxPd7KO8hRqZlfta1NfVSltVFpjlb7RTYE5i7EAR5b7VHewKm0HyySSMxdAmnIKPGas4wqqWmUoYnQWoXb7Rdjm9IGsUpdByvdlKzZP0dDJKydgQghzsx9r3CmRm8XhGuVugkjLqI186U7blrR5mW+8GAPfTOWhlhdTbPlqRM+Y2pdVcyYcPhaFzE4n66+YGs6a/q+s/OlhjrTMROJeV3HszBnJ6Hn5UK4vw1rTFWGUqSGEzB6E861UmkZaybQNrdarK0GY6BrtLkcqirKu5ViVrpNc5a5rYqXJY2RW1tTW4qxYIq8AttFdrBFR1exKyAB5n8vxqEYSpYil3K9bFT/RDUlvC1LEckc2cFm51q/Yy7UTs24FVsVYzbb7fGiaAUncF1urmP4U9n24nYjWQdZBkbiOVU6WOLFjDk3EUCSxUASNZMbnQU6XOwV0f+Vf8Az2zS9wJ7IDPebxKBkEmZGsgjY6AD306cD4xexDBbWJvXCElvFOsgfaHrSpFgY9iLn/2t3/kP/fVDiXZC8F8GGugzr4REe5jTfieMYhPE+IdVDBWJ7sgdd191U7/bBgt0jGar7AK2pbwgzGTaTHuqJdSmzzrE4VrbZWEHmOlRRTRirdhrhbMGJUknN7RkR9x+NawvDEbIEIZgJOUz9nX3TFFrRemVrivWUaxPC4dgdDJ0PrWUVwLgi0daJpOdI3OlC0OtErV2Htnow++lVFk2UXysh4s4LaGfcB8ANqI8EvgWj4ELAnUgkjbbWPlQ7itoq2vU1b4IJRhDHXZELHb4CqkuQGDtUyEgxZB1k7DyHSrF1ItWi0AZxu0T7xMDziqyXgbRQlj4/ZzAL7IGoUSTp1FQ3bxNsIoRfFGiopPLV9498UlI0X3NLjxka2P1mIy6L7I5kZm25xR7D3dbTQYynXTfu9In0oBw/AStzWSrD2NV1HN9uVGbNwhbMmRIGskDwxrB6E/CgqLJcHysFd6PpZ9rUcomco25CueKu10O7tLFjJ0liRJJO0acq6yquL8soiNeYrEabTMfDqwk6jVSNZ+HqaNPZrwFySd15i0wrVT3ROw0HP31BWxMxtWMrZWsqd00FEkC3Yr1usra1CzauREHYz7+tSWZnStWh4h60TFsCrSFykRi3MVOq1yKkFGLM7qsFquwa5G9WUdTrUNxZmpdq5dqhCHi+LLouY5mB8RPM6mfP+VCKIY1JFDqU1bA+LuMHZZUK3wY7w23ybzHd3M2w0+zTX2ZxQtmw1kAjI4IE7/Vlo0/WnWkfguFVywYgGNJ+ex6Cj3CiuHS3fRjmlVYIBPiH7Ug/ChtcuUuWwa424yXc2wvgn070TPuNAO3Ii+w0IIVgYGsoBoRygDSrvFjNvEZrrkliwUxqAQdSFEb1U7R4N2U3XNvN3VnMF9oMZ6aSVWTz1iipvDQqSymDuI2GuZO7TxFWJyjUqFUyfjUHCLDl0kQrBoOXQxvtvyotw8qhtXC4+st3ASZico01JG4jbcVrgV4McKsqSBeEaEiQxEihTyNnHDKONxRR2UDMAdDqJnXblWUU4ogF1vCOXIfqisotQtJIT1q1Ps+orKylyNdPZk/FBoPMmfOq+Dc7SYJ25bVlZQr4Cf5hTB+y3734VYwSAkSAfGu+v2hWVlIZpJOJCMRfUaAOAANgBMADlVzAHwW/LLWVlBV2QVLr5A1R/eU/e/7noNdYlzJnWt1laI7szS2RNjRC6UNrKyjp7AVfiNirjbVlZT4maZUfetCsrKHqH0O13HqKL1lZRIXM0a6NZWUQB1WjW6yoQw1w1ZWVZRWxp0/rpQ2srKXIdDYu8MchjBI05Uc4L4mVG8SyfCdRodNDpWqyqRJ7BrFWVN+/Kg+KNhtK1UxNsG7xCQDBEabfWnbpWqyrhuJnsVODb4b1f8A6YrngP8A5f8A4t3/AKZrKyldTXLYtcYH1zf4f4RWVlZVik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6" name="Picture 4" descr="http://gazeta.lviv.ua/sites/default/files/wyshnews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3929066"/>
            <a:ext cx="3429024" cy="257176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22"/>
            <a:ext cx="5614998" cy="578647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Література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-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роду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хобі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для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Януша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. У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ній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багато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відображено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наукового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життя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письменника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оскільки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першим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своїм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заняттям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письменник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вважає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науку ) . Для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нього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наука - дружина , а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література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-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коханка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,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приховати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їх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один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одного не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вдасться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Література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чому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допомагає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письменникові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розкласти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по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поличках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науковий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матеріал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,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які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згодом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буде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використаний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своїй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творчості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8" descr="https://encrypted-tbn1.gstatic.com/images?q=tbn:ANd9GcQoY48HzZq98_wlm3KNAilWIEnKQrXHMBU1CCY5mvERtoNH9I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214422"/>
            <a:ext cx="3090018" cy="46434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86050" y="785794"/>
            <a:ext cx="6357950" cy="5715040"/>
          </a:xfrm>
        </p:spPr>
        <p:txBody>
          <a:bodyPr>
            <a:normAutofit fontScale="92500"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Дебютував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літературі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романом « 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Самотність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Мережі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» -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історією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віртуальної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любові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стала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реальністю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Книга три роки не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виходить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списків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бестселерів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витримала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безліч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перевидань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, в тому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числі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доповненнями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за результатами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дискусії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читачами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інтернет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-форумах. Книга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була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екранізована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2006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році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причому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екранізації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одній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епізодичних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ролей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знявся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сам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Вишневський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Багато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хто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думає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після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прочитання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книг 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Януш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дуже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чутлива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особистість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Але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далеко не так. 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своїх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книгах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він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намагається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описувати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правду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емоції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більше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нічого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10" descr="https://encrypted-tbn3.gstatic.com/images?q=tbn:ANd9GcSMLyhbaYMZ6-Acll82NG-5NpjmBtrznBRpMCYqfZ2TqBpxLfct_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2857520" cy="42862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172</TotalTime>
  <Words>160</Words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Януш Леон Вишне́вський</vt:lpstr>
      <vt:lpstr>Дата народження:18 серпня 1954 Місце народження:Торунь Національність:поляк Громадянство: Польща Мова творів:польська Рід діяльності:література,  хімія, інформатика</vt:lpstr>
      <vt:lpstr>У чотирнадцять років вступив до морське училище в Колобжег , що підкоряється Міністерству морського транспорту , через 5 років отримав диплом моряка далекого плавання. Після здобував освіту в Університеті Торуні , вивчав фізику , захистив докторську дисертацію. Одночасно отримував освіту на економічному факультеті. Захистив докторську дисертацію з хімії в Лодзі. Отримав ступінь доктора інформатики , зараз займається біоінформатикою. Знає німецьку ,англійську та російську мови.Проживає у Франкфурті-на-Майні.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ПоСтМОдеРнізМ</dc:title>
  <cp:lastModifiedBy>ADMIN</cp:lastModifiedBy>
  <cp:revision>15</cp:revision>
  <dcterms:modified xsi:type="dcterms:W3CDTF">2014-05-15T16:59:35Z</dcterms:modified>
</cp:coreProperties>
</file>