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7BC06-EC96-4DB4-9875-909980376188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602B8-69AD-4CE0-8A2F-1F7A583E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74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602B8-69AD-4CE0-8A2F-1F7A583EB0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1253" y="4869160"/>
            <a:ext cx="6172200" cy="1371600"/>
          </a:xfrm>
        </p:spPr>
        <p:txBody>
          <a:bodyPr>
            <a:normAutofit/>
          </a:bodyPr>
          <a:lstStyle/>
          <a:p>
            <a:pPr algn="r"/>
            <a:r>
              <a:rPr lang="uk-UA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874455"/>
            <a:ext cx="6984776" cy="2554545"/>
          </a:xfrm>
        </p:spPr>
        <p:txBody>
          <a:bodyPr>
            <a:spAutoFit/>
          </a:bodyPr>
          <a:lstStyle/>
          <a:p>
            <a:pPr algn="l"/>
            <a:r>
              <a:rPr lang="ru-RU" b="1" smtClean="0">
                <a:solidFill>
                  <a:srgbClr val="7030A0"/>
                </a:solidFill>
                <a:latin typeface="Arno Pro Smbd SmText" pitchFamily="18" charset="0"/>
              </a:rPr>
              <a:t>проект </a:t>
            </a:r>
            <a:r>
              <a:rPr lang="ru-RU" b="1" dirty="0" smtClean="0">
                <a:solidFill>
                  <a:srgbClr val="7030A0"/>
                </a:solidFill>
                <a:latin typeface="Arno Pro Smbd SmText" pitchFamily="18" charset="0"/>
              </a:rPr>
              <a:t>з</a:t>
            </a:r>
            <a:br>
              <a:rPr lang="ru-RU" b="1" dirty="0" smtClean="0">
                <a:solidFill>
                  <a:srgbClr val="7030A0"/>
                </a:solidFill>
                <a:latin typeface="Arno Pro Smbd SmText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Arno Pro Smbd SmText" pitchFamily="18" charset="0"/>
              </a:rPr>
              <a:t>української мови</a:t>
            </a:r>
            <a:br>
              <a:rPr lang="uk-UA" b="1" dirty="0" smtClean="0">
                <a:solidFill>
                  <a:srgbClr val="7030A0"/>
                </a:solidFill>
                <a:latin typeface="Arno Pro Smbd SmText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Arno Pro Smbd SmText" pitchFamily="18" charset="0"/>
              </a:rPr>
              <a:t>на тему: «Як я вдосконалюю власну  українську мову».</a:t>
            </a:r>
            <a:endParaRPr lang="ru-RU" b="1" dirty="0">
              <a:solidFill>
                <a:srgbClr val="7030A0"/>
              </a:solidFill>
              <a:latin typeface="Arno Pro Smbd Sm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i="1">
                <a:solidFill>
                  <a:srgbClr val="FFC000"/>
                </a:solidFill>
                <a:latin typeface="Arno Pro Caption" pitchFamily="18" charset="0"/>
                <a:cs typeface="Adobe Devanagari" pitchFamily="18" charset="0"/>
              </a:rPr>
              <a:t> </a:t>
            </a:r>
            <a:r>
              <a:rPr lang="uk-UA" sz="4400" b="1" i="1" smtClean="0">
                <a:solidFill>
                  <a:srgbClr val="FFC000"/>
                </a:solidFill>
                <a:latin typeface="Arno Pro Caption" pitchFamily="18" charset="0"/>
                <a:cs typeface="Adobe Devanagari" pitchFamily="18" charset="0"/>
              </a:rPr>
              <a:t>            </a:t>
            </a:r>
            <a:r>
              <a:rPr lang="uk-UA" sz="4400" b="1" i="1" dirty="0" smtClean="0">
                <a:solidFill>
                  <a:srgbClr val="FFC000"/>
                </a:solidFill>
                <a:latin typeface="Arno Pro Caption" pitchFamily="18" charset="0"/>
                <a:cs typeface="Adobe Devanagari" pitchFamily="18" charset="0"/>
              </a:rPr>
              <a:t>І пам`ятайте!</a:t>
            </a:r>
            <a:endParaRPr lang="ru-RU" sz="4400" b="1" i="1" dirty="0">
              <a:solidFill>
                <a:srgbClr val="FFC000"/>
              </a:solidFill>
              <a:latin typeface="Arno Pro Caption" pitchFamily="18" charset="0"/>
              <a:cs typeface="Adobe Devanagari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6167094" cy="4114800"/>
          </a:xfrm>
        </p:spPr>
      </p:pic>
    </p:spTree>
    <p:extLst>
      <p:ext uri="{BB962C8B-B14F-4D97-AF65-F5344CB8AC3E}">
        <p14:creationId xmlns:p14="http://schemas.microsoft.com/office/powerpoint/2010/main" val="30011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442707" cy="2875298"/>
          </a:xfrm>
        </p:spPr>
      </p:pic>
      <p:sp>
        <p:nvSpPr>
          <p:cNvPr id="5" name="Прямоугольник 4"/>
          <p:cNvSpPr/>
          <p:nvPr/>
        </p:nvSpPr>
        <p:spPr>
          <a:xfrm>
            <a:off x="204554" y="678810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Мова</a:t>
            </a:r>
            <a:r>
              <a:rPr lang="ru-RU" sz="2400" b="1" dirty="0"/>
              <a:t> – </a:t>
            </a:r>
            <a:r>
              <a:rPr lang="ru-RU" sz="2400" b="1" dirty="0" err="1"/>
              <a:t>це</a:t>
            </a:r>
            <a:r>
              <a:rPr lang="ru-RU" sz="2400" b="1" dirty="0"/>
              <a:t> не </a:t>
            </a:r>
            <a:r>
              <a:rPr lang="ru-RU" sz="2400" b="1" dirty="0" err="1"/>
              <a:t>тільки</a:t>
            </a:r>
            <a:r>
              <a:rPr lang="ru-RU" sz="2400" b="1" dirty="0"/>
              <a:t> </a:t>
            </a:r>
            <a:r>
              <a:rPr lang="ru-RU" sz="2400" b="1" dirty="0" err="1"/>
              <a:t>простий</a:t>
            </a:r>
            <a:r>
              <a:rPr lang="ru-RU" sz="2400" b="1" dirty="0"/>
              <a:t> символ </a:t>
            </a:r>
            <a:r>
              <a:rPr lang="ru-RU" sz="2400" b="1" dirty="0" err="1"/>
              <a:t>розуміння</a:t>
            </a:r>
            <a:r>
              <a:rPr lang="ru-RU" sz="2400" b="1" dirty="0"/>
              <a:t>, </a:t>
            </a:r>
            <a:r>
              <a:rPr lang="ru-RU" sz="2400" b="1" dirty="0" err="1"/>
              <a:t>бо</a:t>
            </a:r>
            <a:r>
              <a:rPr lang="ru-RU" sz="2400" b="1" dirty="0"/>
              <a:t> вона </a:t>
            </a:r>
            <a:r>
              <a:rPr lang="ru-RU" sz="2400" b="1" dirty="0" err="1"/>
              <a:t>витворюється</a:t>
            </a:r>
            <a:r>
              <a:rPr lang="ru-RU" sz="2400" b="1" dirty="0"/>
              <a:t> в </a:t>
            </a:r>
            <a:r>
              <a:rPr lang="ru-RU" sz="2400" b="1" dirty="0" err="1"/>
              <a:t>певній</a:t>
            </a:r>
            <a:r>
              <a:rPr lang="ru-RU" sz="2400" b="1" dirty="0"/>
              <a:t> </a:t>
            </a:r>
            <a:r>
              <a:rPr lang="ru-RU" sz="2400" b="1" dirty="0" err="1"/>
              <a:t>культурі</a:t>
            </a:r>
            <a:r>
              <a:rPr lang="ru-RU" sz="2400" b="1" dirty="0"/>
              <a:t>, в </a:t>
            </a:r>
            <a:r>
              <a:rPr lang="ru-RU" sz="2400" b="1" dirty="0" err="1"/>
              <a:t>певній</a:t>
            </a:r>
            <a:r>
              <a:rPr lang="ru-RU" sz="2400" b="1" dirty="0"/>
              <a:t> </a:t>
            </a:r>
            <a:r>
              <a:rPr lang="ru-RU" sz="2400" b="1" dirty="0" err="1"/>
              <a:t>традиції</a:t>
            </a:r>
            <a:r>
              <a:rPr lang="ru-RU" sz="2400" b="1" dirty="0"/>
              <a:t>. В такому </a:t>
            </a:r>
            <a:r>
              <a:rPr lang="ru-RU" sz="2400" b="1" dirty="0" err="1"/>
              <a:t>разі</a:t>
            </a:r>
            <a:r>
              <a:rPr lang="ru-RU" sz="2400" b="1" dirty="0"/>
              <a:t> </a:t>
            </a:r>
            <a:r>
              <a:rPr lang="ru-RU" sz="2400" b="1" dirty="0" err="1"/>
              <a:t>мова</a:t>
            </a:r>
            <a:r>
              <a:rPr lang="ru-RU" sz="2400" b="1" dirty="0"/>
              <a:t> 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найясніший</a:t>
            </a:r>
            <a:r>
              <a:rPr lang="ru-RU" sz="2400" b="1" dirty="0"/>
              <a:t> </a:t>
            </a:r>
            <a:r>
              <a:rPr lang="ru-RU" sz="2400" b="1" dirty="0" err="1"/>
              <a:t>вираз</a:t>
            </a:r>
            <a:r>
              <a:rPr lang="ru-RU" sz="2400" b="1" dirty="0"/>
              <a:t> </a:t>
            </a:r>
            <a:r>
              <a:rPr lang="ru-RU" sz="2400" b="1" dirty="0" err="1"/>
              <a:t>нашої</a:t>
            </a:r>
            <a:r>
              <a:rPr lang="ru-RU" sz="2400" b="1" dirty="0"/>
              <a:t> </a:t>
            </a:r>
            <a:r>
              <a:rPr lang="ru-RU" sz="2400" b="1" dirty="0" err="1"/>
              <a:t>психіки</a:t>
            </a:r>
            <a:r>
              <a:rPr lang="ru-RU" sz="2400" b="1" dirty="0"/>
              <a:t>,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найперша</a:t>
            </a:r>
            <a:r>
              <a:rPr lang="ru-RU" sz="2400" b="1" dirty="0"/>
              <a:t> сторожа </a:t>
            </a:r>
            <a:r>
              <a:rPr lang="ru-RU" sz="2400" b="1" dirty="0" err="1"/>
              <a:t>нашого</a:t>
            </a:r>
            <a:r>
              <a:rPr lang="ru-RU" sz="2400" b="1" dirty="0"/>
              <a:t> </a:t>
            </a:r>
            <a:r>
              <a:rPr lang="ru-RU" sz="2400" b="1" dirty="0" err="1"/>
              <a:t>психічного</a:t>
            </a:r>
            <a:r>
              <a:rPr lang="ru-RU" sz="2400" b="1" dirty="0"/>
              <a:t> я</a:t>
            </a:r>
            <a:r>
              <a:rPr lang="ru-RU" sz="2400" b="1" dirty="0" smtClean="0"/>
              <a:t>... </a:t>
            </a:r>
          </a:p>
          <a:p>
            <a:endParaRPr lang="uk-UA" sz="2400" b="1" dirty="0"/>
          </a:p>
          <a:p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1" y="3861048"/>
            <a:ext cx="4893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Засвоюючи</a:t>
            </a:r>
            <a:r>
              <a:rPr lang="ru-RU" sz="2400" b="1" dirty="0"/>
              <a:t> </a:t>
            </a:r>
            <a:r>
              <a:rPr lang="ru-RU" sz="2400" b="1" dirty="0" err="1"/>
              <a:t>рідну</a:t>
            </a:r>
            <a:r>
              <a:rPr lang="ru-RU" sz="2400" b="1" dirty="0"/>
              <a:t> </a:t>
            </a:r>
            <a:r>
              <a:rPr lang="ru-RU" sz="2400" b="1" dirty="0" err="1"/>
              <a:t>мову</a:t>
            </a:r>
            <a:r>
              <a:rPr lang="ru-RU" sz="2400" b="1" dirty="0"/>
              <a:t>, </a:t>
            </a:r>
            <a:r>
              <a:rPr lang="ru-RU" sz="2400" b="1" dirty="0" err="1"/>
              <a:t>дитина</a:t>
            </a:r>
            <a:r>
              <a:rPr lang="ru-RU" sz="2400" b="1" dirty="0"/>
              <a:t> </a:t>
            </a:r>
            <a:r>
              <a:rPr lang="ru-RU" sz="2400" b="1" dirty="0" err="1"/>
              <a:t>засвоює</a:t>
            </a:r>
            <a:r>
              <a:rPr lang="ru-RU" sz="2400" b="1" dirty="0"/>
              <a:t> не </a:t>
            </a:r>
            <a:r>
              <a:rPr lang="ru-RU" sz="2400" b="1" dirty="0" err="1"/>
              <a:t>самі</a:t>
            </a:r>
            <a:r>
              <a:rPr lang="ru-RU" sz="2400" b="1" dirty="0"/>
              <a:t> </a:t>
            </a:r>
            <a:r>
              <a:rPr lang="ru-RU" sz="2400" b="1" dirty="0" err="1"/>
              <a:t>тільки</a:t>
            </a:r>
            <a:r>
              <a:rPr lang="ru-RU" sz="2400" b="1" dirty="0"/>
              <a:t> слова,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сполучення</a:t>
            </a:r>
            <a:r>
              <a:rPr lang="ru-RU" sz="2400" b="1" dirty="0"/>
              <a:t> та </a:t>
            </a:r>
            <a:r>
              <a:rPr lang="ru-RU" sz="2400" b="1" dirty="0" err="1"/>
              <a:t>видозміни</a:t>
            </a:r>
            <a:r>
              <a:rPr lang="ru-RU" sz="2400" b="1" dirty="0"/>
              <a:t>, але </a:t>
            </a:r>
            <a:r>
              <a:rPr lang="ru-RU" sz="2400" b="1" dirty="0" err="1"/>
              <a:t>безліч</a:t>
            </a:r>
            <a:r>
              <a:rPr lang="ru-RU" sz="2400" b="1" dirty="0"/>
              <a:t> понять, </a:t>
            </a:r>
            <a:r>
              <a:rPr lang="ru-RU" sz="2400" b="1" dirty="0" err="1"/>
              <a:t>поглядів</a:t>
            </a:r>
            <a:r>
              <a:rPr lang="ru-RU" sz="2400" b="1" dirty="0"/>
              <a:t> на </a:t>
            </a:r>
            <a:r>
              <a:rPr lang="ru-RU" sz="2400" b="1" dirty="0" err="1"/>
              <a:t>речі</a:t>
            </a:r>
            <a:r>
              <a:rPr lang="ru-RU" sz="2400" b="1" dirty="0"/>
              <a:t>, </a:t>
            </a:r>
            <a:r>
              <a:rPr lang="ru-RU" sz="2400" b="1" dirty="0" err="1"/>
              <a:t>велику</a:t>
            </a:r>
            <a:r>
              <a:rPr lang="ru-RU" sz="2400" b="1" dirty="0"/>
              <a:t> </a:t>
            </a:r>
            <a:r>
              <a:rPr lang="ru-RU" sz="2400" b="1" dirty="0" err="1"/>
              <a:t>кількість</a:t>
            </a:r>
            <a:r>
              <a:rPr lang="ru-RU" sz="2400" b="1" dirty="0"/>
              <a:t> думок, </a:t>
            </a:r>
            <a:r>
              <a:rPr lang="ru-RU" sz="2400" b="1" dirty="0" err="1"/>
              <a:t>почуттів</a:t>
            </a:r>
            <a:r>
              <a:rPr lang="ru-RU" sz="2400" b="1" dirty="0"/>
              <a:t>, </a:t>
            </a:r>
            <a:r>
              <a:rPr lang="ru-RU" sz="2400" b="1" dirty="0" err="1"/>
              <a:t>художніх</a:t>
            </a:r>
            <a:r>
              <a:rPr lang="ru-RU" sz="2400" b="1" dirty="0"/>
              <a:t> </a:t>
            </a:r>
            <a:r>
              <a:rPr lang="ru-RU" sz="2400" b="1" dirty="0" err="1"/>
              <a:t>образів</a:t>
            </a:r>
            <a:r>
              <a:rPr lang="ru-RU" sz="2400" b="1" dirty="0"/>
              <a:t>, </a:t>
            </a:r>
            <a:r>
              <a:rPr lang="ru-RU" sz="2400" b="1" dirty="0" err="1"/>
              <a:t>логіку</a:t>
            </a:r>
            <a:r>
              <a:rPr lang="ru-RU" sz="2400" b="1" dirty="0"/>
              <a:t> і </a:t>
            </a:r>
            <a:r>
              <a:rPr lang="ru-RU" sz="2400" b="1" dirty="0" err="1"/>
              <a:t>філософію</a:t>
            </a:r>
            <a:r>
              <a:rPr lang="ru-RU" sz="2400" b="1" dirty="0"/>
              <a:t> </a:t>
            </a:r>
            <a:r>
              <a:rPr lang="ru-RU" sz="2400" b="1" dirty="0" err="1"/>
              <a:t>мови</a:t>
            </a:r>
            <a:r>
              <a:rPr lang="ru-RU" sz="2400" b="1" dirty="0"/>
              <a:t>...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26" y="694509"/>
            <a:ext cx="3952874" cy="25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Arno Pro Smbd SmText" pitchFamily="18" charset="0"/>
                <a:ea typeface="Adobe Fan Heiti Std B" pitchFamily="34" charset="-128"/>
              </a:rPr>
              <a:t>   </a:t>
            </a:r>
            <a:r>
              <a:rPr lang="uk-UA" sz="2800" b="1" i="1" u="sng" dirty="0" smtClean="0">
                <a:solidFill>
                  <a:srgbClr val="FF0000"/>
                </a:solidFill>
                <a:latin typeface="Arno Pro Smbd SmText" pitchFamily="18" charset="0"/>
                <a:ea typeface="Adobe Fan Heiti Std B" pitchFamily="34" charset="-128"/>
              </a:rPr>
              <a:t>Інколи я беру читати вірші </a:t>
            </a:r>
            <a:r>
              <a:rPr lang="uk-UA" sz="2800" b="1" i="1" u="sng" dirty="0" err="1" smtClean="0">
                <a:solidFill>
                  <a:srgbClr val="FF0000"/>
                </a:solidFill>
                <a:latin typeface="Arno Pro Smbd SmText" pitchFamily="18" charset="0"/>
                <a:ea typeface="Adobe Fan Heiti Std B" pitchFamily="34" charset="-128"/>
              </a:rPr>
              <a:t>василя</a:t>
            </a:r>
            <a:r>
              <a:rPr lang="uk-UA" sz="2800" b="1" i="1" u="sng" dirty="0" smtClean="0">
                <a:solidFill>
                  <a:srgbClr val="FF0000"/>
                </a:solidFill>
                <a:latin typeface="Arno Pro Smbd SmText" pitchFamily="18" charset="0"/>
                <a:ea typeface="Adobe Fan Heiti Std B" pitchFamily="34" charset="-128"/>
              </a:rPr>
              <a:t> </a:t>
            </a:r>
            <a:r>
              <a:rPr lang="uk-UA" sz="2800" b="1" i="1" u="sng" dirty="0" err="1" smtClean="0">
                <a:solidFill>
                  <a:srgbClr val="FF0000"/>
                </a:solidFill>
                <a:latin typeface="Arno Pro Smbd SmText" pitchFamily="18" charset="0"/>
                <a:ea typeface="Adobe Fan Heiti Std B" pitchFamily="34" charset="-128"/>
              </a:rPr>
              <a:t>стуса</a:t>
            </a:r>
            <a:endParaRPr lang="ru-RU" sz="2800" b="1" i="1" u="sng" dirty="0">
              <a:solidFill>
                <a:srgbClr val="FF0000"/>
              </a:solidFill>
              <a:latin typeface="Arno Pro Smbd SmText" pitchFamily="18" charset="0"/>
              <a:ea typeface="Adobe Fan Heiti Std B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796824"/>
            <a:ext cx="7499176" cy="5061176"/>
          </a:xfrm>
        </p:spPr>
        <p:txBody>
          <a:bodyPr numCol="2">
            <a:normAutofit fontScale="70000" lnSpcReduction="20000"/>
          </a:bodyPr>
          <a:lstStyle/>
          <a:p>
            <a:pPr marL="0" indent="0" algn="r">
              <a:buNone/>
            </a:pPr>
            <a:endParaRPr lang="ru-RU" sz="2800" b="1" dirty="0" smtClean="0">
              <a:latin typeface="Arno Pro Smbd SmText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Arno Pro Smbd SmText" pitchFamily="18" charset="0"/>
              </a:rPr>
              <a:t>В</a:t>
            </a:r>
            <a:r>
              <a:rPr lang="en-US" sz="2800" b="1" dirty="0">
                <a:latin typeface="Arno Pro Smbd SmText" pitchFamily="18" charset="0"/>
              </a:rPr>
              <a:t>i</a:t>
            </a:r>
            <a:r>
              <a:rPr lang="ru-RU" sz="2800" b="1" dirty="0" err="1">
                <a:latin typeface="Arno Pro Smbd SmText" pitchFamily="18" charset="0"/>
              </a:rPr>
              <a:t>длюбилося</a:t>
            </a:r>
            <a:r>
              <a:rPr lang="ru-RU" sz="2800" b="1" dirty="0">
                <a:latin typeface="Arno Pro Smbd SmText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latin typeface="Arno Pro Smbd SmText" pitchFamily="18" charset="0"/>
              </a:rPr>
              <a:t>В</a:t>
            </a:r>
            <a:r>
              <a:rPr lang="en-US" sz="2800" b="1" dirty="0">
                <a:latin typeface="Arno Pro Smbd SmText" pitchFamily="18" charset="0"/>
              </a:rPr>
              <a:t>i</a:t>
            </a:r>
            <a:r>
              <a:rPr lang="ru-RU" sz="2800" b="1" dirty="0" err="1">
                <a:latin typeface="Arno Pro Smbd SmText" pitchFamily="18" charset="0"/>
              </a:rPr>
              <a:t>дв</a:t>
            </a:r>
            <a:r>
              <a:rPr lang="en-US" sz="2800" b="1" dirty="0">
                <a:latin typeface="Arno Pro Smbd SmText" pitchFamily="18" charset="0"/>
              </a:rPr>
              <a:t>i</a:t>
            </a:r>
            <a:r>
              <a:rPr lang="ru-RU" sz="2800" b="1" dirty="0" err="1">
                <a:latin typeface="Arno Pro Smbd SmText" pitchFamily="18" charset="0"/>
              </a:rPr>
              <a:t>рилося</a:t>
            </a:r>
            <a:r>
              <a:rPr lang="ru-RU" sz="2800" b="1" dirty="0">
                <a:latin typeface="Arno Pro Smbd SmText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latin typeface="Arno Pro Smbd SmText" pitchFamily="18" charset="0"/>
              </a:rPr>
              <a:t>В</a:t>
            </a:r>
            <a:r>
              <a:rPr lang="en-US" sz="2800" b="1" dirty="0">
                <a:latin typeface="Arno Pro Smbd SmText" pitchFamily="18" charset="0"/>
              </a:rPr>
              <a:t>i</a:t>
            </a:r>
            <a:r>
              <a:rPr lang="ru-RU" sz="2800" b="1" dirty="0" err="1">
                <a:latin typeface="Arno Pro Smbd SmText" pitchFamily="18" charset="0"/>
              </a:rPr>
              <a:t>дпраглося</a:t>
            </a:r>
            <a:r>
              <a:rPr lang="ru-RU" sz="2800" b="1" dirty="0">
                <a:latin typeface="Arno Pro Smbd SmText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latin typeface="Arno Pro Smbd SmText" pitchFamily="18" charset="0"/>
              </a:rPr>
              <a:t>День </a:t>
            </a:r>
            <a:r>
              <a:rPr lang="ru-RU" sz="2800" b="1" dirty="0" err="1">
                <a:latin typeface="Arno Pro Smbd SmText" pitchFamily="18" charset="0"/>
              </a:rPr>
              <a:t>вр</a:t>
            </a:r>
            <a:r>
              <a:rPr lang="en-US" sz="2800" b="1" dirty="0">
                <a:latin typeface="Arno Pro Smbd SmText" pitchFamily="18" charset="0"/>
              </a:rPr>
              <a:t>i</a:t>
            </a:r>
            <a:r>
              <a:rPr lang="ru-RU" sz="2800" b="1" dirty="0" err="1">
                <a:latin typeface="Arno Pro Smbd SmText" pitchFamily="18" charset="0"/>
              </a:rPr>
              <a:t>вноважений</a:t>
            </a:r>
            <a:r>
              <a:rPr lang="ru-RU" sz="2800" b="1" dirty="0">
                <a:latin typeface="Arno Pro Smbd SmText" pitchFamily="18" charset="0"/>
              </a:rPr>
              <a:t>,</a:t>
            </a:r>
          </a:p>
          <a:p>
            <a:pPr marL="0" indent="0">
              <a:buNone/>
            </a:pPr>
            <a:r>
              <a:rPr lang="ru-RU" sz="2800" b="1" dirty="0">
                <a:latin typeface="Arno Pro Smbd SmText" pitchFamily="18" charset="0"/>
              </a:rPr>
              <a:t>як </a:t>
            </a:r>
            <a:r>
              <a:rPr lang="ru-RU" sz="2800" b="1" dirty="0" err="1">
                <a:latin typeface="Arno Pro Smbd SmText" pitchFamily="18" charset="0"/>
              </a:rPr>
              <a:t>вичовганий</a:t>
            </a:r>
            <a:r>
              <a:rPr lang="ru-RU" sz="2800" b="1" dirty="0">
                <a:latin typeface="Arno Pro Smbd SmText" pitchFamily="18" charset="0"/>
              </a:rPr>
              <a:t> валун.</a:t>
            </a:r>
          </a:p>
          <a:p>
            <a:pPr marL="0" indent="0">
              <a:buNone/>
            </a:pPr>
            <a:r>
              <a:rPr lang="ru-RU" sz="2800" b="1" dirty="0" err="1">
                <a:latin typeface="Arno Pro Smbd SmText" pitchFamily="18" charset="0"/>
              </a:rPr>
              <a:t>Поступово</a:t>
            </a:r>
            <a:r>
              <a:rPr lang="ru-RU" sz="2800" b="1" dirty="0">
                <a:latin typeface="Arno Pro Smbd SmText" pitchFamily="18" charset="0"/>
              </a:rPr>
              <a:t> </a:t>
            </a:r>
            <a:r>
              <a:rPr lang="ru-RU" sz="2800" b="1" dirty="0" err="1">
                <a:latin typeface="Arno Pro Smbd SmText" pitchFamily="18" charset="0"/>
              </a:rPr>
              <a:t>перетворюєшся</a:t>
            </a:r>
            <a:endParaRPr lang="ru-RU" sz="2800" b="1" dirty="0">
              <a:latin typeface="Arno Pro Smbd SmText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atin typeface="Arno Pro Smbd SmText" pitchFamily="18" charset="0"/>
              </a:rPr>
              <a:t>на </a:t>
            </a:r>
            <a:r>
              <a:rPr lang="ru-RU" sz="2800" b="1" dirty="0" err="1">
                <a:latin typeface="Arno Pro Smbd SmText" pitchFamily="18" charset="0"/>
              </a:rPr>
              <a:t>власний</a:t>
            </a:r>
            <a:r>
              <a:rPr lang="ru-RU" sz="2800" b="1" dirty="0">
                <a:latin typeface="Arno Pro Smbd SmText" pitchFamily="18" charset="0"/>
              </a:rPr>
              <a:t> </a:t>
            </a:r>
            <a:r>
              <a:rPr lang="ru-RU" sz="2800" b="1" dirty="0" err="1">
                <a:latin typeface="Arno Pro Smbd SmText" pitchFamily="18" charset="0"/>
              </a:rPr>
              <a:t>арх</a:t>
            </a:r>
            <a:r>
              <a:rPr lang="en-US" sz="2800" b="1" dirty="0">
                <a:latin typeface="Arno Pro Smbd SmText" pitchFamily="18" charset="0"/>
              </a:rPr>
              <a:t>i</a:t>
            </a:r>
            <a:r>
              <a:rPr lang="ru-RU" sz="2800" b="1" dirty="0">
                <a:latin typeface="Arno Pro Smbd SmText" pitchFamily="18" charset="0"/>
              </a:rPr>
              <a:t>в,</a:t>
            </a:r>
          </a:p>
          <a:p>
            <a:pPr marL="0" indent="0">
              <a:buNone/>
            </a:pPr>
            <a:r>
              <a:rPr lang="ru-RU" sz="2800" b="1" dirty="0" err="1">
                <a:latin typeface="Arno Pro Smbd SmText" pitchFamily="18" charset="0"/>
              </a:rPr>
              <a:t>дорогий</a:t>
            </a:r>
            <a:r>
              <a:rPr lang="ru-RU" sz="2800" b="1" dirty="0">
                <a:latin typeface="Arno Pro Smbd SmText" pitchFamily="18" charset="0"/>
              </a:rPr>
              <a:t>,</a:t>
            </a:r>
          </a:p>
          <a:p>
            <a:pPr marL="0" indent="0">
              <a:buNone/>
            </a:pPr>
            <a:r>
              <a:rPr lang="ru-RU" sz="2800" b="1" dirty="0" err="1">
                <a:latin typeface="Arno Pro Smbd SmText" pitchFamily="18" charset="0"/>
              </a:rPr>
              <a:t>мов</a:t>
            </a:r>
            <a:r>
              <a:rPr lang="ru-RU" sz="2800" b="1" dirty="0">
                <a:latin typeface="Arno Pro Smbd SmText" pitchFamily="18" charset="0"/>
              </a:rPr>
              <a:t> </a:t>
            </a:r>
            <a:r>
              <a:rPr lang="ru-RU" sz="2800" b="1" dirty="0" err="1">
                <a:latin typeface="Arno Pro Smbd SmText" pitchFamily="18" charset="0"/>
              </a:rPr>
              <a:t>померлий</a:t>
            </a:r>
            <a:r>
              <a:rPr lang="ru-RU" sz="2800" b="1" dirty="0">
                <a:latin typeface="Arno Pro Smbd SmText" pitchFamily="18" charset="0"/>
              </a:rPr>
              <a:t> родич.</a:t>
            </a:r>
          </a:p>
          <a:p>
            <a:pPr marL="0" indent="0">
              <a:buNone/>
            </a:pPr>
            <a:r>
              <a:rPr lang="ru-RU" sz="2800" b="1" dirty="0">
                <a:latin typeface="Arno Pro Smbd SmText" pitchFamily="18" charset="0"/>
              </a:rPr>
              <a:t>Н</a:t>
            </a:r>
            <a:r>
              <a:rPr lang="en-US" sz="2800" b="1" dirty="0">
                <a:latin typeface="Arno Pro Smbd SmText" pitchFamily="18" charset="0"/>
              </a:rPr>
              <a:t>i</a:t>
            </a:r>
            <a:r>
              <a:rPr lang="ru-RU" sz="2800" b="1" dirty="0" err="1">
                <a:latin typeface="Arno Pro Smbd SmText" pitchFamily="18" charset="0"/>
              </a:rPr>
              <a:t>чний</a:t>
            </a:r>
            <a:r>
              <a:rPr lang="ru-RU" sz="2800" b="1" dirty="0">
                <a:latin typeface="Arno Pro Smbd SmText" pitchFamily="18" charset="0"/>
              </a:rPr>
              <a:t> ставок поп</a:t>
            </a:r>
            <a:r>
              <a:rPr lang="en-US" sz="2800" b="1" dirty="0">
                <a:latin typeface="Arno Pro Smbd SmText" pitchFamily="18" charset="0"/>
              </a:rPr>
              <a:t>i</a:t>
            </a:r>
            <a:r>
              <a:rPr lang="ru-RU" sz="2800" b="1" dirty="0">
                <a:latin typeface="Arno Pro Smbd SmText" pitchFamily="18" charset="0"/>
              </a:rPr>
              <a:t>д соснами,</a:t>
            </a:r>
          </a:p>
          <a:p>
            <a:pPr marL="0" indent="0">
              <a:buNone/>
            </a:pPr>
            <a:r>
              <a:rPr lang="ru-RU" sz="2800" b="1" dirty="0">
                <a:latin typeface="Arno Pro Smbd SmText" pitchFamily="18" charset="0"/>
              </a:rPr>
              <a:t>книги, </a:t>
            </a:r>
            <a:r>
              <a:rPr lang="ru-RU" sz="2800" b="1" dirty="0" err="1">
                <a:latin typeface="Arno Pro Smbd SmText" pitchFamily="18" charset="0"/>
              </a:rPr>
              <a:t>самота</a:t>
            </a:r>
            <a:r>
              <a:rPr lang="ru-RU" sz="2800" b="1" dirty="0">
                <a:latin typeface="Arno Pro Smbd SmText" pitchFamily="18" charset="0"/>
              </a:rPr>
              <a:t> —</a:t>
            </a:r>
          </a:p>
          <a:p>
            <a:pPr marL="0" indent="0">
              <a:buNone/>
            </a:pPr>
            <a:r>
              <a:rPr lang="ru-RU" sz="2800" b="1" dirty="0" smtClean="0">
                <a:latin typeface="Arno Pro Smbd SmText" pitchFamily="18" charset="0"/>
              </a:rPr>
              <a:t>   </a:t>
            </a:r>
          </a:p>
          <a:p>
            <a:pPr marL="0" indent="0">
              <a:buNone/>
            </a:pPr>
            <a:endParaRPr lang="ru-RU" sz="2800" b="1" dirty="0">
              <a:latin typeface="Arno Pro Smbd SmText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Arno Pro Smbd SmText" pitchFamily="18" charset="0"/>
              </a:rPr>
              <a:t>б</a:t>
            </a:r>
            <a:r>
              <a:rPr lang="en-US" sz="2800" b="1" dirty="0">
                <a:latin typeface="Arno Pro Smbd SmText" pitchFamily="18" charset="0"/>
              </a:rPr>
              <a:t>i</a:t>
            </a:r>
            <a:r>
              <a:rPr lang="ru-RU" sz="2800" b="1" dirty="0" err="1">
                <a:latin typeface="Arno Pro Smbd SmText" pitchFamily="18" charset="0"/>
              </a:rPr>
              <a:t>льше</a:t>
            </a:r>
            <a:r>
              <a:rPr lang="ru-RU" sz="2800" b="1" dirty="0">
                <a:latin typeface="Arno Pro Smbd SmText" pitchFamily="18" charset="0"/>
              </a:rPr>
              <a:t> не </a:t>
            </a:r>
            <a:r>
              <a:rPr lang="ru-RU" sz="2800" b="1" dirty="0" err="1">
                <a:latin typeface="Arno Pro Smbd SmText" pitchFamily="18" charset="0"/>
              </a:rPr>
              <a:t>зворохоблюють</a:t>
            </a:r>
            <a:r>
              <a:rPr lang="ru-RU" sz="2800" b="1" dirty="0">
                <a:latin typeface="Arno Pro Smbd SmText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err="1">
                <a:latin typeface="Arno Pro Smbd SmText" pitchFamily="18" charset="0"/>
              </a:rPr>
              <a:t>Св</a:t>
            </a:r>
            <a:r>
              <a:rPr lang="en-US" sz="2800" b="1" dirty="0">
                <a:latin typeface="Arno Pro Smbd SmText" pitchFamily="18" charset="0"/>
              </a:rPr>
              <a:t>i</a:t>
            </a:r>
            <a:r>
              <a:rPr lang="ru-RU" sz="2800" b="1" dirty="0">
                <a:latin typeface="Arno Pro Smbd SmText" pitchFamily="18" charset="0"/>
              </a:rPr>
              <a:t>т — м</a:t>
            </a:r>
            <a:r>
              <a:rPr lang="en-US" sz="2800" b="1" dirty="0">
                <a:latin typeface="Arno Pro Smbd SmText" pitchFamily="18" charset="0"/>
              </a:rPr>
              <a:t>i</a:t>
            </a:r>
            <a:r>
              <a:rPr lang="ru-RU" sz="2800" b="1" dirty="0">
                <a:latin typeface="Arno Pro Smbd SmText" pitchFamily="18" charset="0"/>
              </a:rPr>
              <a:t>р</a:t>
            </a:r>
            <a:r>
              <a:rPr lang="en-US" sz="2800" b="1" dirty="0">
                <a:latin typeface="Arno Pro Smbd SmText" pitchFamily="18" charset="0"/>
              </a:rPr>
              <a:t>i</a:t>
            </a:r>
            <a:r>
              <a:rPr lang="ru-RU" sz="2800" b="1" dirty="0">
                <a:latin typeface="Arno Pro Smbd SmText" pitchFamily="18" charset="0"/>
              </a:rPr>
              <a:t>адом </a:t>
            </a:r>
            <a:r>
              <a:rPr lang="ru-RU" sz="2800" b="1" dirty="0" err="1">
                <a:latin typeface="Arno Pro Smbd SmText" pitchFamily="18" charset="0"/>
              </a:rPr>
              <a:t>досяжних</a:t>
            </a:r>
            <a:r>
              <a:rPr lang="ru-RU" sz="2800" b="1" dirty="0">
                <a:latin typeface="Arno Pro Smbd SmText" pitchFamily="18" charset="0"/>
              </a:rPr>
              <a:t> мет.</a:t>
            </a:r>
          </a:p>
          <a:p>
            <a:pPr marL="0" indent="0">
              <a:buNone/>
            </a:pPr>
            <a:r>
              <a:rPr lang="ru-RU" sz="2800" b="1" dirty="0" err="1">
                <a:latin typeface="Arno Pro Smbd SmText" pitchFamily="18" charset="0"/>
              </a:rPr>
              <a:t>Забаганки</a:t>
            </a:r>
            <a:r>
              <a:rPr lang="ru-RU" sz="2800" b="1" dirty="0">
                <a:latin typeface="Arno Pro Smbd SmText" pitchFamily="18" charset="0"/>
              </a:rPr>
              <a:t> — </a:t>
            </a:r>
            <a:r>
              <a:rPr lang="ru-RU" sz="2800" b="1" dirty="0" err="1">
                <a:latin typeface="Arno Pro Smbd SmText" pitchFamily="18" charset="0"/>
              </a:rPr>
              <a:t>зд</a:t>
            </a:r>
            <a:r>
              <a:rPr lang="en-US" sz="2800" b="1" dirty="0">
                <a:latin typeface="Arno Pro Smbd SmText" pitchFamily="18" charset="0"/>
              </a:rPr>
              <a:t>i</a:t>
            </a:r>
            <a:r>
              <a:rPr lang="ru-RU" sz="2800" b="1" dirty="0" err="1">
                <a:latin typeface="Arno Pro Smbd SmText" pitchFamily="18" charset="0"/>
              </a:rPr>
              <a:t>йсненн</a:t>
            </a:r>
            <a:r>
              <a:rPr lang="en-US" sz="2800" b="1" dirty="0">
                <a:latin typeface="Arno Pro Smbd SmText" pitchFamily="18" charset="0"/>
              </a:rPr>
              <a:t>i.</a:t>
            </a:r>
          </a:p>
          <a:p>
            <a:pPr marL="0" indent="0">
              <a:buNone/>
            </a:pPr>
            <a:r>
              <a:rPr lang="ru-RU" sz="2800" b="1" dirty="0" err="1">
                <a:latin typeface="Arno Pro Smbd SmText" pitchFamily="18" charset="0"/>
              </a:rPr>
              <a:t>Простягни</a:t>
            </a:r>
            <a:r>
              <a:rPr lang="ru-RU" sz="2800" b="1" dirty="0">
                <a:latin typeface="Arno Pro Smbd SmText" pitchFamily="18" charset="0"/>
              </a:rPr>
              <a:t> руку </a:t>
            </a:r>
            <a:r>
              <a:rPr lang="ru-RU" sz="2800" b="1" dirty="0" err="1">
                <a:latin typeface="Arno Pro Smbd SmText" pitchFamily="18" charset="0"/>
              </a:rPr>
              <a:t>попереду</a:t>
            </a:r>
            <a:r>
              <a:rPr lang="ru-RU" sz="2800" b="1" dirty="0">
                <a:latin typeface="Arno Pro Smbd SmText" pitchFamily="18" charset="0"/>
              </a:rPr>
              <a:t> —</a:t>
            </a:r>
          </a:p>
          <a:p>
            <a:pPr marL="0" indent="0">
              <a:buNone/>
            </a:pPr>
            <a:r>
              <a:rPr lang="ru-RU" sz="2800" b="1" dirty="0" err="1">
                <a:latin typeface="Arno Pro Smbd SmText" pitchFamily="18" charset="0"/>
              </a:rPr>
              <a:t>схололими</a:t>
            </a:r>
            <a:r>
              <a:rPr lang="ru-RU" sz="2800" b="1" dirty="0">
                <a:latin typeface="Arno Pro Smbd SmText" pitchFamily="18" charset="0"/>
              </a:rPr>
              <a:t> </a:t>
            </a:r>
            <a:r>
              <a:rPr lang="ru-RU" sz="2800" b="1" dirty="0" err="1">
                <a:latin typeface="Arno Pro Smbd SmText" pitchFamily="18" charset="0"/>
              </a:rPr>
              <a:t>пальцями</a:t>
            </a:r>
            <a:endParaRPr lang="ru-RU" sz="2800" b="1" dirty="0">
              <a:latin typeface="Arno Pro Smbd SmText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atin typeface="Arno Pro Smbd SmText" pitchFamily="18" charset="0"/>
              </a:rPr>
              <a:t>в</a:t>
            </a:r>
            <a:r>
              <a:rPr lang="en-US" sz="2800" b="1" dirty="0">
                <a:latin typeface="Arno Pro Smbd SmText" pitchFamily="18" charset="0"/>
              </a:rPr>
              <a:t>i</a:t>
            </a:r>
            <a:r>
              <a:rPr lang="ru-RU" sz="2800" b="1" dirty="0" err="1">
                <a:latin typeface="Arno Pro Smbd SmText" pitchFamily="18" charset="0"/>
              </a:rPr>
              <a:t>дчуєш</a:t>
            </a:r>
            <a:r>
              <a:rPr lang="ru-RU" sz="2800" b="1" dirty="0">
                <a:latin typeface="Arno Pro Smbd SmText" pitchFamily="18" charset="0"/>
              </a:rPr>
              <a:t> самого себе.</a:t>
            </a:r>
          </a:p>
          <a:p>
            <a:pPr marL="0" indent="0">
              <a:buNone/>
            </a:pPr>
            <a:r>
              <a:rPr lang="ru-RU" sz="2800" b="1" dirty="0" err="1">
                <a:latin typeface="Arno Pro Smbd SmText" pitchFamily="18" charset="0"/>
              </a:rPr>
              <a:t>Спок</a:t>
            </a:r>
            <a:r>
              <a:rPr lang="en-US" sz="2800" b="1" dirty="0">
                <a:latin typeface="Arno Pro Smbd SmText" pitchFamily="18" charset="0"/>
              </a:rPr>
              <a:t>i</a:t>
            </a:r>
            <a:r>
              <a:rPr lang="ru-RU" sz="2800" b="1" dirty="0">
                <a:latin typeface="Arno Pro Smbd SmText" pitchFamily="18" charset="0"/>
              </a:rPr>
              <a:t>й</a:t>
            </a:r>
          </a:p>
          <a:p>
            <a:pPr marL="0" indent="0">
              <a:buNone/>
            </a:pPr>
            <a:r>
              <a:rPr lang="ru-RU" sz="2800" b="1" dirty="0" smtClean="0">
                <a:latin typeface="Arno Pro Smbd SmText" pitchFamily="18" charset="0"/>
              </a:rPr>
              <a:t> </a:t>
            </a:r>
            <a:r>
              <a:rPr lang="ru-RU" sz="2800" b="1" dirty="0" err="1" smtClean="0">
                <a:latin typeface="Arno Pro Smbd SmText" pitchFamily="18" charset="0"/>
              </a:rPr>
              <a:t>вичинений</a:t>
            </a:r>
            <a:r>
              <a:rPr lang="ru-RU" sz="2800" b="1" dirty="0" smtClean="0">
                <a:latin typeface="Arno Pro Smbd SmText" pitchFamily="18" charset="0"/>
              </a:rPr>
              <a:t>.</a:t>
            </a:r>
            <a:endParaRPr lang="ru-RU" sz="2800" b="1" dirty="0">
              <a:latin typeface="Arno Pro Smbd SmText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Arno Pro Smbd Sm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692696"/>
            <a:ext cx="3888432" cy="50405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i="1" dirty="0" smtClean="0">
                <a:solidFill>
                  <a:schemeClr val="accent2">
                    <a:lumMod val="50000"/>
                  </a:schemeClr>
                </a:solidFill>
                <a:cs typeface="Adobe Arabic" pitchFamily="18" charset="-78"/>
              </a:rPr>
              <a:t>Особливо мені подобається фільм «тіні забутих предків» ,який зняв великий український режисер Сергій Параджанов.</a:t>
            </a:r>
            <a:endParaRPr lang="ru-RU" sz="4000" i="1" dirty="0">
              <a:solidFill>
                <a:schemeClr val="accent2">
                  <a:lumMod val="50000"/>
                </a:schemeClr>
              </a:solidFill>
              <a:cs typeface="Adobe Arabic" pitchFamily="18" charset="-7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3640038" cy="4853384"/>
          </a:xfrm>
        </p:spPr>
      </p:pic>
    </p:spTree>
    <p:extLst>
      <p:ext uri="{BB962C8B-B14F-4D97-AF65-F5344CB8AC3E}">
        <p14:creationId xmlns:p14="http://schemas.microsoft.com/office/powerpoint/2010/main" val="3084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08720"/>
            <a:ext cx="7467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 smtClean="0">
                <a:solidFill>
                  <a:srgbClr val="7030A0"/>
                </a:solidFill>
              </a:rPr>
              <a:t>Я вважаю,що ми повинні побудувати таку країну, де кожен зможе почуватися вільно, спілкуватися своєю рідною  мовою,але державна українська мова,</a:t>
            </a:r>
            <a:r>
              <a:rPr lang="uk-UA" sz="3200" dirty="0">
                <a:solidFill>
                  <a:srgbClr val="7030A0"/>
                </a:solidFill>
              </a:rPr>
              <a:t> </a:t>
            </a:r>
            <a:r>
              <a:rPr lang="uk-UA" sz="3200" dirty="0" smtClean="0">
                <a:solidFill>
                  <a:srgbClr val="7030A0"/>
                </a:solidFill>
              </a:rPr>
              <a:t>має розвиватися і бути захищеною. Тому я вірю і надіюсь,що колись кожен з нас зможе вільно і сміливо розмовляти українською мовою!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7030A0"/>
                </a:solidFill>
              </a:rPr>
              <a:t> </a:t>
            </a:r>
            <a:r>
              <a:rPr lang="uk-UA" b="1" dirty="0" smtClean="0">
                <a:solidFill>
                  <a:srgbClr val="7030A0"/>
                </a:solidFill>
              </a:rPr>
              <a:t/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>Я люблю свою мову,а також люблю Українських виконавців які прославляють спів українською по всьому світу 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3898776" cy="1108720"/>
          </a:xfrm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pPr marL="0" indent="0" algn="just">
              <a:buNone/>
            </a:pPr>
            <a:r>
              <a:rPr lang="uk-UA" dirty="0"/>
              <a:t>            </a:t>
            </a:r>
            <a:endParaRPr lang="uk-UA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3212976"/>
            <a:ext cx="3439269" cy="3439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62427"/>
            <a:ext cx="4403198" cy="328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</a:rPr>
              <a:t>Також дивлюсь фільми в українському перекладі 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4386"/>
            <a:ext cx="2778051" cy="41217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60847"/>
            <a:ext cx="2886835" cy="4115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27" y="2078715"/>
            <a:ext cx="2967746" cy="41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sz="6000" b="1" i="1" u="sng" dirty="0" smtClean="0">
                <a:solidFill>
                  <a:srgbClr val="7030A0"/>
                </a:solidFill>
              </a:rPr>
              <a:t>Василь Стус</a:t>
            </a:r>
            <a:endParaRPr lang="ru-RU" sz="6000" b="1" i="1" u="sng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1752600"/>
            <a:ext cx="2609850" cy="3810000"/>
          </a:xfrm>
        </p:spPr>
      </p:pic>
    </p:spTree>
    <p:extLst>
      <p:ext uri="{BB962C8B-B14F-4D97-AF65-F5344CB8AC3E}">
        <p14:creationId xmlns:p14="http://schemas.microsoft.com/office/powerpoint/2010/main" val="8049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</a:t>
            </a:r>
            <a:r>
              <a:rPr lang="uk-UA" sz="3600" b="1" i="1" dirty="0" smtClean="0">
                <a:solidFill>
                  <a:srgbClr val="7030A0"/>
                </a:solidFill>
              </a:rPr>
              <a:t>Вдома мою власну бібліотеку: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2453072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71223"/>
            <a:ext cx="2728190" cy="4365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04853"/>
            <a:ext cx="297247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181</TotalTime>
  <Words>267</Words>
  <Application>Microsoft Office PowerPoint</Application>
  <PresentationFormat>Экран (4:3)</PresentationFormat>
  <Paragraphs>38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Adobe Arabic</vt:lpstr>
      <vt:lpstr>Adobe Devanagari</vt:lpstr>
      <vt:lpstr>Adobe Fan Heiti Std B</vt:lpstr>
      <vt:lpstr>Arial</vt:lpstr>
      <vt:lpstr>Arial Narrow</vt:lpstr>
      <vt:lpstr>Arno Pro Caption</vt:lpstr>
      <vt:lpstr>Arno Pro Smbd SmText</vt:lpstr>
      <vt:lpstr>Calibri</vt:lpstr>
      <vt:lpstr>Горизонт</vt:lpstr>
      <vt:lpstr>проект з української мови на тему: «Як я вдосконалюю власну  українську мову».</vt:lpstr>
      <vt:lpstr>Презентация PowerPoint</vt:lpstr>
      <vt:lpstr>   Інколи я беру читати вірші василя стуса</vt:lpstr>
      <vt:lpstr>Особливо мені подобається фільм «тіні забутих предків» ,який зняв великий український режисер Сергій Параджанов.</vt:lpstr>
      <vt:lpstr>Презентация PowerPoint</vt:lpstr>
      <vt:lpstr>    Я люблю свою мову,а також люблю Українських виконавців які прославляють спів українською по всьому світу .</vt:lpstr>
      <vt:lpstr>Також дивлюсь фільми в українському перекладі :</vt:lpstr>
      <vt:lpstr> Василь Стус</vt:lpstr>
      <vt:lpstr>            Вдома мою власну бібліотеку:</vt:lpstr>
      <vt:lpstr>             І пам`ятайте!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Студентський проект з української мови на тему:"Як я вдосконалюю власну українську мову"</dc:title>
  <dc:creator>Polina</dc:creator>
  <cp:lastModifiedBy>Марина</cp:lastModifiedBy>
  <cp:revision>15</cp:revision>
  <dcterms:created xsi:type="dcterms:W3CDTF">2014-05-12T11:47:20Z</dcterms:created>
  <dcterms:modified xsi:type="dcterms:W3CDTF">2014-06-02T16:12:04Z</dcterms:modified>
</cp:coreProperties>
</file>