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Елла Фіцджеральд</a:t>
            </a:r>
            <a:endParaRPr lang="uk-UA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Элла Фицджеральд - I'm Beginning To See The Light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528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941168"/>
            <a:ext cx="7767021" cy="1440160"/>
          </a:xfrm>
        </p:spPr>
        <p:txBody>
          <a:bodyPr/>
          <a:lstStyle/>
          <a:p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Елла Фіцджеральд  — американська джазова співачка.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9148"/>
          <a:stretch>
            <a:fillRect/>
          </a:stretch>
        </p:blipFill>
        <p:spPr>
          <a:xfrm rot="240000">
            <a:off x="1762090" y="575619"/>
            <a:ext cx="5678835" cy="4281616"/>
          </a:xfrm>
        </p:spPr>
      </p:pic>
    </p:spTree>
    <p:extLst>
      <p:ext uri="{BB962C8B-B14F-4D97-AF65-F5344CB8AC3E}">
        <p14:creationId xmlns:p14="http://schemas.microsoft.com/office/powerpoint/2010/main" val="25866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 b="-219"/>
          <a:stretch/>
        </p:blipFill>
        <p:spPr>
          <a:xfrm rot="240000">
            <a:off x="868862" y="621538"/>
            <a:ext cx="4344303" cy="5464315"/>
          </a:xfrm>
        </p:spPr>
      </p:pic>
      <p:sp>
        <p:nvSpPr>
          <p:cNvPr id="9" name="TextBox 8"/>
          <p:cNvSpPr txBox="1"/>
          <p:nvPr/>
        </p:nvSpPr>
        <p:spPr>
          <a:xfrm>
            <a:off x="5796136" y="860624"/>
            <a:ext cx="3024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Елла Джейн Фіцджеральд народилася 25 квітня 1917 року в Ньюпорт-Ньюс, штат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Вірджинія.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6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-1771" r="7888" b="512"/>
          <a:stretch/>
        </p:blipFill>
        <p:spPr>
          <a:xfrm rot="240000">
            <a:off x="552813" y="1184754"/>
            <a:ext cx="3947382" cy="464716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60032" y="1412776"/>
            <a:ext cx="4099535" cy="3816424"/>
          </a:xfrm>
        </p:spPr>
        <p:txBody>
          <a:bodyPr>
            <a:noAutofit/>
          </a:bodyPr>
          <a:lstStyle/>
          <a:p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Діапазон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голосу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складав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три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октави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ре-бемоль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октави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ре-бемоль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третьої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октави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48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-2383" r="18407" b="-1122"/>
          <a:stretch/>
        </p:blipFill>
        <p:spPr>
          <a:xfrm rot="240000">
            <a:off x="768298" y="697846"/>
            <a:ext cx="4471533" cy="5577178"/>
          </a:xfr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5436096" y="1124744"/>
            <a:ext cx="352839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Говорячи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простими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словами, вона не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неправильного.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Ніщо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виступі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викликає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сумніву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Вона все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абсолютно правильно і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ніяк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інакше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algn="r"/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Генрі </a:t>
            </a:r>
            <a:r>
              <a:rPr lang="uk-UA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Плезентс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2622" r="-1" b="-521"/>
          <a:stretch/>
        </p:blipFill>
        <p:spPr>
          <a:xfrm rot="240000">
            <a:off x="371870" y="1151888"/>
            <a:ext cx="4866380" cy="46710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1556792"/>
            <a:ext cx="3600400" cy="3672408"/>
          </a:xfrm>
        </p:spPr>
        <p:txBody>
          <a:bodyPr>
            <a:normAutofit/>
          </a:bodyPr>
          <a:lstStyle/>
          <a:p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Найпомітнішою роллю у кіно Елли Фіцджеральд стала роль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Меггі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Джексон у музичному фільмі режисера Джека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Вебба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«Блюз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Піта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Келлі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7286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" b="7659"/>
          <a:stretch/>
        </p:blipFill>
        <p:spPr>
          <a:xfrm rot="240000">
            <a:off x="354930" y="708796"/>
            <a:ext cx="4772156" cy="51960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55223" y="2060848"/>
            <a:ext cx="4088777" cy="2448272"/>
          </a:xfrm>
        </p:spPr>
        <p:txBody>
          <a:bodyPr>
            <a:noAutofit/>
          </a:bodyPr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червня 1996 році Фіцджеральд померла у віці 79 років в Беверлі-Гіллз, Каліфорнія.</a:t>
            </a:r>
          </a:p>
        </p:txBody>
      </p:sp>
    </p:spTree>
    <p:extLst>
      <p:ext uri="{BB962C8B-B14F-4D97-AF65-F5344CB8AC3E}">
        <p14:creationId xmlns:p14="http://schemas.microsoft.com/office/powerpoint/2010/main" val="70465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Музичний супровід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Елла</a:t>
            </a:r>
            <a:r>
              <a:rPr lang="en-US" sz="2800" dirty="0" smtClean="0"/>
              <a:t> Ф</a:t>
            </a:r>
            <a:r>
              <a:rPr lang="uk-UA" sz="2800" dirty="0"/>
              <a:t>і</a:t>
            </a:r>
            <a:r>
              <a:rPr lang="en-US" sz="2800" dirty="0" smtClean="0"/>
              <a:t>цджеральд </a:t>
            </a:r>
            <a:r>
              <a:rPr lang="en-US" sz="2800" dirty="0"/>
              <a:t>- I'm Beginning To See The Light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203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61</TotalTime>
  <Words>118</Words>
  <Application>Microsoft Office PowerPoint</Application>
  <PresentationFormat>Экран (4:3)</PresentationFormat>
  <Paragraphs>10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Елла Фіцджеральд</vt:lpstr>
      <vt:lpstr>Елла Фіцджеральд  — американська джазова співачка.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Музичний супровід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Елла Фіцджеральд</dc:title>
  <cp:lastModifiedBy>User</cp:lastModifiedBy>
  <cp:revision>8</cp:revision>
  <dcterms:modified xsi:type="dcterms:W3CDTF">2015-02-15T09:41:29Z</dcterms:modified>
</cp:coreProperties>
</file>