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16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5/6/2014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2743200"/>
            <a:ext cx="8257736" cy="2301240"/>
          </a:xfrm>
        </p:spPr>
        <p:txBody>
          <a:bodyPr/>
          <a:lstStyle/>
          <a:p>
            <a:r>
              <a:rPr lang="uk-UA" dirty="0" smtClean="0"/>
              <a:t>Радянський кінематограф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81000"/>
            <a:ext cx="4267200" cy="5745163"/>
          </a:xfrm>
        </p:spPr>
        <p:txBody>
          <a:bodyPr/>
          <a:lstStyle/>
          <a:p>
            <a:r>
              <a:rPr lang="ru-RU" dirty="0" err="1" smtClean="0"/>
              <a:t>Історія</a:t>
            </a:r>
            <a:r>
              <a:rPr lang="ru-RU" dirty="0" smtClean="0"/>
              <a:t> </a:t>
            </a:r>
            <a:r>
              <a:rPr lang="ru-RU" dirty="0" err="1" smtClean="0"/>
              <a:t>радянського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 </a:t>
            </a:r>
            <a:r>
              <a:rPr lang="ru-RU" dirty="0" err="1" smtClean="0"/>
              <a:t>почалася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1919 року, коли 27 </a:t>
            </a:r>
            <a:r>
              <a:rPr lang="ru-RU" dirty="0" err="1" smtClean="0"/>
              <a:t>серпня</a:t>
            </a:r>
            <a:r>
              <a:rPr lang="ru-RU" dirty="0" smtClean="0"/>
              <a:t> </a:t>
            </a:r>
            <a:r>
              <a:rPr lang="ru-RU" dirty="0" err="1" smtClean="0"/>
              <a:t>Раднарком</a:t>
            </a:r>
            <a:r>
              <a:rPr lang="ru-RU" dirty="0" smtClean="0"/>
              <a:t> </a:t>
            </a:r>
            <a:r>
              <a:rPr lang="ru-RU" dirty="0" err="1" smtClean="0"/>
              <a:t>прийняв</a:t>
            </a:r>
            <a:r>
              <a:rPr lang="ru-RU" dirty="0" smtClean="0"/>
              <a:t> декрет про </a:t>
            </a:r>
            <a:r>
              <a:rPr lang="ru-RU" dirty="0" err="1" smtClean="0"/>
              <a:t>націоналізацію</a:t>
            </a:r>
            <a:r>
              <a:rPr lang="ru-RU" dirty="0" smtClean="0"/>
              <a:t> </a:t>
            </a:r>
            <a:r>
              <a:rPr lang="ru-RU" dirty="0" err="1" smtClean="0"/>
              <a:t>кіносправи</a:t>
            </a:r>
            <a:r>
              <a:rPr lang="ru-RU" dirty="0" smtClean="0"/>
              <a:t> в </a:t>
            </a:r>
            <a:r>
              <a:rPr lang="ru-RU" dirty="0" err="1" smtClean="0"/>
              <a:t>Радянській</a:t>
            </a:r>
            <a:r>
              <a:rPr lang="ru-RU" dirty="0" smtClean="0"/>
              <a:t> </a:t>
            </a:r>
            <a:r>
              <a:rPr lang="ru-RU" dirty="0" err="1" smtClean="0"/>
              <a:t>Росії</a:t>
            </a:r>
            <a:r>
              <a:rPr lang="ru-RU" dirty="0" smtClean="0"/>
              <a:t>,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день став </a:t>
            </a:r>
            <a:r>
              <a:rPr lang="ru-RU" dirty="0" err="1" smtClean="0"/>
              <a:t>відзначатися</a:t>
            </a:r>
            <a:r>
              <a:rPr lang="ru-RU" dirty="0" smtClean="0"/>
              <a:t> як День </a:t>
            </a:r>
            <a:r>
              <a:rPr lang="ru-RU" dirty="0" err="1" smtClean="0"/>
              <a:t>кіно</a:t>
            </a:r>
            <a:r>
              <a:rPr lang="ru-RU" dirty="0" smtClean="0"/>
              <a:t> (</a:t>
            </a:r>
            <a:r>
              <a:rPr lang="ru-RU" dirty="0" err="1" smtClean="0"/>
              <a:t>нині</a:t>
            </a:r>
            <a:r>
              <a:rPr lang="ru-RU" dirty="0" smtClean="0"/>
              <a:t> День </a:t>
            </a:r>
            <a:r>
              <a:rPr lang="ru-RU" dirty="0" err="1" smtClean="0"/>
              <a:t>російського</a:t>
            </a:r>
            <a:r>
              <a:rPr lang="ru-RU" dirty="0" smtClean="0"/>
              <a:t> </a:t>
            </a:r>
            <a:r>
              <a:rPr lang="ru-RU" dirty="0" err="1" smtClean="0"/>
              <a:t>кіно</a:t>
            </a:r>
            <a:r>
              <a:rPr lang="ru-RU" dirty="0" smtClean="0"/>
              <a:t>)</a:t>
            </a:r>
            <a:endParaRPr lang="ru-RU" dirty="0"/>
          </a:p>
        </p:txBody>
      </p:sp>
      <p:pic>
        <p:nvPicPr>
          <p:cNvPr id="4" name="Рисунок 3" descr="ni_odin_rossiyskiy_film_ne_voshel_v_dvadtsatku_hitov_prokata_2012_goda_na_territorii_rossii_i_sng_thumb_fed_phot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4400" y="1219200"/>
            <a:ext cx="4226015" cy="32448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57200"/>
            <a:ext cx="4648200" cy="56689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Перший </a:t>
            </a:r>
            <a:r>
              <a:rPr lang="ru-RU" sz="3600" dirty="0" err="1" smtClean="0"/>
              <a:t>радянський</a:t>
            </a:r>
            <a:r>
              <a:rPr lang="ru-RU" sz="3600" dirty="0" smtClean="0"/>
              <a:t> </a:t>
            </a:r>
            <a:r>
              <a:rPr lang="ru-RU" sz="3600" dirty="0" err="1" smtClean="0"/>
              <a:t>фантастичний</a:t>
            </a:r>
            <a:r>
              <a:rPr lang="ru-RU" sz="3600" dirty="0" smtClean="0"/>
              <a:t> </a:t>
            </a:r>
            <a:r>
              <a:rPr lang="ru-RU" sz="3600" dirty="0" err="1" smtClean="0"/>
              <a:t>фільм</a:t>
            </a:r>
            <a:r>
              <a:rPr lang="ru-RU" sz="3600" dirty="0" smtClean="0"/>
              <a:t> - «</a:t>
            </a:r>
            <a:r>
              <a:rPr lang="ru-RU" sz="3600" dirty="0" err="1" smtClean="0"/>
              <a:t>Аеліта</a:t>
            </a:r>
            <a:r>
              <a:rPr lang="ru-RU" sz="3600" dirty="0" smtClean="0"/>
              <a:t>» (1924).</a:t>
            </a:r>
            <a:endParaRPr lang="ru-RU" sz="3600" dirty="0"/>
          </a:p>
        </p:txBody>
      </p:sp>
      <p:pic>
        <p:nvPicPr>
          <p:cNvPr id="4" name="Рисунок 3" descr="Aelit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457200"/>
            <a:ext cx="4286250" cy="2924175"/>
          </a:xfrm>
          <a:prstGeom prst="rect">
            <a:avLst/>
          </a:prstGeom>
        </p:spPr>
      </p:pic>
      <p:pic>
        <p:nvPicPr>
          <p:cNvPr id="5" name="Рисунок 4" descr="Aelita_1924_still_0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3733800"/>
            <a:ext cx="3429000" cy="2336800"/>
          </a:xfrm>
          <a:prstGeom prst="rect">
            <a:avLst/>
          </a:prstGeom>
        </p:spPr>
      </p:pic>
      <p:pic>
        <p:nvPicPr>
          <p:cNvPr id="6" name="Рисунок 5" descr="Aelita_1924_still_0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648200" y="3657600"/>
            <a:ext cx="4064000" cy="2667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" y="228600"/>
            <a:ext cx="4876800" cy="63246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 1925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 на </a:t>
            </a:r>
            <a:r>
              <a:rPr lang="ru-RU" dirty="0" err="1" smtClean="0"/>
              <a:t>екрани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«</a:t>
            </a:r>
            <a:r>
              <a:rPr lang="ru-RU" dirty="0" err="1" smtClean="0"/>
              <a:t>Броненосець</a:t>
            </a:r>
            <a:r>
              <a:rPr lang="ru-RU" dirty="0" smtClean="0"/>
              <a:t> "</a:t>
            </a:r>
            <a:r>
              <a:rPr lang="ru-RU" dirty="0" err="1" smtClean="0"/>
              <a:t>Потьомкін</a:t>
            </a:r>
            <a:r>
              <a:rPr lang="ru-RU" dirty="0" smtClean="0"/>
              <a:t> </a:t>
            </a:r>
            <a:r>
              <a:rPr lang="ru-RU" dirty="0" smtClean="0"/>
              <a:t>"» </a:t>
            </a:r>
            <a:r>
              <a:rPr lang="ru-RU" dirty="0" err="1" smtClean="0"/>
              <a:t>Ейзенштейна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в 1926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визнаний</a:t>
            </a:r>
            <a:r>
              <a:rPr lang="ru-RU" dirty="0" smtClean="0"/>
              <a:t> </a:t>
            </a:r>
            <a:r>
              <a:rPr lang="ru-RU" dirty="0" err="1" smtClean="0"/>
              <a:t>Американською</a:t>
            </a:r>
            <a:r>
              <a:rPr lang="ru-RU" dirty="0" smtClean="0"/>
              <a:t> </a:t>
            </a:r>
            <a:r>
              <a:rPr lang="ru-RU" dirty="0" err="1" smtClean="0"/>
              <a:t>академією</a:t>
            </a:r>
            <a:r>
              <a:rPr lang="ru-RU" dirty="0" smtClean="0"/>
              <a:t> </a:t>
            </a:r>
            <a:r>
              <a:rPr lang="ru-RU" dirty="0" err="1" smtClean="0"/>
              <a:t>кіномистецтва</a:t>
            </a:r>
            <a:r>
              <a:rPr lang="ru-RU" dirty="0" smtClean="0"/>
              <a:t> </a:t>
            </a:r>
            <a:r>
              <a:rPr lang="ru-RU" dirty="0" err="1" smtClean="0"/>
              <a:t>кращим</a:t>
            </a:r>
            <a:r>
              <a:rPr lang="ru-RU" dirty="0" smtClean="0"/>
              <a:t> </a:t>
            </a:r>
            <a:r>
              <a:rPr lang="ru-RU" dirty="0" err="1" smtClean="0"/>
              <a:t>фільмом</a:t>
            </a:r>
            <a:r>
              <a:rPr lang="ru-RU" dirty="0" smtClean="0"/>
              <a:t> року. (</a:t>
            </a:r>
            <a:r>
              <a:rPr lang="ru-RU" dirty="0" err="1" smtClean="0"/>
              <a:t>Сергій</a:t>
            </a:r>
            <a:r>
              <a:rPr lang="ru-RU" dirty="0" smtClean="0"/>
              <a:t> </a:t>
            </a:r>
            <a:r>
              <a:rPr lang="ru-RU" dirty="0" err="1" smtClean="0"/>
              <a:t>Ейзенштейн</a:t>
            </a:r>
            <a:r>
              <a:rPr lang="ru-RU" dirty="0" smtClean="0"/>
              <a:t> </a:t>
            </a:r>
            <a:r>
              <a:rPr lang="ru-RU" dirty="0" err="1" smtClean="0"/>
              <a:t>особисто</a:t>
            </a:r>
            <a:r>
              <a:rPr lang="ru-RU" dirty="0" smtClean="0"/>
              <a:t>, </a:t>
            </a:r>
            <a:r>
              <a:rPr lang="ru-RU" dirty="0" err="1" smtClean="0"/>
              <a:t>пензликом</a:t>
            </a:r>
            <a:r>
              <a:rPr lang="ru-RU" dirty="0" smtClean="0"/>
              <a:t>, кадр за кадром, на </a:t>
            </a:r>
            <a:r>
              <a:rPr lang="ru-RU" dirty="0" err="1" smtClean="0"/>
              <a:t>кіноплівці</a:t>
            </a:r>
            <a:r>
              <a:rPr lang="ru-RU" dirty="0" smtClean="0"/>
              <a:t> </a:t>
            </a:r>
            <a:r>
              <a:rPr lang="ru-RU" dirty="0" err="1" smtClean="0"/>
              <a:t>розфарбував</a:t>
            </a:r>
            <a:r>
              <a:rPr lang="ru-RU" dirty="0" smtClean="0"/>
              <a:t> прапор,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підняли</a:t>
            </a:r>
            <a:r>
              <a:rPr lang="ru-RU" dirty="0" smtClean="0"/>
              <a:t> над кораблем </a:t>
            </a:r>
            <a:r>
              <a:rPr lang="ru-RU" dirty="0" err="1" smtClean="0"/>
              <a:t>повсталі</a:t>
            </a:r>
            <a:r>
              <a:rPr lang="ru-RU" dirty="0" smtClean="0"/>
              <a:t> </a:t>
            </a:r>
            <a:r>
              <a:rPr lang="ru-RU" dirty="0" err="1" smtClean="0"/>
              <a:t>матроси</a:t>
            </a:r>
            <a:r>
              <a:rPr lang="ru-RU" dirty="0" smtClean="0"/>
              <a:t>, в </a:t>
            </a:r>
            <a:r>
              <a:rPr lang="ru-RU" dirty="0" err="1" smtClean="0"/>
              <a:t>червоний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). У 1930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озвучений.</a:t>
            </a:r>
            <a:endParaRPr lang="ru-RU" dirty="0"/>
          </a:p>
        </p:txBody>
      </p:sp>
      <p:pic>
        <p:nvPicPr>
          <p:cNvPr id="4" name="Рисунок 3" descr="Kino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53000" y="228600"/>
            <a:ext cx="3258089" cy="4042161"/>
          </a:xfrm>
          <a:prstGeom prst="rect">
            <a:avLst/>
          </a:prstGeom>
        </p:spPr>
      </p:pic>
      <p:pic>
        <p:nvPicPr>
          <p:cNvPr id="5" name="Рисунок 4" descr="Bronenoset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0" y="4343400"/>
            <a:ext cx="3590925" cy="23939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381000"/>
            <a:ext cx="5181600" cy="6096000"/>
          </a:xfrm>
        </p:spPr>
        <p:txBody>
          <a:bodyPr>
            <a:normAutofit/>
          </a:bodyPr>
          <a:lstStyle/>
          <a:p>
            <a:r>
              <a:rPr lang="ru-RU" dirty="0" smtClean="0"/>
              <a:t>Перший </a:t>
            </a:r>
            <a:r>
              <a:rPr lang="ru-RU" dirty="0" err="1" smtClean="0"/>
              <a:t>радянський</a:t>
            </a:r>
            <a:r>
              <a:rPr lang="ru-RU" dirty="0" smtClean="0"/>
              <a:t> </a:t>
            </a:r>
            <a:r>
              <a:rPr lang="ru-RU" dirty="0" err="1" smtClean="0"/>
              <a:t>фільм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знімався</a:t>
            </a:r>
            <a:r>
              <a:rPr lang="ru-RU" dirty="0" smtClean="0"/>
              <a:t> як </a:t>
            </a:r>
            <a:r>
              <a:rPr lang="ru-RU" dirty="0" err="1" smtClean="0"/>
              <a:t>звуковий</a:t>
            </a:r>
            <a:r>
              <a:rPr lang="ru-RU" dirty="0" smtClean="0"/>
              <a:t>, </a:t>
            </a:r>
            <a:r>
              <a:rPr lang="ru-RU" dirty="0" err="1" smtClean="0"/>
              <a:t>вийшов</a:t>
            </a:r>
            <a:r>
              <a:rPr lang="ru-RU" dirty="0" smtClean="0"/>
              <a:t> на </a:t>
            </a:r>
            <a:r>
              <a:rPr lang="ru-RU" dirty="0" err="1" smtClean="0"/>
              <a:t>екрани</a:t>
            </a:r>
            <a:r>
              <a:rPr lang="ru-RU" dirty="0" smtClean="0"/>
              <a:t> в 1931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називався</a:t>
            </a:r>
            <a:r>
              <a:rPr lang="ru-RU" dirty="0" smtClean="0"/>
              <a:t> «</a:t>
            </a:r>
            <a:r>
              <a:rPr lang="ru-RU" dirty="0" err="1" smtClean="0"/>
              <a:t>Путівка</a:t>
            </a:r>
            <a:r>
              <a:rPr lang="ru-RU" dirty="0" smtClean="0"/>
              <a:t> в </a:t>
            </a:r>
            <a:r>
              <a:rPr lang="ru-RU" dirty="0" err="1" smtClean="0"/>
              <a:t>життя</a:t>
            </a:r>
            <a:r>
              <a:rPr lang="ru-RU" dirty="0" smtClean="0"/>
              <a:t>». </a:t>
            </a:r>
          </a:p>
          <a:p>
            <a:r>
              <a:rPr lang="ru-RU" dirty="0" smtClean="0"/>
              <a:t>Першим </a:t>
            </a:r>
            <a:r>
              <a:rPr lang="ru-RU" dirty="0" err="1" smtClean="0"/>
              <a:t>кольоровим</a:t>
            </a:r>
            <a:r>
              <a:rPr lang="ru-RU" dirty="0" smtClean="0"/>
              <a:t> став </a:t>
            </a:r>
            <a:r>
              <a:rPr lang="ru-RU" dirty="0" err="1" smtClean="0"/>
              <a:t>фільм</a:t>
            </a:r>
            <a:r>
              <a:rPr lang="ru-RU" dirty="0" smtClean="0"/>
              <a:t> "Груня </a:t>
            </a:r>
            <a:r>
              <a:rPr lang="ru-RU" dirty="0" err="1" smtClean="0"/>
              <a:t>Корнакова</a:t>
            </a:r>
            <a:r>
              <a:rPr lang="ru-RU" dirty="0" smtClean="0"/>
              <a:t>" ("Соловей-Соловейко"),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вийшов</a:t>
            </a:r>
            <a:r>
              <a:rPr lang="ru-RU" dirty="0" smtClean="0"/>
              <a:t> в 1936 </a:t>
            </a:r>
            <a:r>
              <a:rPr lang="ru-RU" dirty="0" err="1" smtClean="0"/>
              <a:t>році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 descr="GrunyaKornako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304800"/>
            <a:ext cx="2465717" cy="3733800"/>
          </a:xfrm>
          <a:prstGeom prst="rect">
            <a:avLst/>
          </a:prstGeom>
        </p:spPr>
      </p:pic>
      <p:pic>
        <p:nvPicPr>
          <p:cNvPr id="5" name="Рисунок 4" descr="787px-Путевка_в_жизнь_постер_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57800" y="4191000"/>
            <a:ext cx="3429000" cy="26098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381000"/>
            <a:ext cx="4800600" cy="609600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середині</a:t>
            </a:r>
            <a:r>
              <a:rPr lang="ru-RU" dirty="0" smtClean="0"/>
              <a:t> </a:t>
            </a:r>
            <a:r>
              <a:rPr lang="ru-RU" dirty="0" smtClean="0"/>
              <a:t>70-х </a:t>
            </a:r>
            <a:r>
              <a:rPr lang="ru-RU" dirty="0" err="1" smtClean="0"/>
              <a:t>радянський</a:t>
            </a:r>
            <a:r>
              <a:rPr lang="ru-RU" dirty="0" smtClean="0"/>
              <a:t> </a:t>
            </a:r>
            <a:r>
              <a:rPr lang="ru-RU" dirty="0" err="1" smtClean="0"/>
              <a:t>кінематограф</a:t>
            </a:r>
            <a:r>
              <a:rPr lang="ru-RU" dirty="0" smtClean="0"/>
              <a:t> </a:t>
            </a:r>
            <a:r>
              <a:rPr lang="ru-RU" dirty="0" err="1" smtClean="0"/>
              <a:t>опинився</a:t>
            </a:r>
            <a:r>
              <a:rPr lang="ru-RU" dirty="0" smtClean="0"/>
              <a:t> в </a:t>
            </a:r>
            <a:r>
              <a:rPr lang="ru-RU" dirty="0" err="1" smtClean="0"/>
              <a:t>провалі</a:t>
            </a:r>
            <a:r>
              <a:rPr lang="ru-RU" dirty="0" smtClean="0"/>
              <a:t> - </a:t>
            </a:r>
            <a:r>
              <a:rPr lang="ru-RU" dirty="0" err="1" smtClean="0"/>
              <a:t>в</a:t>
            </a:r>
            <a:r>
              <a:rPr lang="ru-RU" dirty="0" smtClean="0"/>
              <a:t> 1977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рентабельність</a:t>
            </a:r>
            <a:r>
              <a:rPr lang="ru-RU" dirty="0" smtClean="0"/>
              <a:t> </a:t>
            </a:r>
            <a:r>
              <a:rPr lang="ru-RU" dirty="0" err="1" smtClean="0"/>
              <a:t>кіновиробництва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прокату стала негативною.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змусило</a:t>
            </a:r>
            <a:r>
              <a:rPr lang="ru-RU" dirty="0" smtClean="0"/>
              <a:t> </a:t>
            </a:r>
            <a:r>
              <a:rPr lang="ru-RU" dirty="0" err="1" smtClean="0"/>
              <a:t>кіноруководство</a:t>
            </a:r>
            <a:r>
              <a:rPr lang="ru-RU" dirty="0" smtClean="0"/>
              <a:t> до запуску у </a:t>
            </a:r>
            <a:r>
              <a:rPr lang="ru-RU" dirty="0" err="1" smtClean="0"/>
              <a:t>виробництво</a:t>
            </a:r>
            <a:r>
              <a:rPr lang="ru-RU" dirty="0" smtClean="0"/>
              <a:t>, для </a:t>
            </a:r>
            <a:r>
              <a:rPr lang="ru-RU" dirty="0" err="1" smtClean="0"/>
              <a:t>порятунку</a:t>
            </a:r>
            <a:r>
              <a:rPr lang="ru-RU" dirty="0" smtClean="0"/>
              <a:t> </a:t>
            </a:r>
            <a:r>
              <a:rPr lang="ru-RU" dirty="0" err="1" smtClean="0"/>
              <a:t>ситуації</a:t>
            </a:r>
            <a:r>
              <a:rPr lang="ru-RU" dirty="0" smtClean="0"/>
              <a:t>, ряду картин «</a:t>
            </a:r>
            <a:r>
              <a:rPr lang="ru-RU" dirty="0" err="1" smtClean="0"/>
              <a:t>масового</a:t>
            </a:r>
            <a:r>
              <a:rPr lang="ru-RU" dirty="0" smtClean="0"/>
              <a:t>» жанру - низки </a:t>
            </a:r>
            <a:r>
              <a:rPr lang="ru-RU" dirty="0" err="1" smtClean="0"/>
              <a:t>фільмів</a:t>
            </a:r>
            <a:r>
              <a:rPr lang="ru-RU" dirty="0" smtClean="0"/>
              <a:t> катастроф (</a:t>
            </a:r>
            <a:r>
              <a:rPr lang="ru-RU" dirty="0" err="1" smtClean="0"/>
              <a:t>Екіпаж</a:t>
            </a:r>
            <a:r>
              <a:rPr lang="ru-RU" dirty="0" smtClean="0"/>
              <a:t> (1979) та </a:t>
            </a:r>
            <a:r>
              <a:rPr lang="ru-RU" dirty="0" err="1" smtClean="0"/>
              <a:t>ін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бойовиків</a:t>
            </a:r>
            <a:r>
              <a:rPr lang="ru-RU" dirty="0" smtClean="0"/>
              <a:t> (</a:t>
            </a:r>
            <a:r>
              <a:rPr lang="ru-RU" dirty="0" err="1" smtClean="0"/>
              <a:t>Пірати</a:t>
            </a:r>
            <a:r>
              <a:rPr lang="ru-RU" dirty="0" smtClean="0"/>
              <a:t> </a:t>
            </a:r>
            <a:r>
              <a:rPr lang="en-US" dirty="0" smtClean="0"/>
              <a:t>XX </a:t>
            </a:r>
            <a:r>
              <a:rPr lang="ru-RU" dirty="0" err="1" smtClean="0"/>
              <a:t>століття</a:t>
            </a:r>
            <a:r>
              <a:rPr lang="ru-RU" dirty="0" smtClean="0"/>
              <a:t> (1980) та </a:t>
            </a:r>
            <a:r>
              <a:rPr lang="ru-RU" dirty="0" err="1" smtClean="0"/>
              <a:t>ін</a:t>
            </a:r>
            <a:r>
              <a:rPr lang="ru-RU" dirty="0" smtClean="0"/>
              <a:t>).</a:t>
            </a:r>
            <a:endParaRPr lang="ru-RU" dirty="0"/>
          </a:p>
        </p:txBody>
      </p:sp>
      <p:pic>
        <p:nvPicPr>
          <p:cNvPr id="4" name="Рисунок 3" descr="Пираты_XX_века_(постер_фильма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304800"/>
            <a:ext cx="1981200" cy="3470101"/>
          </a:xfrm>
          <a:prstGeom prst="rect">
            <a:avLst/>
          </a:prstGeom>
        </p:spPr>
      </p:pic>
      <p:pic>
        <p:nvPicPr>
          <p:cNvPr id="5" name="Рисунок 4" descr="1980_ekipaz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58000" y="3352800"/>
            <a:ext cx="2186609" cy="3352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</TotalTime>
  <Words>210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Радянський кінематограф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Радянський кінематограф</dc:title>
  <dc:creator>я</dc:creator>
  <cp:lastModifiedBy>я</cp:lastModifiedBy>
  <cp:revision>2</cp:revision>
  <dcterms:created xsi:type="dcterms:W3CDTF">2014-05-06T15:34:19Z</dcterms:created>
  <dcterms:modified xsi:type="dcterms:W3CDTF">2014-05-06T18:11:03Z</dcterms:modified>
</cp:coreProperties>
</file>