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3" r:id="rId4"/>
    <p:sldId id="258" r:id="rId5"/>
    <p:sldId id="259" r:id="rId6"/>
    <p:sldId id="264" r:id="rId7"/>
    <p:sldId id="266" r:id="rId8"/>
    <p:sldId id="267" r:id="rId9"/>
    <p:sldId id="265" r:id="rId10"/>
    <p:sldId id="260" r:id="rId11"/>
    <p:sldId id="261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4485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5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02CE0-7247-4FCF-96CD-9BDCCD214D2C}" type="datetimeFigureOut">
              <a:rPr lang="ru-RU" smtClean="0"/>
              <a:t>10.09.2012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AC9BBD0-FD0E-4306-9A6C-27291887C3A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02CE0-7247-4FCF-96CD-9BDCCD214D2C}" type="datetimeFigureOut">
              <a:rPr lang="ru-RU" smtClean="0"/>
              <a:t>10.09.2012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9BBD0-FD0E-4306-9A6C-27291887C3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02CE0-7247-4FCF-96CD-9BDCCD214D2C}" type="datetimeFigureOut">
              <a:rPr lang="ru-RU" smtClean="0"/>
              <a:t>10.09.2012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9BBD0-FD0E-4306-9A6C-27291887C3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EB02CE0-7247-4FCF-96CD-9BDCCD214D2C}" type="datetimeFigureOut">
              <a:rPr lang="ru-RU" smtClean="0"/>
              <a:t>10.09.2012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EAC9BBD0-FD0E-4306-9A6C-27291887C3A4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02CE0-7247-4FCF-96CD-9BDCCD214D2C}" type="datetimeFigureOut">
              <a:rPr lang="ru-RU" smtClean="0"/>
              <a:t>10.09.2012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9BBD0-FD0E-4306-9A6C-27291887C3A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02CE0-7247-4FCF-96CD-9BDCCD214D2C}" type="datetimeFigureOut">
              <a:rPr lang="ru-RU" smtClean="0"/>
              <a:t>10.09.2012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9BBD0-FD0E-4306-9A6C-27291887C3A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9BBD0-FD0E-4306-9A6C-27291887C3A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02CE0-7247-4FCF-96CD-9BDCCD214D2C}" type="datetimeFigureOut">
              <a:rPr lang="ru-RU" smtClean="0"/>
              <a:t>10.09.2012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02CE0-7247-4FCF-96CD-9BDCCD214D2C}" type="datetimeFigureOut">
              <a:rPr lang="ru-RU" smtClean="0"/>
              <a:t>10.09.2012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9BBD0-FD0E-4306-9A6C-27291887C3A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02CE0-7247-4FCF-96CD-9BDCCD214D2C}" type="datetimeFigureOut">
              <a:rPr lang="ru-RU" smtClean="0"/>
              <a:t>10.09.2012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9BBD0-FD0E-4306-9A6C-27291887C3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EB02CE0-7247-4FCF-96CD-9BDCCD214D2C}" type="datetimeFigureOut">
              <a:rPr lang="ru-RU" smtClean="0"/>
              <a:t>10.09.2012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AC9BBD0-FD0E-4306-9A6C-27291887C3A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02CE0-7247-4FCF-96CD-9BDCCD214D2C}" type="datetimeFigureOut">
              <a:rPr lang="ru-RU" smtClean="0"/>
              <a:t>10.09.2012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AC9BBD0-FD0E-4306-9A6C-27291887C3A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EB02CE0-7247-4FCF-96CD-9BDCCD214D2C}" type="datetimeFigureOut">
              <a:rPr lang="ru-RU" smtClean="0"/>
              <a:t>10.09.2012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EAC9BBD0-FD0E-4306-9A6C-27291887C3A4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0%D1%80%D1%85%D1%96%D1%82%D0%B5%D0%BA%D1%82%D0%BE%D1%80" TargetMode="External"/><Relationship Id="rId2" Type="http://schemas.openxmlformats.org/officeDocument/2006/relationships/hyperlink" Target="http://uk.wikipedia.org/wiki/%D0%94%D0%B0%D0%B2%D0%BD%D1%96%D0%B9_%D0%A0%D0%B8%D0%BC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uk.wikipedia.org/wiki/%D0%86%D0%BD%D0%B6%D0%B5%D0%BD%D0%B5%D1%80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A%D0%B0%D0%BC%D0%BF%D0%B0%D0%BD%D1%96%D1%8F" TargetMode="External"/><Relationship Id="rId2" Type="http://schemas.openxmlformats.org/officeDocument/2006/relationships/hyperlink" Target="http://uk.wikipedia.org/wiki/%D0%94%D0%B0%D0%B2%D0%BD%D1%96%D0%B9_%D0%A0%D0%B8%D0%BC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0%D0%BD%D1%82%D0%B8%D1%87%D0%BD%D1%96%D1%81%D1%82%D1%8C" TargetMode="External"/><Relationship Id="rId2" Type="http://schemas.openxmlformats.org/officeDocument/2006/relationships/hyperlink" Target="http://uk.wikipedia.org/wiki/%D0%90%D0%B2%D1%82%D0%BE%D1%80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3200" dirty="0" err="1" smtClean="0">
                <a:hlinkClick r:id="rId2" tooltip="Давній Рим"/>
              </a:rPr>
              <a:t>римський</a:t>
            </a:r>
            <a:r>
              <a:rPr lang="ru-RU" sz="3200" dirty="0" smtClean="0"/>
              <a:t> </a:t>
            </a:r>
            <a:r>
              <a:rPr lang="ru-RU" sz="3200" dirty="0" err="1" smtClean="0">
                <a:hlinkClick r:id="rId3" tooltip="Архітектор"/>
              </a:rPr>
              <a:t>архітектор</a:t>
            </a:r>
            <a:r>
              <a:rPr lang="ru-RU" sz="3200" dirty="0" smtClean="0"/>
              <a:t> та </a:t>
            </a:r>
            <a:r>
              <a:rPr lang="ru-RU" sz="3200" dirty="0" err="1" smtClean="0">
                <a:hlinkClick r:id="rId4" tooltip="Інженер"/>
              </a:rPr>
              <a:t>інженер</a:t>
            </a: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Марк Вітру́вій Полліон</a:t>
            </a:r>
            <a:endParaRPr lang="ru-RU" dirty="0"/>
          </a:p>
        </p:txBody>
      </p:sp>
    </p:spTree>
  </p:cSld>
  <p:clrMapOvr>
    <a:masterClrMapping/>
  </p:clrMapOvr>
  <p:transition advTm="11403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ярослав\Художня\вітрувій\1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5" y="260648"/>
            <a:ext cx="8496945" cy="6336704"/>
          </a:xfrm>
          <a:prstGeom prst="rect">
            <a:avLst/>
          </a:prstGeom>
          <a:noFill/>
        </p:spPr>
      </p:pic>
    </p:spTree>
  </p:cSld>
  <p:clrMapOvr>
    <a:masterClrMapping/>
  </p:clrMapOvr>
  <p:transition advTm="3073">
    <p:check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ярослав\Художня\вітрувій\6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8453608" cy="6192688"/>
          </a:xfrm>
          <a:prstGeom prst="rect">
            <a:avLst/>
          </a:prstGeom>
          <a:noFill/>
        </p:spPr>
      </p:pic>
    </p:spTree>
  </p:cSld>
  <p:clrMapOvr>
    <a:masterClrMapping/>
  </p:clrMapOvr>
  <p:transition advTm="6458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D:\ярослав\Художня\вітрувій\d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8568952" cy="6336704"/>
          </a:xfrm>
          <a:prstGeom prst="rect">
            <a:avLst/>
          </a:prstGeom>
          <a:noFill/>
        </p:spPr>
      </p:pic>
    </p:spTree>
  </p:cSld>
  <p:clrMapOvr>
    <a:masterClrMapping/>
  </p:clrMapOvr>
  <p:transition advTm="4586">
    <p:randomBa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D:\ярослав\Художня\вітрувій\441px-Da_Vinci_Vitruve_Luc_Viatou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332656"/>
            <a:ext cx="6120680" cy="6120680"/>
          </a:xfrm>
          <a:prstGeom prst="rect">
            <a:avLst/>
          </a:prstGeom>
          <a:noFill/>
        </p:spPr>
      </p:pic>
    </p:spTree>
  </p:cSld>
  <p:clrMapOvr>
    <a:masterClrMapping/>
  </p:clrMapOvr>
  <p:transition advTm="2948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D:\ярослав\Художня\вітрувій\римський класицизм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8640960" cy="6336704"/>
          </a:xfrm>
          <a:prstGeom prst="rect">
            <a:avLst/>
          </a:prstGeom>
          <a:noFill/>
        </p:spPr>
      </p:pic>
    </p:spTree>
  </p:cSld>
  <p:clrMapOvr>
    <a:masterClrMapping/>
  </p:clrMapOvr>
  <p:transition advTm="5039">
    <p:comb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      </a:t>
            </a:r>
            <a:r>
              <a:rPr lang="ru-RU" b="1" dirty="0" smtClean="0"/>
              <a:t>Марк </a:t>
            </a:r>
            <a:r>
              <a:rPr lang="ru-RU" b="1" dirty="0" err="1" smtClean="0"/>
              <a:t>Вітру́вій</a:t>
            </a:r>
            <a:r>
              <a:rPr lang="ru-RU" b="1" dirty="0" smtClean="0"/>
              <a:t> </a:t>
            </a:r>
            <a:r>
              <a:rPr lang="ru-RU" b="1" dirty="0" err="1" smtClean="0"/>
              <a:t>Полліон</a:t>
            </a:r>
            <a:endParaRPr lang="ru-RU" dirty="0"/>
          </a:p>
        </p:txBody>
      </p:sp>
      <p:pic>
        <p:nvPicPr>
          <p:cNvPr id="1026" name="Picture 2" descr="D:\ярослав\Художня\вітрувій\1222676368_vitruvius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412776"/>
            <a:ext cx="4291263" cy="5038385"/>
          </a:xfrm>
          <a:prstGeom prst="rect">
            <a:avLst/>
          </a:prstGeom>
          <a:noFill/>
        </p:spPr>
      </p:pic>
      <p:pic>
        <p:nvPicPr>
          <p:cNvPr id="1027" name="Picture 3" descr="D:\ярослав\Художня\вітрувій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1412776"/>
            <a:ext cx="4301278" cy="5040560"/>
          </a:xfrm>
          <a:prstGeom prst="rect">
            <a:avLst/>
          </a:prstGeom>
          <a:noFill/>
        </p:spPr>
      </p:pic>
    </p:spTree>
  </p:cSld>
  <p:clrMapOvr>
    <a:masterClrMapping/>
  </p:clrMapOvr>
  <p:transition advTm="10311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                                                                  </a:t>
            </a:r>
            <a:r>
              <a:rPr lang="ru-RU" sz="3600" dirty="0" err="1" smtClean="0"/>
              <a:t>Вітрувій</a:t>
            </a:r>
            <a:r>
              <a:rPr lang="ru-RU" sz="3600" dirty="0" smtClean="0"/>
              <a:t> </a:t>
            </a:r>
            <a:r>
              <a:rPr lang="ru-RU" sz="3600" dirty="0" err="1" smtClean="0"/>
              <a:t>був</a:t>
            </a:r>
            <a:r>
              <a:rPr lang="en-US" sz="3600" dirty="0" smtClean="0"/>
              <a:t> </a:t>
            </a:r>
            <a:r>
              <a:rPr lang="ru-RU" sz="3600" dirty="0" err="1" smtClean="0"/>
              <a:t>вільним</a:t>
            </a:r>
            <a:r>
              <a:rPr lang="ru-RU" sz="3600" dirty="0" smtClean="0"/>
              <a:t> </a:t>
            </a:r>
            <a:r>
              <a:rPr lang="ru-RU" sz="3600" dirty="0" smtClean="0">
                <a:hlinkClick r:id="rId2" tooltip="Давній Рим"/>
              </a:rPr>
              <a:t>римським</a:t>
            </a:r>
            <a:r>
              <a:rPr lang="ru-RU" sz="3600" dirty="0" smtClean="0"/>
              <a:t> городянином, що походив із </a:t>
            </a:r>
            <a:r>
              <a:rPr lang="ru-RU" sz="3600" dirty="0" smtClean="0">
                <a:hlinkClick r:id="rId3" tooltip="Кампанія"/>
              </a:rPr>
              <a:t>Кампанії</a:t>
            </a:r>
            <a:endParaRPr lang="ru-RU" sz="3600" dirty="0"/>
          </a:p>
        </p:txBody>
      </p:sp>
      <p:pic>
        <p:nvPicPr>
          <p:cNvPr id="4" name="Picture 2" descr="D:\ярослав\Художня\вітрувій\кампаныя.pn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1484784"/>
            <a:ext cx="4185081" cy="4896544"/>
          </a:xfrm>
          <a:prstGeom prst="rect">
            <a:avLst/>
          </a:prstGeom>
          <a:noFill/>
        </p:spPr>
      </p:pic>
      <p:pic>
        <p:nvPicPr>
          <p:cNvPr id="3074" name="Picture 2" descr="D:\ярослав\Художня\вітрувій\300px-Collage_Rom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1484784"/>
            <a:ext cx="4176464" cy="4896544"/>
          </a:xfrm>
          <a:prstGeom prst="rect">
            <a:avLst/>
          </a:prstGeom>
          <a:noFill/>
        </p:spPr>
      </p:pic>
    </p:spTree>
  </p:cSld>
  <p:clrMapOvr>
    <a:masterClrMapping/>
  </p:clrMapOvr>
  <p:transition advTm="9999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D:\ярослав\Художня\вітрувій\rodonach_psyhichnoi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8382032" cy="6264696"/>
          </a:xfrm>
          <a:prstGeom prst="rect">
            <a:avLst/>
          </a:prstGeom>
          <a:noFill/>
        </p:spPr>
      </p:pic>
    </p:spTree>
  </p:cSld>
  <p:clrMapOvr>
    <a:masterClrMapping/>
  </p:clrMapOvr>
  <p:transition advTm="2028">
    <p:plu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ярослав\Художня\вітрувій\rodonach_psyhichnoi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5" y="260648"/>
            <a:ext cx="8456583" cy="6192688"/>
          </a:xfrm>
          <a:prstGeom prst="rect">
            <a:avLst/>
          </a:prstGeom>
          <a:noFill/>
        </p:spPr>
      </p:pic>
    </p:spTree>
  </p:cSld>
  <p:clrMapOvr>
    <a:masterClrMapping/>
  </p:clrMapOvr>
  <p:transition advTm="8940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91264" cy="169242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err="1" smtClean="0"/>
              <a:t>Вітрувій</a:t>
            </a:r>
            <a:r>
              <a:rPr lang="ru-RU" sz="3100" dirty="0" smtClean="0"/>
              <a:t> </a:t>
            </a:r>
            <a:r>
              <a:rPr lang="ru-RU" sz="3100" dirty="0" err="1" smtClean="0"/>
              <a:t>відомий</a:t>
            </a:r>
            <a:r>
              <a:rPr lang="ru-RU" sz="3100" dirty="0" smtClean="0"/>
              <a:t> не </a:t>
            </a:r>
            <a:r>
              <a:rPr lang="ru-RU" sz="3100" dirty="0" err="1" smtClean="0"/>
              <a:t>тільки</a:t>
            </a:r>
            <a:r>
              <a:rPr lang="ru-RU" sz="3100" dirty="0" smtClean="0"/>
              <a:t> як практик, а </a:t>
            </a:r>
            <a:r>
              <a:rPr lang="ru-RU" sz="3100" dirty="0" err="1" smtClean="0"/>
              <a:t>й</a:t>
            </a:r>
            <a:r>
              <a:rPr lang="ru-RU" sz="3100" dirty="0" smtClean="0"/>
              <a:t> як теоретик </a:t>
            </a:r>
            <a:r>
              <a:rPr lang="ru-RU" sz="3100" dirty="0" err="1" smtClean="0"/>
              <a:t>будівництва</a:t>
            </a:r>
            <a:r>
              <a:rPr lang="ru-RU" sz="3100" dirty="0" smtClean="0"/>
              <a:t>. </a:t>
            </a:r>
            <a:r>
              <a:rPr lang="ru-RU" sz="3100" dirty="0" err="1" smtClean="0"/>
              <a:t>Він</a:t>
            </a:r>
            <a:r>
              <a:rPr lang="ru-RU" sz="3100" dirty="0" smtClean="0"/>
              <a:t> — </a:t>
            </a:r>
            <a:r>
              <a:rPr lang="ru-RU" sz="3100" dirty="0" smtClean="0">
                <a:hlinkClick r:id="rId2" tooltip="Автор"/>
              </a:rPr>
              <a:t>автор</a:t>
            </a:r>
            <a:r>
              <a:rPr lang="ru-RU" sz="3100" dirty="0" smtClean="0"/>
              <a:t> «Десяти книг про </a:t>
            </a:r>
            <a:r>
              <a:rPr lang="ru-RU" sz="3100" dirty="0" err="1" smtClean="0"/>
              <a:t>архітектуру</a:t>
            </a:r>
            <a:r>
              <a:rPr lang="ru-RU" sz="3100" dirty="0" smtClean="0"/>
              <a:t>» — </a:t>
            </a:r>
            <a:r>
              <a:rPr lang="ru-RU" sz="3100" dirty="0" smtClean="0">
                <a:hlinkClick r:id="rId3" tooltip="Античність"/>
              </a:rPr>
              <a:t>античного</a:t>
            </a:r>
            <a:r>
              <a:rPr lang="ru-RU" sz="3100" dirty="0" smtClean="0"/>
              <a:t> трактату </a:t>
            </a:r>
            <a:r>
              <a:rPr lang="ru-RU" sz="3100" dirty="0" err="1" smtClean="0"/>
              <a:t>з</a:t>
            </a:r>
            <a:r>
              <a:rPr lang="ru-RU" sz="3100" dirty="0" smtClean="0"/>
              <a:t> </a:t>
            </a:r>
            <a:r>
              <a:rPr lang="ru-RU" sz="3100" dirty="0" err="1" smtClean="0"/>
              <a:t>будівництва</a:t>
            </a:r>
            <a:r>
              <a:rPr lang="ru-RU" sz="3100" dirty="0" smtClean="0"/>
              <a:t> </a:t>
            </a:r>
            <a:r>
              <a:rPr lang="ru-RU" sz="3100" dirty="0" err="1" smtClean="0"/>
              <a:t>й</a:t>
            </a:r>
            <a:r>
              <a:rPr lang="ru-RU" sz="3100" dirty="0" smtClean="0"/>
              <a:t> </a:t>
            </a:r>
            <a:r>
              <a:rPr lang="ru-RU" sz="3100" dirty="0" err="1" smtClean="0"/>
              <a:t>архітектури</a:t>
            </a:r>
            <a:r>
              <a:rPr lang="ru-RU" sz="3100" dirty="0" smtClean="0"/>
              <a:t>.</a:t>
            </a:r>
            <a:endParaRPr lang="ru-RU" sz="31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D:\ярослав\Художня\вітрувій\200px-Витрувий._10_книг_об_Архитектуре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1844824"/>
            <a:ext cx="3816424" cy="4566079"/>
          </a:xfrm>
          <a:prstGeom prst="rect">
            <a:avLst/>
          </a:prstGeom>
          <a:noFill/>
        </p:spPr>
      </p:pic>
      <p:pic>
        <p:nvPicPr>
          <p:cNvPr id="8194" name="Picture 2" descr="D:\ярослав\Художня\вітрувій\162759_240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9991" y="1802106"/>
            <a:ext cx="4032449" cy="4579221"/>
          </a:xfrm>
          <a:prstGeom prst="rect">
            <a:avLst/>
          </a:prstGeom>
          <a:noFill/>
        </p:spPr>
      </p:pic>
    </p:spTree>
  </p:cSld>
  <p:clrMapOvr>
    <a:masterClrMapping/>
  </p:clrMapOvr>
  <p:transition advTm="8019">
    <p:comb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D:\ярослав\Художня\вітрувій\3Zj2pOxNQU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8640960" cy="6408712"/>
          </a:xfrm>
          <a:prstGeom prst="rect">
            <a:avLst/>
          </a:prstGeom>
          <a:noFill/>
        </p:spPr>
      </p:pic>
    </p:spTree>
  </p:cSld>
  <p:clrMapOvr>
    <a:masterClrMapping/>
  </p:clrMapOvr>
  <p:transition advTm="3260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D:\ярослав\Художня\вітрувій\vitruvius02_sm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4327786" cy="4752528"/>
          </a:xfrm>
          <a:prstGeom prst="rect">
            <a:avLst/>
          </a:prstGeom>
          <a:noFill/>
        </p:spPr>
      </p:pic>
      <p:pic>
        <p:nvPicPr>
          <p:cNvPr id="11267" name="Picture 3" descr="D:\ярослав\Художня\вітрувій\vitruvius03_smal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556792"/>
            <a:ext cx="4370836" cy="4968552"/>
          </a:xfrm>
          <a:prstGeom prst="rect">
            <a:avLst/>
          </a:prstGeom>
          <a:noFill/>
        </p:spPr>
      </p:pic>
    </p:spTree>
  </p:cSld>
  <p:clrMapOvr>
    <a:masterClrMapping/>
  </p:clrMapOvr>
  <p:transition advTm="4992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D:\ярослав\Художня\вітрувій\загруженноеh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5" y="260648"/>
            <a:ext cx="8448939" cy="6336704"/>
          </a:xfrm>
          <a:prstGeom prst="rect">
            <a:avLst/>
          </a:prstGeom>
          <a:noFill/>
        </p:spPr>
      </p:pic>
    </p:spTree>
  </p:cSld>
  <p:clrMapOvr>
    <a:masterClrMapping/>
  </p:clrMapOvr>
  <p:transition advTm="5039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56</TotalTime>
  <Words>12</Words>
  <Application>Microsoft Office PowerPoint</Application>
  <PresentationFormat>Экран (4:3)</PresentationFormat>
  <Paragraphs>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Бумажная</vt:lpstr>
      <vt:lpstr>Марк Вітру́вій Полліон</vt:lpstr>
      <vt:lpstr>       Марк Вітру́вій Полліон</vt:lpstr>
      <vt:lpstr>                                                                   Вітрувій був вільним римським городянином, що походив із Кампанії</vt:lpstr>
      <vt:lpstr>Слайд 4</vt:lpstr>
      <vt:lpstr>Слайд 5</vt:lpstr>
      <vt:lpstr> Вітрувій відомий не тільки як практик, а й як теоретик будівництва. Він — автор «Десяти книг про архітектуру» — античного трактату з будівництва й архітектури.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Марк Вітру́вій Полліон</dc:title>
  <dc:creator>ярослав</dc:creator>
  <cp:lastModifiedBy>ярослав</cp:lastModifiedBy>
  <cp:revision>6</cp:revision>
  <dcterms:created xsi:type="dcterms:W3CDTF">2012-09-10T17:27:16Z</dcterms:created>
  <dcterms:modified xsi:type="dcterms:W3CDTF">2012-09-10T18:23:32Z</dcterms:modified>
</cp:coreProperties>
</file>