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Методи боротьби з корупцією: світовий досвід і можливості використання в Україні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r>
              <a:rPr lang="uk-UA" dirty="0" smtClean="0"/>
              <a:t>                                                                  Підготували</a:t>
            </a:r>
            <a:endParaRPr lang="uk-UA" dirty="0"/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Слухачі </a:t>
            </a:r>
            <a:r>
              <a:rPr lang="uk-UA" dirty="0"/>
              <a:t>наукового учнівського товариства «Оріон»</a:t>
            </a:r>
          </a:p>
          <a:p>
            <a:pPr marL="137160" indent="0">
              <a:buNone/>
            </a:pPr>
            <a:r>
              <a:rPr lang="uk-UA" dirty="0"/>
              <a:t>                                                         </a:t>
            </a:r>
            <a:r>
              <a:rPr lang="uk-UA" dirty="0" smtClean="0"/>
              <a:t> </a:t>
            </a:r>
            <a:r>
              <a:rPr lang="uk-UA" dirty="0"/>
              <a:t>м. Нововолинська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66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0916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Корупція</a:t>
            </a:r>
            <a:r>
              <a:rPr lang="uk-UA" dirty="0" smtClean="0"/>
              <a:t> – надзвичайно шкідливе явище суспільного і державного життя. Її небезпека полягає в зниженні ефективності роботи органів влади на всіх її рівнях. Корупція властива практично всім без виключення державам світу, однак її рівень залежить від соціально-економічних умов розвитку даної 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52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75240" cy="11620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Досвід зарубіжних країн у боротьбі з корупцією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Великобританія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840760" cy="3847927"/>
          </a:xfrm>
        </p:spPr>
      </p:pic>
    </p:spTree>
    <p:extLst>
      <p:ext uri="{BB962C8B-B14F-4D97-AF65-F5344CB8AC3E}">
        <p14:creationId xmlns:p14="http://schemas.microsoft.com/office/powerpoint/2010/main" val="34339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8760" y="40466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Німеччина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  <p:extLst>
      <p:ext uri="{BB962C8B-B14F-4D97-AF65-F5344CB8AC3E}">
        <p14:creationId xmlns:p14="http://schemas.microsoft.com/office/powerpoint/2010/main" val="24237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26064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Сінгапур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856602" cy="4896544"/>
          </a:xfrm>
        </p:spPr>
      </p:pic>
    </p:spTree>
    <p:extLst>
      <p:ext uri="{BB962C8B-B14F-4D97-AF65-F5344CB8AC3E}">
        <p14:creationId xmlns:p14="http://schemas.microsoft.com/office/powerpoint/2010/main" val="29047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6792" y="18864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Японія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27092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11000" dirty="0">
                <a:solidFill>
                  <a:srgbClr val="FF0000"/>
                </a:solidFill>
              </a:rPr>
              <a:t>?</a:t>
            </a:r>
            <a:endParaRPr lang="uk-UA" sz="11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535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223672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49" y="-85700"/>
            <a:ext cx="9979699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3076554" y="551723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2103" y="2967335"/>
            <a:ext cx="5799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7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86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Методи боротьби з корупцією: світовий досвід і можливості використання в Україні</vt:lpstr>
      <vt:lpstr>Презентация PowerPoint</vt:lpstr>
      <vt:lpstr>Досвід зарубіжних країн у боротьбі з корупцією</vt:lpstr>
      <vt:lpstr>Німеччина</vt:lpstr>
      <vt:lpstr>Сінгапур </vt:lpstr>
      <vt:lpstr>Японія</vt:lpstr>
      <vt:lpstr>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боротьби з корупцією: світовий досвід і можливості використання в Україні</dc:title>
  <dc:creator>Admin</dc:creator>
  <cp:lastModifiedBy>Admin</cp:lastModifiedBy>
  <cp:revision>4</cp:revision>
  <dcterms:created xsi:type="dcterms:W3CDTF">2013-09-20T18:04:28Z</dcterms:created>
  <dcterms:modified xsi:type="dcterms:W3CDTF">2013-09-20T18:38:03Z</dcterms:modified>
</cp:coreProperties>
</file>