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1" r:id="rId6"/>
    <p:sldId id="262" r:id="rId7"/>
    <p:sldId id="263" r:id="rId8"/>
    <p:sldId id="26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96" autoAdjust="0"/>
    <p:restoredTop sz="94660"/>
  </p:normalViewPr>
  <p:slideViewPr>
    <p:cSldViewPr>
      <p:cViewPr varScale="1">
        <p:scale>
          <a:sx n="84" d="100"/>
          <a:sy n="84" d="100"/>
        </p:scale>
        <p:origin x="-148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88386580-78F3-4081-9ED4-9C182FB20E03}" type="datetimeFigureOut">
              <a:rPr lang="ru-RU" smtClean="0"/>
              <a:t>27.11.2014</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B181338-6257-448C-9883-C04AB8E791E9}" type="slidenum">
              <a:rPr lang="ru-RU" smtClean="0"/>
              <a:t>‹#›</a:t>
            </a:fld>
            <a:endParaRPr lang="ru-RU"/>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8386580-78F3-4081-9ED4-9C182FB20E03}" type="datetimeFigureOut">
              <a:rPr lang="ru-RU" smtClean="0"/>
              <a:t>27.11.2014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181338-6257-448C-9883-C04AB8E791E9}" type="slidenum">
              <a:rPr lang="ru-RU" smtClean="0"/>
              <a:t>‹#›</a:t>
            </a:fld>
            <a:endParaRPr lang="ru-RU"/>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8386580-78F3-4081-9ED4-9C182FB20E03}" type="datetimeFigureOut">
              <a:rPr lang="ru-RU" smtClean="0"/>
              <a:t>27.11.2014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181338-6257-448C-9883-C04AB8E791E9}" type="slidenum">
              <a:rPr lang="ru-RU" smtClean="0"/>
              <a:t>‹#›</a:t>
            </a:fld>
            <a:endParaRPr lang="ru-RU"/>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8386580-78F3-4081-9ED4-9C182FB20E03}" type="datetimeFigureOut">
              <a:rPr lang="ru-RU" smtClean="0"/>
              <a:t>27.11.2014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181338-6257-448C-9883-C04AB8E791E9}" type="slidenum">
              <a:rPr lang="ru-RU" smtClean="0"/>
              <a:t>‹#›</a:t>
            </a:fld>
            <a:endParaRPr lang="ru-RU"/>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8386580-78F3-4081-9ED4-9C182FB20E03}" type="datetimeFigureOut">
              <a:rPr lang="ru-RU" smtClean="0"/>
              <a:t>27.11.2014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B181338-6257-448C-9883-C04AB8E791E9}" type="slidenum">
              <a:rPr lang="ru-RU" smtClean="0"/>
              <a:t>‹#›</a:t>
            </a:fld>
            <a:endParaRPr lang="ru-RU"/>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8386580-78F3-4081-9ED4-9C182FB20E03}" type="datetimeFigureOut">
              <a:rPr lang="ru-RU" smtClean="0"/>
              <a:t>27.11.2014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181338-6257-448C-9883-C04AB8E791E9}" type="slidenum">
              <a:rPr lang="ru-RU" smtClean="0"/>
              <a:t>‹#›</a:t>
            </a:fld>
            <a:endParaRPr lang="ru-RU"/>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88386580-78F3-4081-9ED4-9C182FB20E03}" type="datetimeFigureOut">
              <a:rPr lang="ru-RU" smtClean="0"/>
              <a:t>27.11.2014</a:t>
            </a:fld>
            <a:endParaRPr lang="ru-RU"/>
          </a:p>
        </p:txBody>
      </p:sp>
      <p:sp>
        <p:nvSpPr>
          <p:cNvPr id="27" name="Номер слайда 26"/>
          <p:cNvSpPr>
            <a:spLocks noGrp="1"/>
          </p:cNvSpPr>
          <p:nvPr>
            <p:ph type="sldNum" sz="quarter" idx="11"/>
          </p:nvPr>
        </p:nvSpPr>
        <p:spPr/>
        <p:txBody>
          <a:bodyPr rtlCol="0"/>
          <a:lstStyle/>
          <a:p>
            <a:fld id="{5B181338-6257-448C-9883-C04AB8E791E9}"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88386580-78F3-4081-9ED4-9C182FB20E03}" type="datetimeFigureOut">
              <a:rPr lang="ru-RU" smtClean="0"/>
              <a:t>27.11.2014</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5B181338-6257-448C-9883-C04AB8E791E9}" type="slidenum">
              <a:rPr lang="ru-RU" smtClean="0"/>
              <a:t>‹#›</a:t>
            </a:fld>
            <a:endParaRPr lang="ru-RU"/>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8386580-78F3-4081-9ED4-9C182FB20E03}" type="datetimeFigureOut">
              <a:rPr lang="ru-RU" smtClean="0"/>
              <a:t>27.11.2014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B181338-6257-448C-9883-C04AB8E791E9}" type="slidenum">
              <a:rPr lang="ru-RU" smtClean="0"/>
              <a:t>‹#›</a:t>
            </a:fld>
            <a:endParaRPr lang="ru-RU"/>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8386580-78F3-4081-9ED4-9C182FB20E03}" type="datetimeFigureOut">
              <a:rPr lang="ru-RU" smtClean="0"/>
              <a:t>27.11.2014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181338-6257-448C-9883-C04AB8E791E9}" type="slidenum">
              <a:rPr lang="ru-RU" smtClean="0"/>
              <a:t>‹#›</a:t>
            </a:fld>
            <a:endParaRPr lang="ru-RU"/>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8386580-78F3-4081-9ED4-9C182FB20E03}" type="datetimeFigureOut">
              <a:rPr lang="ru-RU" smtClean="0"/>
              <a:t>27.11.2014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B181338-6257-448C-9883-C04AB8E791E9}" type="slidenum">
              <a:rPr lang="ru-RU" smtClean="0"/>
              <a:t>‹#›</a:t>
            </a:fld>
            <a:endParaRPr lang="ru-RU"/>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8386580-78F3-4081-9ED4-9C182FB20E03}" type="datetimeFigureOut">
              <a:rPr lang="ru-RU" smtClean="0"/>
              <a:t>27.11.2014</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B181338-6257-448C-9883-C04AB8E791E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newsflash/>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85852" y="1643050"/>
            <a:ext cx="6477000" cy="1828800"/>
          </a:xfrm>
        </p:spPr>
        <p:txBody>
          <a:bodyPr>
            <a:normAutofit/>
          </a:bodyPr>
          <a:lstStyle/>
          <a:p>
            <a:pPr algn="ctr"/>
            <a:r>
              <a:rPr lang="en-US" sz="6600" dirty="0" smtClean="0"/>
              <a:t>Canada</a:t>
            </a:r>
            <a:endParaRPr lang="ru-RU" sz="6600" dirty="0"/>
          </a:p>
        </p:txBody>
      </p:sp>
      <p:sp>
        <p:nvSpPr>
          <p:cNvPr id="3" name="Подзаголовок 2"/>
          <p:cNvSpPr>
            <a:spLocks noGrp="1"/>
          </p:cNvSpPr>
          <p:nvPr>
            <p:ph type="subTitle" idx="1"/>
          </p:nvPr>
        </p:nvSpPr>
        <p:spPr>
          <a:xfrm>
            <a:off x="4000496" y="4357694"/>
            <a:ext cx="4953000" cy="1752600"/>
          </a:xfrm>
        </p:spPr>
        <p:txBody>
          <a:bodyPr>
            <a:noAutofit/>
          </a:bodyPr>
          <a:lstStyle/>
          <a:p>
            <a:pPr algn="r"/>
            <a:r>
              <a:rPr lang="en-US" sz="2400" dirty="0" smtClean="0"/>
              <a:t>Olga </a:t>
            </a:r>
            <a:r>
              <a:rPr lang="en-US" sz="2400" dirty="0" err="1" smtClean="0"/>
              <a:t>Novik</a:t>
            </a:r>
            <a:endParaRPr lang="en-US" sz="2400" dirty="0" smtClean="0"/>
          </a:p>
          <a:p>
            <a:pPr algn="r"/>
            <a:r>
              <a:rPr lang="en-US" sz="2400" dirty="0" smtClean="0"/>
              <a:t>10-B form</a:t>
            </a:r>
            <a:endParaRPr lang="ru-RU" sz="2400" dirty="0"/>
          </a:p>
        </p:txBody>
      </p:sp>
      <p:pic>
        <p:nvPicPr>
          <p:cNvPr id="4" name="Рисунок 3" descr="1 июля - День Канады"/>
          <p:cNvPicPr/>
          <p:nvPr/>
        </p:nvPicPr>
        <p:blipFill>
          <a:blip r:embed="rId2" cstate="print"/>
          <a:srcRect/>
          <a:stretch>
            <a:fillRect/>
          </a:stretch>
        </p:blipFill>
        <p:spPr bwMode="auto">
          <a:xfrm>
            <a:off x="428596" y="4143380"/>
            <a:ext cx="4000528" cy="2405220"/>
          </a:xfrm>
          <a:prstGeom prst="rect">
            <a:avLst/>
          </a:prstGeom>
          <a:noFill/>
          <a:ln w="9525">
            <a:noFill/>
            <a:miter lim="800000"/>
            <a:headEnd/>
            <a:tailEnd/>
          </a:ln>
        </p:spPr>
      </p:pic>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dirty="0" err="1" smtClean="0"/>
              <a:t>Canada</a:t>
            </a:r>
            <a:r>
              <a:rPr lang="ru-RU" sz="2700" dirty="0" smtClean="0"/>
              <a:t> </a:t>
            </a:r>
            <a:r>
              <a:rPr lang="ru-RU" sz="2700" dirty="0" err="1" smtClean="0"/>
              <a:t>is</a:t>
            </a:r>
            <a:r>
              <a:rPr lang="ru-RU" sz="2700" dirty="0" smtClean="0"/>
              <a:t> </a:t>
            </a:r>
            <a:r>
              <a:rPr lang="ru-RU" sz="2700" dirty="0" err="1" smtClean="0"/>
              <a:t>situated</a:t>
            </a:r>
            <a:r>
              <a:rPr lang="ru-RU" sz="2700" dirty="0" smtClean="0"/>
              <a:t> </a:t>
            </a:r>
            <a:r>
              <a:rPr lang="ru-RU" sz="2700" dirty="0" err="1" smtClean="0"/>
              <a:t>on</a:t>
            </a:r>
            <a:r>
              <a:rPr lang="ru-RU" sz="2700" dirty="0" smtClean="0"/>
              <a:t> </a:t>
            </a:r>
            <a:r>
              <a:rPr lang="ru-RU" sz="2700" dirty="0" err="1" smtClean="0"/>
              <a:t>the</a:t>
            </a:r>
            <a:r>
              <a:rPr lang="ru-RU" sz="2700" dirty="0" smtClean="0"/>
              <a:t> </a:t>
            </a:r>
            <a:r>
              <a:rPr lang="ru-RU" sz="2700" dirty="0" err="1" smtClean="0"/>
              <a:t>North</a:t>
            </a:r>
            <a:r>
              <a:rPr lang="ru-RU" sz="2700" dirty="0" smtClean="0"/>
              <a:t> </a:t>
            </a:r>
            <a:r>
              <a:rPr lang="ru-RU" sz="2700" dirty="0" err="1" smtClean="0"/>
              <a:t>American</a:t>
            </a:r>
            <a:r>
              <a:rPr lang="ru-RU" sz="2700" dirty="0" smtClean="0"/>
              <a:t> </a:t>
            </a:r>
            <a:r>
              <a:rPr lang="ru-RU" sz="2700" dirty="0" err="1" smtClean="0"/>
              <a:t>continent</a:t>
            </a:r>
            <a:r>
              <a:rPr lang="ru-RU" sz="2700" dirty="0" smtClean="0"/>
              <a:t>. </a:t>
            </a:r>
            <a:r>
              <a:rPr lang="ru-RU" sz="2700" dirty="0" err="1" smtClean="0"/>
              <a:t>It</a:t>
            </a:r>
            <a:r>
              <a:rPr lang="ru-RU" sz="2700" dirty="0" smtClean="0"/>
              <a:t> </a:t>
            </a:r>
            <a:r>
              <a:rPr lang="ru-RU" sz="2700" dirty="0" err="1" smtClean="0"/>
              <a:t>is</a:t>
            </a:r>
            <a:r>
              <a:rPr lang="ru-RU" sz="2700" dirty="0" smtClean="0"/>
              <a:t> </a:t>
            </a:r>
            <a:r>
              <a:rPr lang="ru-RU" sz="2700" dirty="0" err="1" smtClean="0"/>
              <a:t>the</a:t>
            </a:r>
            <a:r>
              <a:rPr lang="ru-RU" sz="2700" dirty="0" smtClean="0"/>
              <a:t> </a:t>
            </a:r>
            <a:r>
              <a:rPr lang="ru-RU" sz="2700" dirty="0" err="1" smtClean="0"/>
              <a:t>second</a:t>
            </a:r>
            <a:r>
              <a:rPr lang="ru-RU" sz="2700" dirty="0" smtClean="0"/>
              <a:t> </a:t>
            </a:r>
            <a:r>
              <a:rPr lang="ru-RU" sz="2700" dirty="0" err="1" smtClean="0"/>
              <a:t>largest</a:t>
            </a:r>
            <a:r>
              <a:rPr lang="ru-RU" sz="2700" dirty="0" smtClean="0"/>
              <a:t> </a:t>
            </a:r>
            <a:r>
              <a:rPr lang="ru-RU" sz="2700" dirty="0" err="1" smtClean="0"/>
              <a:t>country</a:t>
            </a:r>
            <a:r>
              <a:rPr lang="ru-RU" sz="2700" dirty="0" smtClean="0"/>
              <a:t> </a:t>
            </a:r>
            <a:r>
              <a:rPr lang="ru-RU" sz="2700" dirty="0" err="1" smtClean="0"/>
              <a:t>in</a:t>
            </a:r>
            <a:r>
              <a:rPr lang="ru-RU" sz="2700" dirty="0" smtClean="0"/>
              <a:t> </a:t>
            </a:r>
            <a:r>
              <a:rPr lang="ru-RU" sz="2700" dirty="0" err="1" smtClean="0"/>
              <a:t>the</a:t>
            </a:r>
            <a:r>
              <a:rPr lang="ru-RU" sz="2700" dirty="0" smtClean="0"/>
              <a:t> </a:t>
            </a:r>
            <a:r>
              <a:rPr lang="ru-RU" sz="2700" dirty="0" err="1" smtClean="0"/>
              <a:t>world</a:t>
            </a:r>
            <a:r>
              <a:rPr lang="ru-RU" sz="2700" dirty="0" smtClean="0"/>
              <a:t> </a:t>
            </a:r>
            <a:r>
              <a:rPr lang="ru-RU" sz="2700" dirty="0" err="1" smtClean="0"/>
              <a:t>after</a:t>
            </a:r>
            <a:r>
              <a:rPr lang="ru-RU" sz="2700" dirty="0" smtClean="0"/>
              <a:t> </a:t>
            </a:r>
            <a:r>
              <a:rPr lang="ru-RU" sz="2700" dirty="0" err="1" smtClean="0"/>
              <a:t>Russia</a:t>
            </a:r>
            <a:r>
              <a:rPr lang="ru-RU" sz="2700" dirty="0" smtClean="0"/>
              <a:t>. </a:t>
            </a:r>
            <a:r>
              <a:rPr lang="ru-RU" sz="2700" dirty="0" err="1" smtClean="0"/>
              <a:t>Canada</a:t>
            </a:r>
            <a:r>
              <a:rPr lang="ru-RU" sz="2700" dirty="0" smtClean="0"/>
              <a:t> </a:t>
            </a:r>
            <a:r>
              <a:rPr lang="ru-RU" sz="2700" dirty="0" err="1" smtClean="0"/>
              <a:t>is</a:t>
            </a:r>
            <a:r>
              <a:rPr lang="ru-RU" sz="2700" dirty="0" smtClean="0"/>
              <a:t> </a:t>
            </a:r>
            <a:r>
              <a:rPr lang="ru-RU" sz="2700" dirty="0" err="1" smtClean="0"/>
              <a:t>washed</a:t>
            </a:r>
            <a:r>
              <a:rPr lang="ru-RU" sz="2700" dirty="0" smtClean="0"/>
              <a:t> </a:t>
            </a:r>
            <a:r>
              <a:rPr lang="ru-RU" sz="2700" dirty="0" err="1" smtClean="0"/>
              <a:t>by</a:t>
            </a:r>
            <a:r>
              <a:rPr lang="ru-RU" sz="2700" dirty="0" smtClean="0"/>
              <a:t> </a:t>
            </a:r>
            <a:r>
              <a:rPr lang="ru-RU" sz="2700" dirty="0" err="1" smtClean="0"/>
              <a:t>three</a:t>
            </a:r>
            <a:r>
              <a:rPr lang="ru-RU" sz="2700" dirty="0" smtClean="0"/>
              <a:t> </a:t>
            </a:r>
            <a:r>
              <a:rPr lang="ru-RU" sz="2700" dirty="0" err="1" smtClean="0"/>
              <a:t>oceans</a:t>
            </a:r>
            <a:r>
              <a:rPr lang="ru-RU" sz="2700" dirty="0" smtClean="0"/>
              <a:t>: </a:t>
            </a:r>
            <a:r>
              <a:rPr lang="ru-RU" sz="2700" dirty="0" err="1" smtClean="0"/>
              <a:t>the</a:t>
            </a:r>
            <a:r>
              <a:rPr lang="ru-RU" sz="2700" dirty="0" smtClean="0"/>
              <a:t> </a:t>
            </a:r>
            <a:r>
              <a:rPr lang="ru-RU" sz="2700" dirty="0" err="1" smtClean="0"/>
              <a:t>Atlantic</a:t>
            </a:r>
            <a:r>
              <a:rPr lang="ru-RU" sz="2700" dirty="0" smtClean="0"/>
              <a:t>, </a:t>
            </a:r>
            <a:r>
              <a:rPr lang="ru-RU" sz="2700" dirty="0" err="1" smtClean="0"/>
              <a:t>the</a:t>
            </a:r>
            <a:r>
              <a:rPr lang="ru-RU" sz="2700" dirty="0" smtClean="0"/>
              <a:t> </a:t>
            </a:r>
            <a:r>
              <a:rPr lang="ru-RU" sz="2700" dirty="0" err="1" smtClean="0"/>
              <a:t>Pacific</a:t>
            </a:r>
            <a:r>
              <a:rPr lang="ru-RU" sz="2700" dirty="0" smtClean="0"/>
              <a:t> </a:t>
            </a:r>
            <a:r>
              <a:rPr lang="ru-RU" sz="2700" dirty="0" err="1" smtClean="0"/>
              <a:t>and</a:t>
            </a:r>
            <a:r>
              <a:rPr lang="ru-RU" sz="2700" dirty="0" smtClean="0"/>
              <a:t> </a:t>
            </a:r>
            <a:r>
              <a:rPr lang="ru-RU" sz="2700" dirty="0" err="1" smtClean="0"/>
              <a:t>the</a:t>
            </a:r>
            <a:r>
              <a:rPr lang="ru-RU" sz="2700" dirty="0" smtClean="0"/>
              <a:t> </a:t>
            </a:r>
            <a:r>
              <a:rPr lang="ru-RU" sz="2700" dirty="0" err="1" smtClean="0"/>
              <a:t>Arctic</a:t>
            </a:r>
            <a:r>
              <a:rPr lang="ru-RU" sz="2700" dirty="0" smtClean="0"/>
              <a:t> </a:t>
            </a:r>
            <a:r>
              <a:rPr lang="ru-RU" sz="2700" dirty="0" err="1" smtClean="0"/>
              <a:t>ones</a:t>
            </a:r>
            <a:r>
              <a:rPr lang="ru-RU" dirty="0" smtClean="0"/>
              <a:t/>
            </a:r>
            <a:br>
              <a:rPr lang="ru-RU" dirty="0" smtClean="0"/>
            </a:br>
            <a:endParaRPr lang="ru-RU" dirty="0"/>
          </a:p>
        </p:txBody>
      </p:sp>
      <p:pic>
        <p:nvPicPr>
          <p:cNvPr id="4" name="Содержимое 3" descr="Constitutional Monarchy Canada"/>
          <p:cNvPicPr>
            <a:picLocks noGrp="1"/>
          </p:cNvPicPr>
          <p:nvPr>
            <p:ph idx="1"/>
          </p:nvPr>
        </p:nvPicPr>
        <p:blipFill>
          <a:blip r:embed="rId2"/>
          <a:srcRect/>
          <a:stretch>
            <a:fillRect/>
          </a:stretch>
        </p:blipFill>
        <p:spPr bwMode="auto">
          <a:xfrm>
            <a:off x="1690447" y="2249488"/>
            <a:ext cx="5763106" cy="4324350"/>
          </a:xfrm>
          <a:prstGeom prst="rect">
            <a:avLst/>
          </a:prstGeom>
          <a:noFill/>
          <a:ln w="9525">
            <a:noFill/>
            <a:miter lim="800000"/>
            <a:headEnd/>
            <a:tailEnd/>
          </a:ln>
        </p:spPr>
      </p:pic>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err="1" smtClean="0"/>
              <a:t>The</a:t>
            </a:r>
            <a:r>
              <a:rPr lang="ru-RU" sz="3100" dirty="0" smtClean="0"/>
              <a:t> </a:t>
            </a:r>
            <a:r>
              <a:rPr lang="ru-RU" sz="3100" dirty="0" err="1" smtClean="0"/>
              <a:t>interior</a:t>
            </a:r>
            <a:r>
              <a:rPr lang="ru-RU" sz="3100" dirty="0" smtClean="0"/>
              <a:t> </a:t>
            </a:r>
            <a:r>
              <a:rPr lang="ru-RU" sz="3100" dirty="0" err="1" smtClean="0"/>
              <a:t>of</a:t>
            </a:r>
            <a:r>
              <a:rPr lang="ru-RU" sz="3100" dirty="0" smtClean="0"/>
              <a:t> </a:t>
            </a:r>
            <a:r>
              <a:rPr lang="ru-RU" sz="3100" dirty="0" err="1" smtClean="0"/>
              <a:t>the</a:t>
            </a:r>
            <a:r>
              <a:rPr lang="ru-RU" sz="3100" dirty="0" smtClean="0"/>
              <a:t> </a:t>
            </a:r>
            <a:r>
              <a:rPr lang="ru-RU" sz="3100" dirty="0" err="1" smtClean="0"/>
              <a:t>country</a:t>
            </a:r>
            <a:r>
              <a:rPr lang="ru-RU" sz="3100" dirty="0" smtClean="0"/>
              <a:t> </a:t>
            </a:r>
            <a:r>
              <a:rPr lang="ru-RU" sz="3100" dirty="0" err="1" smtClean="0"/>
              <a:t>is</a:t>
            </a:r>
            <a:r>
              <a:rPr lang="ru-RU" sz="3100" dirty="0" smtClean="0"/>
              <a:t> </a:t>
            </a:r>
            <a:r>
              <a:rPr lang="ru-RU" sz="3100" dirty="0" err="1" smtClean="0"/>
              <a:t>a</a:t>
            </a:r>
            <a:r>
              <a:rPr lang="ru-RU" sz="3100" dirty="0" smtClean="0"/>
              <a:t> </a:t>
            </a:r>
            <a:r>
              <a:rPr lang="ru-RU" sz="3100" dirty="0" err="1" smtClean="0"/>
              <a:t>plain</a:t>
            </a:r>
            <a:r>
              <a:rPr lang="ru-RU" sz="3100" dirty="0" smtClean="0"/>
              <a:t>. </a:t>
            </a:r>
            <a:r>
              <a:rPr lang="ru-RU" sz="3100" dirty="0" err="1" smtClean="0"/>
              <a:t>Canada</a:t>
            </a:r>
            <a:r>
              <a:rPr lang="ru-RU" sz="3100" dirty="0" smtClean="0"/>
              <a:t> </a:t>
            </a:r>
            <a:r>
              <a:rPr lang="ru-RU" sz="3100" dirty="0" err="1" smtClean="0"/>
              <a:t>shares</a:t>
            </a:r>
            <a:r>
              <a:rPr lang="ru-RU" sz="3100" dirty="0" smtClean="0"/>
              <a:t> </a:t>
            </a:r>
            <a:r>
              <a:rPr lang="ru-RU" sz="3100" dirty="0" err="1" smtClean="0"/>
              <a:t>four</a:t>
            </a:r>
            <a:r>
              <a:rPr lang="ru-RU" sz="3100" dirty="0" smtClean="0"/>
              <a:t> </a:t>
            </a:r>
            <a:r>
              <a:rPr lang="ru-RU" sz="3100" dirty="0" err="1" smtClean="0"/>
              <a:t>of</a:t>
            </a:r>
            <a:r>
              <a:rPr lang="ru-RU" sz="3100" dirty="0" smtClean="0"/>
              <a:t> </a:t>
            </a:r>
            <a:r>
              <a:rPr lang="ru-RU" sz="3100" dirty="0" err="1" smtClean="0"/>
              <a:t>the</a:t>
            </a:r>
            <a:r>
              <a:rPr lang="ru-RU" sz="3100" dirty="0" smtClean="0"/>
              <a:t> </a:t>
            </a:r>
            <a:r>
              <a:rPr lang="ru-RU" sz="3100" dirty="0" err="1" smtClean="0"/>
              <a:t>five</a:t>
            </a:r>
            <a:r>
              <a:rPr lang="ru-RU" sz="3100" dirty="0" smtClean="0"/>
              <a:t> </a:t>
            </a:r>
            <a:r>
              <a:rPr lang="ru-RU" sz="3100" dirty="0" err="1" smtClean="0"/>
              <a:t>Great</a:t>
            </a:r>
            <a:r>
              <a:rPr lang="ru-RU" sz="3100" dirty="0" smtClean="0"/>
              <a:t> </a:t>
            </a:r>
            <a:r>
              <a:rPr lang="ru-RU" sz="3100" dirty="0" err="1" smtClean="0"/>
              <a:t>Lakes</a:t>
            </a:r>
            <a:r>
              <a:rPr lang="ru-RU" sz="3100" dirty="0" smtClean="0"/>
              <a:t> — </a:t>
            </a:r>
            <a:r>
              <a:rPr lang="ru-RU" sz="3100" dirty="0" err="1" smtClean="0"/>
              <a:t>Superior</a:t>
            </a:r>
            <a:r>
              <a:rPr lang="ru-RU" sz="3100" dirty="0" smtClean="0"/>
              <a:t>, </a:t>
            </a:r>
            <a:r>
              <a:rPr lang="ru-RU" sz="3100" dirty="0" err="1" smtClean="0"/>
              <a:t>Huron</a:t>
            </a:r>
            <a:r>
              <a:rPr lang="ru-RU" sz="3100" dirty="0" smtClean="0"/>
              <a:t>, </a:t>
            </a:r>
            <a:r>
              <a:rPr lang="ru-RU" sz="3100" dirty="0" err="1" smtClean="0"/>
              <a:t>Erie</a:t>
            </a:r>
            <a:r>
              <a:rPr lang="ru-RU" sz="3100" dirty="0" smtClean="0"/>
              <a:t> </a:t>
            </a:r>
            <a:r>
              <a:rPr lang="ru-RU" sz="3100" dirty="0" err="1" smtClean="0"/>
              <a:t>and</a:t>
            </a:r>
            <a:r>
              <a:rPr lang="ru-RU" sz="3100" dirty="0" smtClean="0"/>
              <a:t> </a:t>
            </a:r>
            <a:r>
              <a:rPr lang="ru-RU" sz="3100" dirty="0" err="1" smtClean="0"/>
              <a:t>Ontario</a:t>
            </a:r>
            <a:r>
              <a:rPr lang="ru-RU" sz="3100" dirty="0" smtClean="0"/>
              <a:t>, </a:t>
            </a:r>
            <a:r>
              <a:rPr lang="ru-RU" sz="3100" dirty="0" err="1" smtClean="0"/>
              <a:t>with</a:t>
            </a:r>
            <a:r>
              <a:rPr lang="ru-RU" sz="3100" dirty="0" smtClean="0"/>
              <a:t> </a:t>
            </a:r>
            <a:r>
              <a:rPr lang="ru-RU" sz="3100" dirty="0" err="1" smtClean="0"/>
              <a:t>the</a:t>
            </a:r>
            <a:r>
              <a:rPr lang="ru-RU" sz="3100" dirty="0" smtClean="0"/>
              <a:t> USA.</a:t>
            </a:r>
            <a:r>
              <a:rPr lang="ru-RU" dirty="0" smtClean="0"/>
              <a:t/>
            </a:r>
            <a:br>
              <a:rPr lang="ru-RU" dirty="0" smtClean="0"/>
            </a:br>
            <a:endParaRPr lang="ru-RU" dirty="0"/>
          </a:p>
        </p:txBody>
      </p:sp>
      <p:pic>
        <p:nvPicPr>
          <p:cNvPr id="4" name="Содержимое 3" descr="Обои bow river, alberta, canada, река боу, альберта, канада, горы, долина, деревья, пейзаж, река 1920x1200"/>
          <p:cNvPicPr>
            <a:picLocks noGrp="1"/>
          </p:cNvPicPr>
          <p:nvPr>
            <p:ph idx="1"/>
          </p:nvPr>
        </p:nvPicPr>
        <p:blipFill>
          <a:blip r:embed="rId2" cstate="print"/>
          <a:srcRect/>
          <a:stretch>
            <a:fillRect/>
          </a:stretch>
        </p:blipFill>
        <p:spPr bwMode="auto">
          <a:xfrm>
            <a:off x="1285852" y="2285992"/>
            <a:ext cx="6429420" cy="4145933"/>
          </a:xfrm>
          <a:prstGeom prst="rect">
            <a:avLst/>
          </a:prstGeom>
          <a:noFill/>
          <a:ln w="9525">
            <a:noFill/>
            <a:miter lim="800000"/>
            <a:headEnd/>
            <a:tailEnd/>
          </a:ln>
        </p:spPr>
      </p:pic>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000" dirty="0" err="1" smtClean="0"/>
              <a:t>Geography</a:t>
            </a:r>
            <a:r>
              <a:rPr lang="ru-RU" dirty="0" smtClean="0"/>
              <a:t/>
            </a:r>
            <a:br>
              <a:rPr lang="ru-RU" dirty="0" smtClean="0"/>
            </a:br>
            <a:endParaRPr lang="ru-RU" dirty="0"/>
          </a:p>
        </p:txBody>
      </p:sp>
      <p:sp>
        <p:nvSpPr>
          <p:cNvPr id="3" name="Текст 2"/>
          <p:cNvSpPr>
            <a:spLocks noGrp="1"/>
          </p:cNvSpPr>
          <p:nvPr>
            <p:ph type="body" idx="2"/>
          </p:nvPr>
        </p:nvSpPr>
        <p:spPr/>
        <p:txBody>
          <a:bodyPr>
            <a:normAutofit/>
          </a:bodyPr>
          <a:lstStyle/>
          <a:p>
            <a:r>
              <a:rPr lang="en-US" sz="2000" dirty="0" smtClean="0"/>
              <a:t>Canada occupies a major northern portion of North America, sharing land borders with the contiguous United States to the south and the US state of Alaska to the northwest. Canada stretches from the Atlantic Ocean in the east to the Pacific Ocean in the west; to the north lies the </a:t>
            </a:r>
            <a:r>
              <a:rPr lang="en-US" sz="2000" dirty="0" smtClean="0"/>
              <a:t>Arctic.</a:t>
            </a:r>
            <a:endParaRPr lang="ru-RU" sz="2000" dirty="0"/>
          </a:p>
        </p:txBody>
      </p:sp>
      <p:pic>
        <p:nvPicPr>
          <p:cNvPr id="5" name="Содержимое 4" descr="canada Winding Stream Banff National Park Alberta Canada2"/>
          <p:cNvPicPr>
            <a:picLocks noGrp="1"/>
          </p:cNvPicPr>
          <p:nvPr>
            <p:ph sz="half" idx="1"/>
          </p:nvPr>
        </p:nvPicPr>
        <p:blipFill>
          <a:blip r:embed="rId2" cstate="print"/>
          <a:srcRect/>
          <a:stretch>
            <a:fillRect/>
          </a:stretch>
        </p:blipFill>
        <p:spPr bwMode="auto">
          <a:xfrm>
            <a:off x="285720" y="1643050"/>
            <a:ext cx="4929222" cy="3700511"/>
          </a:xfrm>
          <a:prstGeom prst="rect">
            <a:avLst/>
          </a:prstGeom>
          <a:noFill/>
          <a:ln w="9525">
            <a:noFill/>
            <a:miter lim="800000"/>
            <a:headEnd/>
            <a:tailEnd/>
          </a:ln>
        </p:spPr>
      </p:pic>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sz="3200" dirty="0" smtClean="0"/>
              <a:t>The Great Lakes </a:t>
            </a:r>
            <a:r>
              <a:rPr lang="ru-RU" dirty="0" smtClean="0"/>
              <a:t/>
            </a:r>
            <a:br>
              <a:rPr lang="ru-RU" dirty="0" smtClean="0"/>
            </a:br>
            <a:endParaRPr lang="ru-RU" dirty="0"/>
          </a:p>
        </p:txBody>
      </p:sp>
      <p:sp>
        <p:nvSpPr>
          <p:cNvPr id="3" name="Текст 2"/>
          <p:cNvSpPr>
            <a:spLocks noGrp="1"/>
          </p:cNvSpPr>
          <p:nvPr>
            <p:ph type="body" idx="2"/>
          </p:nvPr>
        </p:nvSpPr>
        <p:spPr/>
        <p:txBody>
          <a:bodyPr/>
          <a:lstStyle/>
          <a:p>
            <a:r>
              <a:rPr lang="en-US" sz="2800" dirty="0" smtClean="0"/>
              <a:t>The Great Lakes are a chain of freshwater lakes located in eastern North America, on the Canada – United States border.</a:t>
            </a:r>
            <a:endParaRPr lang="ru-RU" sz="2800" dirty="0" smtClean="0"/>
          </a:p>
          <a:p>
            <a:endParaRPr lang="ru-RU" dirty="0"/>
          </a:p>
        </p:txBody>
      </p:sp>
      <p:pic>
        <p:nvPicPr>
          <p:cNvPr id="7" name="Содержимое 6" descr="Страна озер!"/>
          <p:cNvPicPr>
            <a:picLocks noGrp="1"/>
          </p:cNvPicPr>
          <p:nvPr>
            <p:ph sz="half" idx="1"/>
          </p:nvPr>
        </p:nvPicPr>
        <p:blipFill>
          <a:blip r:embed="rId2" cstate="print"/>
          <a:srcRect/>
          <a:stretch>
            <a:fillRect/>
          </a:stretch>
        </p:blipFill>
        <p:spPr bwMode="auto">
          <a:xfrm>
            <a:off x="500034" y="1643050"/>
            <a:ext cx="4500594" cy="3222268"/>
          </a:xfrm>
          <a:prstGeom prst="rect">
            <a:avLst/>
          </a:prstGeom>
          <a:noFill/>
          <a:ln w="9525">
            <a:noFill/>
            <a:miter lim="800000"/>
            <a:headEnd/>
            <a:tailEnd/>
          </a:ln>
        </p:spPr>
      </p:pic>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3600" dirty="0" err="1" smtClean="0"/>
              <a:t>Lake</a:t>
            </a:r>
            <a:r>
              <a:rPr lang="ru-RU" sz="3600" dirty="0" smtClean="0"/>
              <a:t> </a:t>
            </a:r>
            <a:r>
              <a:rPr lang="ru-RU" sz="3600" dirty="0" err="1" smtClean="0"/>
              <a:t>Superior</a:t>
            </a:r>
            <a:r>
              <a:rPr lang="ru-RU" sz="3600" dirty="0" smtClean="0"/>
              <a:t> </a:t>
            </a:r>
            <a:r>
              <a:rPr lang="ru-RU" dirty="0" smtClean="0"/>
              <a:t/>
            </a:r>
            <a:br>
              <a:rPr lang="ru-RU" dirty="0" smtClean="0"/>
            </a:br>
            <a:endParaRPr lang="ru-RU" dirty="0"/>
          </a:p>
        </p:txBody>
      </p:sp>
      <p:sp>
        <p:nvSpPr>
          <p:cNvPr id="3" name="Текст 2"/>
          <p:cNvSpPr>
            <a:spLocks noGrp="1"/>
          </p:cNvSpPr>
          <p:nvPr>
            <p:ph type="body" idx="2"/>
          </p:nvPr>
        </p:nvSpPr>
        <p:spPr/>
        <p:txBody>
          <a:bodyPr/>
          <a:lstStyle/>
          <a:p>
            <a:r>
              <a:rPr lang="en-US" sz="2000" dirty="0" smtClean="0"/>
              <a:t>Lake Superior is the largest of the five Great Lakes of North America. It is the largest freshwater lake in the world by surface area and is the world's third-largest freshwater lake by </a:t>
            </a:r>
            <a:r>
              <a:rPr lang="en-US" sz="2000" dirty="0" smtClean="0"/>
              <a:t>volume.</a:t>
            </a:r>
            <a:endParaRPr lang="ru-RU" sz="2000" dirty="0" smtClean="0"/>
          </a:p>
          <a:p>
            <a:endParaRPr lang="ru-RU" dirty="0"/>
          </a:p>
        </p:txBody>
      </p:sp>
      <p:pic>
        <p:nvPicPr>
          <p:cNvPr id="5" name="Содержимое 4" descr="35PHOTO - Алексей - Верхнее Шавлинское озеро"/>
          <p:cNvPicPr>
            <a:picLocks noGrp="1"/>
          </p:cNvPicPr>
          <p:nvPr>
            <p:ph sz="half" idx="1"/>
          </p:nvPr>
        </p:nvPicPr>
        <p:blipFill>
          <a:blip r:embed="rId2" cstate="print"/>
          <a:srcRect/>
          <a:stretch>
            <a:fillRect/>
          </a:stretch>
        </p:blipFill>
        <p:spPr bwMode="auto">
          <a:xfrm>
            <a:off x="285720" y="1714488"/>
            <a:ext cx="4929222" cy="3511915"/>
          </a:xfrm>
          <a:prstGeom prst="rect">
            <a:avLst/>
          </a:prstGeom>
          <a:noFill/>
          <a:ln w="9525">
            <a:noFill/>
            <a:miter lim="800000"/>
            <a:headEnd/>
            <a:tailEnd/>
          </a:ln>
        </p:spPr>
      </p:pic>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dirty="0" err="1" smtClean="0"/>
              <a:t>The</a:t>
            </a:r>
            <a:r>
              <a:rPr lang="ru-RU" sz="2800" dirty="0" smtClean="0"/>
              <a:t> </a:t>
            </a:r>
            <a:r>
              <a:rPr lang="ru-RU" sz="2800" dirty="0" err="1" smtClean="0"/>
              <a:t>Niagara</a:t>
            </a:r>
            <a:r>
              <a:rPr lang="ru-RU" sz="2800" dirty="0" smtClean="0"/>
              <a:t> </a:t>
            </a:r>
            <a:r>
              <a:rPr lang="ru-RU" sz="2800" dirty="0" err="1" smtClean="0"/>
              <a:t>Falls</a:t>
            </a:r>
            <a:r>
              <a:rPr lang="ru-RU" dirty="0" smtClean="0"/>
              <a:t/>
            </a:r>
            <a:br>
              <a:rPr lang="ru-RU" dirty="0" smtClean="0"/>
            </a:br>
            <a:endParaRPr lang="ru-RU" dirty="0"/>
          </a:p>
        </p:txBody>
      </p:sp>
      <p:sp>
        <p:nvSpPr>
          <p:cNvPr id="3" name="Текст 2"/>
          <p:cNvSpPr>
            <a:spLocks noGrp="1"/>
          </p:cNvSpPr>
          <p:nvPr>
            <p:ph type="body" idx="2"/>
          </p:nvPr>
        </p:nvSpPr>
        <p:spPr/>
        <p:txBody>
          <a:bodyPr/>
          <a:lstStyle/>
          <a:p>
            <a:r>
              <a:rPr lang="en-US" sz="1800" dirty="0" smtClean="0"/>
              <a:t>The Niagara Falls are voluminous waterfalls on the Niagara River, straddling the international border between the Canadian province of Ontario and the U.S. state of New York. The falls are 17 miles </a:t>
            </a:r>
            <a:r>
              <a:rPr lang="en-US" sz="1800" dirty="0" smtClean="0"/>
              <a:t>north-northwest </a:t>
            </a:r>
            <a:r>
              <a:rPr lang="en-US" sz="1800" dirty="0" smtClean="0"/>
              <a:t>of Buffalo, New York and 75 miles </a:t>
            </a:r>
            <a:r>
              <a:rPr lang="en-US" sz="1800" dirty="0" smtClean="0"/>
              <a:t>south-southeast </a:t>
            </a:r>
            <a:r>
              <a:rPr lang="en-US" sz="1800" dirty="0" smtClean="0"/>
              <a:t>of Toronto, Ontario, between the twin cities of Niagara Falls, Ontario, and Niagara Falls, New </a:t>
            </a:r>
            <a:r>
              <a:rPr lang="en-US" sz="1800" dirty="0" smtClean="0"/>
              <a:t>York.</a:t>
            </a:r>
            <a:endParaRPr lang="ru-RU" sz="1800" dirty="0" smtClean="0"/>
          </a:p>
          <a:p>
            <a:endParaRPr lang="ru-RU" dirty="0"/>
          </a:p>
        </p:txBody>
      </p:sp>
      <p:pic>
        <p:nvPicPr>
          <p:cNvPr id="5" name="Содержимое 4" descr="Best View of Niagara Falls Niagara Falls Attractions"/>
          <p:cNvPicPr>
            <a:picLocks noGrp="1"/>
          </p:cNvPicPr>
          <p:nvPr>
            <p:ph sz="half" idx="1"/>
          </p:nvPr>
        </p:nvPicPr>
        <p:blipFill>
          <a:blip r:embed="rId2" cstate="print"/>
          <a:srcRect/>
          <a:stretch>
            <a:fillRect/>
          </a:stretch>
        </p:blipFill>
        <p:spPr bwMode="auto">
          <a:xfrm>
            <a:off x="285720" y="1785926"/>
            <a:ext cx="4929222" cy="3402290"/>
          </a:xfrm>
          <a:prstGeom prst="rect">
            <a:avLst/>
          </a:prstGeom>
          <a:noFill/>
          <a:ln w="9525">
            <a:noFill/>
            <a:miter lim="800000"/>
            <a:headEnd/>
            <a:tailEnd/>
          </a:ln>
        </p:spPr>
      </p:pic>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sz="5400" dirty="0" smtClean="0"/>
              <a:t>Climate</a:t>
            </a:r>
            <a:endParaRPr lang="ru-RU" sz="5400" dirty="0"/>
          </a:p>
        </p:txBody>
      </p:sp>
      <p:sp>
        <p:nvSpPr>
          <p:cNvPr id="3" name="Содержимое 2"/>
          <p:cNvSpPr>
            <a:spLocks noGrp="1"/>
          </p:cNvSpPr>
          <p:nvPr>
            <p:ph idx="1"/>
          </p:nvPr>
        </p:nvSpPr>
        <p:spPr>
          <a:xfrm>
            <a:off x="457200" y="2249424"/>
            <a:ext cx="3471858" cy="4325112"/>
          </a:xfrm>
        </p:spPr>
        <p:txBody>
          <a:bodyPr/>
          <a:lstStyle/>
          <a:p>
            <a:r>
              <a:rPr lang="en-US" sz="1800" dirty="0" smtClean="0"/>
              <a:t>Average temperatures in January and July are different for each area. Winter can be very severe in some regions of the country, average temperatures can reach 15 ˚ C below zero in the southern part of the country, and sometimes -45 ˚ C with strong winds of. The lowest temperature ever observed in Canada is -63 ˚ </a:t>
            </a:r>
            <a:r>
              <a:rPr lang="en-US" sz="1800" dirty="0" err="1" smtClean="0"/>
              <a:t>C.Winters</a:t>
            </a:r>
            <a:r>
              <a:rPr lang="en-US" sz="1800" dirty="0" smtClean="0"/>
              <a:t> in Canada last from 4 to 5 months with heavy snowfalls.</a:t>
            </a:r>
            <a:endParaRPr lang="ru-RU" sz="1800" dirty="0" smtClean="0"/>
          </a:p>
          <a:p>
            <a:endParaRPr lang="ru-RU" dirty="0"/>
          </a:p>
        </p:txBody>
      </p:sp>
      <p:pic>
        <p:nvPicPr>
          <p:cNvPr id="4" name="Рисунок 3" descr="Банфф - Канада - Страны - Intelico"/>
          <p:cNvPicPr/>
          <p:nvPr/>
        </p:nvPicPr>
        <p:blipFill>
          <a:blip r:embed="rId2"/>
          <a:srcRect/>
          <a:stretch>
            <a:fillRect/>
          </a:stretch>
        </p:blipFill>
        <p:spPr bwMode="auto">
          <a:xfrm>
            <a:off x="4214810" y="2714620"/>
            <a:ext cx="4500594" cy="3207891"/>
          </a:xfrm>
          <a:prstGeom prst="rect">
            <a:avLst/>
          </a:prstGeom>
          <a:noFill/>
          <a:ln w="9525">
            <a:noFill/>
            <a:miter lim="800000"/>
            <a:headEnd/>
            <a:tailEnd/>
          </a:ln>
        </p:spPr>
      </p:pic>
    </p:spTree>
  </p:cSld>
  <p:clrMapOvr>
    <a:masterClrMapping/>
  </p:clrMapOvr>
  <p:transition>
    <p:newsflash/>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TotalTime>
  <Words>339</Words>
  <Application>Microsoft Office PowerPoint</Application>
  <PresentationFormat>Экран (4:3)</PresentationFormat>
  <Paragraphs>15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Городская</vt:lpstr>
      <vt:lpstr>Canada</vt:lpstr>
      <vt:lpstr>Canada is situated on the North American continent. It is the second largest country in the world after Russia. Canada is washed by three oceans: the Atlantic, the Pacific and the Arctic ones </vt:lpstr>
      <vt:lpstr>The interior of the country is a plain. Canada shares four of the five Great Lakes — Superior, Huron, Erie and Ontario, with the USA. </vt:lpstr>
      <vt:lpstr>Geography </vt:lpstr>
      <vt:lpstr>The Great Lakes  </vt:lpstr>
      <vt:lpstr>Lake Superior  </vt:lpstr>
      <vt:lpstr>The Niagara Falls </vt:lpstr>
      <vt:lpstr>Climate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dc:title>
  <dc:creator>Валя</dc:creator>
  <cp:lastModifiedBy>Валя</cp:lastModifiedBy>
  <cp:revision>3</cp:revision>
  <dcterms:created xsi:type="dcterms:W3CDTF">2014-11-27T17:41:03Z</dcterms:created>
  <dcterms:modified xsi:type="dcterms:W3CDTF">2014-11-27T17:55:29Z</dcterms:modified>
</cp:coreProperties>
</file>