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2EC-AFF5-41B3-8369-42C3819A6EF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A477C-DBED-4CB3-A7F0-67049D8B64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2EC-AFF5-41B3-8369-42C3819A6EF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77C-DBED-4CB3-A7F0-67049D8B6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2EC-AFF5-41B3-8369-42C3819A6EF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77C-DBED-4CB3-A7F0-67049D8B6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2EC-AFF5-41B3-8369-42C3819A6EF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77C-DBED-4CB3-A7F0-67049D8B6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2EC-AFF5-41B3-8369-42C3819A6EF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77C-DBED-4CB3-A7F0-67049D8B6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2EC-AFF5-41B3-8369-42C3819A6EF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77C-DBED-4CB3-A7F0-67049D8B64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2EC-AFF5-41B3-8369-42C3819A6EF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77C-DBED-4CB3-A7F0-67049D8B64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2EC-AFF5-41B3-8369-42C3819A6EF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77C-DBED-4CB3-A7F0-67049D8B6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2EC-AFF5-41B3-8369-42C3819A6EF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77C-DBED-4CB3-A7F0-67049D8B6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2EC-AFF5-41B3-8369-42C3819A6EF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77C-DBED-4CB3-A7F0-67049D8B6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E2EC-AFF5-41B3-8369-42C3819A6EF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477C-DBED-4CB3-A7F0-67049D8B64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26CE2EC-AFF5-41B3-8369-42C3819A6EF9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C6A477C-DBED-4CB3-A7F0-67049D8B64F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Антропоген</a:t>
            </a:r>
            <a:r>
              <a:rPr lang="ru-RU" sz="8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8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ru-RU" sz="1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56875" y="5949280"/>
            <a:ext cx="1857400" cy="856600"/>
          </a:xfrm>
        </p:spPr>
        <p:txBody>
          <a:bodyPr>
            <a:normAutofit/>
          </a:bodyPr>
          <a:lstStyle/>
          <a:p>
            <a:r>
              <a:rPr lang="uk-UA" sz="1400" b="1" dirty="0" smtClean="0"/>
              <a:t>Презентація </a:t>
            </a:r>
            <a:r>
              <a:rPr lang="uk-UA" sz="1400" b="1" dirty="0" err="1" smtClean="0"/>
              <a:t>Дегтяра</a:t>
            </a:r>
            <a:r>
              <a:rPr lang="uk-UA" sz="1400" b="1" dirty="0" smtClean="0"/>
              <a:t> Дмитра </a:t>
            </a:r>
          </a:p>
          <a:p>
            <a:r>
              <a:rPr lang="uk-UA" sz="1400" b="1" dirty="0" smtClean="0"/>
              <a:t>Учня 402 групи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4909810"/>
            <a:ext cx="278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Четвертинний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період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878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779"/>
            <a:ext cx="2953512" cy="730925"/>
          </a:xfrm>
        </p:spPr>
        <p:txBody>
          <a:bodyPr/>
          <a:lstStyle/>
          <a:p>
            <a:r>
              <a:rPr lang="uk-UA" dirty="0" smtClean="0"/>
              <a:t>Основні поняття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052736"/>
            <a:ext cx="4176464" cy="35283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Антропоген </a:t>
            </a:r>
            <a:r>
              <a:rPr lang="ru-RU" sz="1800" dirty="0"/>
              <a:t>(</a:t>
            </a:r>
            <a:r>
              <a:rPr lang="ru-RU" sz="1800" dirty="0" err="1"/>
              <a:t>грец</a:t>
            </a:r>
            <a:r>
              <a:rPr lang="ru-RU" sz="1800" dirty="0"/>
              <a:t>. </a:t>
            </a:r>
            <a:r>
              <a:rPr lang="ru-RU" sz="1800" dirty="0" err="1" smtClean="0"/>
              <a:t>людина,виникнення</a:t>
            </a:r>
            <a:r>
              <a:rPr lang="ru-RU" sz="1800" dirty="0"/>
              <a:t>) — </a:t>
            </a:r>
            <a:r>
              <a:rPr lang="ru-RU" sz="1800" dirty="0" err="1"/>
              <a:t>хроностратиграфічний</a:t>
            </a:r>
            <a:r>
              <a:rPr lang="ru-RU" sz="1800" dirty="0"/>
              <a:t> </a:t>
            </a:r>
            <a:r>
              <a:rPr lang="ru-RU" sz="1800" dirty="0" err="1"/>
              <a:t>підрозділ</a:t>
            </a:r>
            <a:r>
              <a:rPr lang="ru-RU" sz="1800" dirty="0"/>
              <a:t> </a:t>
            </a:r>
            <a:r>
              <a:rPr lang="ru-RU" sz="1800" dirty="0" err="1"/>
              <a:t>міжнародної</a:t>
            </a:r>
            <a:r>
              <a:rPr lang="ru-RU" sz="1800" dirty="0"/>
              <a:t> </a:t>
            </a:r>
            <a:r>
              <a:rPr lang="ru-RU" sz="1800" dirty="0" err="1"/>
              <a:t>хроностратиграфічної</a:t>
            </a:r>
            <a:r>
              <a:rPr lang="ru-RU" sz="1800" dirty="0"/>
              <a:t> </a:t>
            </a:r>
            <a:r>
              <a:rPr lang="ru-RU" sz="1800" dirty="0" err="1"/>
              <a:t>шкали</a:t>
            </a:r>
            <a:r>
              <a:rPr lang="ru-RU" sz="1800" dirty="0"/>
              <a:t>, </a:t>
            </a:r>
            <a:r>
              <a:rPr lang="ru-RU" sz="1800" dirty="0" err="1"/>
              <a:t>найновіший</a:t>
            </a:r>
            <a:r>
              <a:rPr lang="ru-RU" sz="1800" dirty="0"/>
              <a:t>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історії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почався</a:t>
            </a:r>
            <a:r>
              <a:rPr lang="ru-RU" sz="1800" dirty="0"/>
              <a:t> 2,588 млн </a:t>
            </a:r>
            <a:r>
              <a:rPr lang="ru-RU" sz="1800" dirty="0" err="1"/>
              <a:t>років</a:t>
            </a:r>
            <a:r>
              <a:rPr lang="ru-RU" sz="1800" dirty="0"/>
              <a:t> тому й </a:t>
            </a:r>
            <a:r>
              <a:rPr lang="ru-RU" sz="1800" dirty="0" err="1"/>
              <a:t>триває</a:t>
            </a:r>
            <a:r>
              <a:rPr lang="ru-RU" sz="1800" dirty="0"/>
              <a:t> </a:t>
            </a:r>
            <a:r>
              <a:rPr lang="ru-RU" sz="1800" dirty="0" err="1"/>
              <a:t>дотепер</a:t>
            </a:r>
            <a:endParaRPr lang="ru-RU" sz="1800" dirty="0"/>
          </a:p>
        </p:txBody>
      </p:sp>
      <p:pic>
        <p:nvPicPr>
          <p:cNvPr id="1026" name="Picture 2" descr="C:\Users\Home\Pictures\имс см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048000" cy="41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29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9"/>
            <a:ext cx="7315200" cy="576064"/>
          </a:xfrm>
        </p:spPr>
        <p:txBody>
          <a:bodyPr>
            <a:noAutofit/>
          </a:bodyPr>
          <a:lstStyle/>
          <a:p>
            <a:r>
              <a:rPr lang="ru-RU" sz="3200" dirty="0" err="1"/>
              <a:t>Історія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Назву</a:t>
            </a:r>
            <a:r>
              <a:rPr lang="ru-RU" dirty="0" smtClean="0"/>
              <a:t> антропоген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вжив</a:t>
            </a:r>
            <a:r>
              <a:rPr lang="ru-RU" dirty="0" smtClean="0"/>
              <a:t> 1922 </a:t>
            </a:r>
            <a:r>
              <a:rPr lang="ru-RU" dirty="0" err="1" smtClean="0"/>
              <a:t>російський</a:t>
            </a:r>
            <a:r>
              <a:rPr lang="ru-RU" dirty="0" smtClean="0"/>
              <a:t> геолог </a:t>
            </a:r>
            <a:r>
              <a:rPr lang="ru-RU" dirty="0" smtClean="0">
                <a:solidFill>
                  <a:srgbClr val="FF0000"/>
                </a:solidFill>
              </a:rPr>
              <a:t>О. П. Павлов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за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змістом</a:t>
            </a:r>
            <a:r>
              <a:rPr lang="ru-RU" dirty="0" smtClean="0"/>
              <a:t> (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) </a:t>
            </a:r>
            <a:r>
              <a:rPr lang="ru-RU" dirty="0" err="1" smtClean="0"/>
              <a:t>відобразив</a:t>
            </a:r>
            <a:r>
              <a:rPr lang="ru-RU" dirty="0" smtClean="0"/>
              <a:t> принцип </a:t>
            </a:r>
            <a:r>
              <a:rPr lang="ru-RU" dirty="0" err="1" smtClean="0"/>
              <a:t>виділення</a:t>
            </a:r>
            <a:r>
              <a:rPr lang="ru-RU" dirty="0" smtClean="0"/>
              <a:t> та </a:t>
            </a:r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 smtClean="0"/>
              <a:t>особливість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Систему </a:t>
            </a:r>
            <a:r>
              <a:rPr lang="ru-RU" dirty="0" err="1" smtClean="0"/>
              <a:t>відкладів</a:t>
            </a:r>
            <a:r>
              <a:rPr lang="ru-RU" dirty="0" smtClean="0"/>
              <a:t> антропогену </a:t>
            </a:r>
            <a:r>
              <a:rPr lang="ru-RU" dirty="0" err="1" smtClean="0"/>
              <a:t>називали</a:t>
            </a:r>
            <a:r>
              <a:rPr lang="ru-RU" dirty="0" smtClean="0"/>
              <a:t>: </a:t>
            </a:r>
            <a:r>
              <a:rPr lang="ru-RU" dirty="0" err="1" smtClean="0"/>
              <a:t>англійський</a:t>
            </a:r>
            <a:r>
              <a:rPr lang="ru-RU" dirty="0" smtClean="0"/>
              <a:t> геолог </a:t>
            </a:r>
            <a:r>
              <a:rPr lang="ru-RU" dirty="0" smtClean="0">
                <a:solidFill>
                  <a:srgbClr val="FF0000"/>
                </a:solidFill>
              </a:rPr>
              <a:t>В. </a:t>
            </a:r>
            <a:r>
              <a:rPr lang="ru-RU" dirty="0" err="1" smtClean="0">
                <a:solidFill>
                  <a:srgbClr val="FF0000"/>
                </a:solidFill>
              </a:rPr>
              <a:t>Букланд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(1823) — </a:t>
            </a:r>
            <a:r>
              <a:rPr lang="ru-RU" dirty="0" err="1" smtClean="0"/>
              <a:t>делювієм</a:t>
            </a:r>
            <a:r>
              <a:rPr lang="ru-RU" dirty="0" smtClean="0"/>
              <a:t>, </a:t>
            </a:r>
            <a:r>
              <a:rPr lang="ru-RU" dirty="0" err="1" smtClean="0"/>
              <a:t>французький</a:t>
            </a:r>
            <a:r>
              <a:rPr lang="ru-RU" dirty="0" smtClean="0"/>
              <a:t> геолог </a:t>
            </a:r>
            <a:r>
              <a:rPr lang="ru-RU" dirty="0" smtClean="0">
                <a:solidFill>
                  <a:srgbClr val="FF0000"/>
                </a:solidFill>
              </a:rPr>
              <a:t>Ж. </a:t>
            </a:r>
            <a:r>
              <a:rPr lang="ru-RU" dirty="0" err="1" smtClean="0">
                <a:solidFill>
                  <a:srgbClr val="FF0000"/>
                </a:solidFill>
              </a:rPr>
              <a:t>Денуайє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(1828) — </a:t>
            </a:r>
            <a:r>
              <a:rPr lang="ru-RU" dirty="0" err="1" smtClean="0"/>
              <a:t>четвертинною</a:t>
            </a:r>
            <a:r>
              <a:rPr lang="ru-RU" dirty="0" smtClean="0"/>
              <a:t>.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делювій</a:t>
            </a:r>
            <a:r>
              <a:rPr lang="ru-RU" dirty="0" smtClean="0"/>
              <a:t> (букв. — потоп) і </a:t>
            </a:r>
            <a:r>
              <a:rPr lang="ru-RU" dirty="0" err="1" smtClean="0"/>
              <a:t>четвертинна</a:t>
            </a:r>
            <a:r>
              <a:rPr lang="ru-RU" dirty="0" smtClean="0"/>
              <a:t> система («</a:t>
            </a:r>
            <a:r>
              <a:rPr lang="ru-RU" dirty="0" err="1" smtClean="0"/>
              <a:t>четверта</a:t>
            </a:r>
            <a:r>
              <a:rPr lang="ru-RU" dirty="0" smtClean="0"/>
              <a:t> фаза </a:t>
            </a:r>
            <a:r>
              <a:rPr lang="ru-RU" dirty="0" err="1" smtClean="0"/>
              <a:t>творіння</a:t>
            </a:r>
            <a:r>
              <a:rPr lang="ru-RU" dirty="0" smtClean="0"/>
              <a:t>») </a:t>
            </a:r>
            <a:r>
              <a:rPr lang="ru-RU" dirty="0" err="1" smtClean="0"/>
              <a:t>виникли</a:t>
            </a:r>
            <a:r>
              <a:rPr lang="ru-RU" dirty="0" smtClean="0"/>
              <a:t> в </a:t>
            </a:r>
            <a:r>
              <a:rPr lang="ru-RU" dirty="0" err="1" smtClean="0"/>
              <a:t>зв'язку</a:t>
            </a:r>
            <a:r>
              <a:rPr lang="ru-RU" dirty="0" smtClean="0"/>
              <a:t> з </a:t>
            </a:r>
            <a:r>
              <a:rPr lang="ru-RU" dirty="0" err="1" smtClean="0"/>
              <a:t>біблійними</a:t>
            </a:r>
            <a:r>
              <a:rPr lang="ru-RU" dirty="0" smtClean="0"/>
              <a:t> </a:t>
            </a:r>
            <a:r>
              <a:rPr lang="ru-RU" dirty="0" err="1" smtClean="0"/>
              <a:t>уявленнями</a:t>
            </a:r>
            <a:r>
              <a:rPr lang="ru-RU" dirty="0" smtClean="0"/>
              <a:t> про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smtClean="0"/>
              <a:t>Антропоген — </a:t>
            </a:r>
            <a:r>
              <a:rPr lang="ru-RU" dirty="0" err="1" smtClean="0"/>
              <a:t>найкороткотриваліший</a:t>
            </a:r>
            <a:r>
              <a:rPr lang="ru-RU" dirty="0" smtClean="0"/>
              <a:t> з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геологічних</a:t>
            </a:r>
            <a:r>
              <a:rPr lang="ru-RU" dirty="0" smtClean="0"/>
              <a:t> </a:t>
            </a:r>
            <a:r>
              <a:rPr lang="ru-RU" dirty="0" err="1" smtClean="0"/>
              <a:t>періодів</a:t>
            </a:r>
            <a:r>
              <a:rPr lang="ru-RU" dirty="0" smtClean="0"/>
              <a:t> — 2,6 млн р. За </a:t>
            </a:r>
            <a:r>
              <a:rPr lang="ru-RU" dirty="0" err="1" smtClean="0"/>
              <a:t>рішенням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Стратиграфічної</a:t>
            </a:r>
            <a:r>
              <a:rPr lang="ru-RU" dirty="0" smtClean="0"/>
              <a:t> </a:t>
            </a:r>
            <a:r>
              <a:rPr lang="ru-RU" dirty="0" err="1" smtClean="0"/>
              <a:t>Комісії</a:t>
            </a:r>
            <a:r>
              <a:rPr lang="ru-RU" dirty="0" smtClean="0"/>
              <a:t> (</a:t>
            </a:r>
            <a:r>
              <a:rPr lang="ru-RU" dirty="0" err="1" smtClean="0"/>
              <a:t>січень</a:t>
            </a:r>
            <a:r>
              <a:rPr lang="ru-RU" dirty="0" smtClean="0"/>
              <a:t> 2008) антропоген </a:t>
            </a:r>
            <a:r>
              <a:rPr lang="ru-RU" dirty="0" err="1" smtClean="0"/>
              <a:t>розчленовано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епохи</a:t>
            </a:r>
            <a:r>
              <a:rPr lang="ru-RU" dirty="0" smtClean="0"/>
              <a:t> — плейстоцен і голоцен.</a:t>
            </a:r>
            <a:endParaRPr lang="ru-RU" dirty="0"/>
          </a:p>
        </p:txBody>
      </p:sp>
      <p:pic>
        <p:nvPicPr>
          <p:cNvPr id="2050" name="Picture 2" descr="http://pavlov.amr-museum.ru/galery/gal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41149"/>
            <a:ext cx="3362325" cy="476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7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779"/>
            <a:ext cx="5112568" cy="514901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smtClean="0"/>
              <a:t>характеристика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5127" y="1104658"/>
            <a:ext cx="3168352" cy="853573"/>
          </a:xfrm>
        </p:spPr>
        <p:txBody>
          <a:bodyPr/>
          <a:lstStyle/>
          <a:p>
            <a:r>
              <a:rPr lang="ru-RU" dirty="0" err="1"/>
              <a:t>Відклади</a:t>
            </a:r>
            <a:r>
              <a:rPr lang="ru-RU" dirty="0"/>
              <a:t> антропогену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 smtClean="0"/>
              <a:t>пісками,гравіями</a:t>
            </a:r>
            <a:r>
              <a:rPr lang="ru-RU" dirty="0"/>
              <a:t>, глинами, </a:t>
            </a:r>
            <a:r>
              <a:rPr lang="ru-RU" dirty="0" err="1" smtClean="0"/>
              <a:t>суглинками,торфом</a:t>
            </a:r>
            <a:r>
              <a:rPr lang="ru-RU" dirty="0"/>
              <a:t>.</a:t>
            </a:r>
          </a:p>
        </p:txBody>
      </p:sp>
      <p:pic>
        <p:nvPicPr>
          <p:cNvPr id="3074" name="Picture 2" descr="C:\Users\Home\Pictures\птпататт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1714500" cy="577215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943196"/>
            <a:ext cx="42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плейстоценовому, а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в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відкладах</a:t>
            </a:r>
            <a:r>
              <a:rPr lang="ru-RU" sz="1400" dirty="0" smtClean="0"/>
              <a:t> антропогену </a:t>
            </a:r>
            <a:r>
              <a:rPr lang="ru-RU" sz="1400" dirty="0" err="1" smtClean="0"/>
              <a:t>поширені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валунні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глини</a:t>
            </a:r>
            <a:r>
              <a:rPr lang="ru-RU" sz="1400" dirty="0" smtClean="0"/>
              <a:t> і суглинки,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часто </a:t>
            </a:r>
            <a:r>
              <a:rPr lang="ru-RU" sz="1400" dirty="0" err="1" smtClean="0"/>
              <a:t>називають</a:t>
            </a:r>
            <a:r>
              <a:rPr lang="ru-RU" sz="1400" dirty="0" smtClean="0"/>
              <a:t> мореною, </a:t>
            </a:r>
            <a:r>
              <a:rPr lang="ru-RU" sz="1400" dirty="0" err="1" smtClean="0"/>
              <a:t>оскільки</a:t>
            </a:r>
            <a:r>
              <a:rPr lang="ru-RU" sz="1400" dirty="0" smtClean="0"/>
              <a:t> </a:t>
            </a:r>
            <a:r>
              <a:rPr lang="ru-RU" sz="1400" dirty="0" err="1" smtClean="0"/>
              <a:t>походження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пов'язується</a:t>
            </a:r>
            <a:r>
              <a:rPr lang="ru-RU" sz="1400" dirty="0" smtClean="0"/>
              <a:t> з </a:t>
            </a:r>
            <a:r>
              <a:rPr lang="ru-RU" sz="1400" dirty="0" err="1" smtClean="0"/>
              <a:t>діяльністю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льодовиків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112747"/>
            <a:ext cx="4248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Найхарактернішою</a:t>
            </a:r>
            <a:r>
              <a:rPr lang="ru-RU" sz="1400" dirty="0" smtClean="0"/>
              <a:t> породою антропогену в </a:t>
            </a:r>
            <a:r>
              <a:rPr lang="ru-RU" sz="1400" dirty="0" err="1" smtClean="0"/>
              <a:t>середній</a:t>
            </a:r>
            <a:r>
              <a:rPr lang="ru-RU" sz="1400" dirty="0" smtClean="0"/>
              <a:t> </a:t>
            </a:r>
            <a:r>
              <a:rPr lang="ru-RU" sz="1400" dirty="0" err="1" smtClean="0"/>
              <a:t>смузі</a:t>
            </a:r>
            <a:r>
              <a:rPr lang="ru-RU" sz="1400" dirty="0" smtClean="0"/>
              <a:t> </a:t>
            </a:r>
            <a:r>
              <a:rPr lang="ru-RU" sz="1400" dirty="0" err="1" smtClean="0"/>
              <a:t>Європи</a:t>
            </a:r>
            <a:r>
              <a:rPr lang="ru-RU" sz="1400" dirty="0" smtClean="0"/>
              <a:t>, особливо в </a:t>
            </a:r>
            <a:r>
              <a:rPr lang="ru-RU" sz="1400" dirty="0" err="1" smtClean="0"/>
              <a:t>Україні</a:t>
            </a:r>
            <a:r>
              <a:rPr lang="ru-RU" sz="1400" dirty="0" smtClean="0"/>
              <a:t>, а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в </a:t>
            </a:r>
            <a:r>
              <a:rPr lang="ru-RU" sz="1400" dirty="0" err="1" smtClean="0"/>
              <a:t>Середній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Азії</a:t>
            </a:r>
            <a:r>
              <a:rPr lang="ru-RU" sz="1400" dirty="0" smtClean="0"/>
              <a:t>, </a:t>
            </a:r>
            <a:r>
              <a:rPr lang="ru-RU" sz="1400" dirty="0" err="1" smtClean="0"/>
              <a:t>Китаї</a:t>
            </a:r>
            <a:r>
              <a:rPr lang="ru-RU" sz="1400" dirty="0" smtClean="0"/>
              <a:t>, </a:t>
            </a:r>
            <a:r>
              <a:rPr lang="ru-RU" sz="1400" dirty="0" err="1" smtClean="0"/>
              <a:t>Північній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Африці</a:t>
            </a:r>
            <a:r>
              <a:rPr lang="ru-RU" sz="1400" dirty="0" smtClean="0"/>
              <a:t> є </a:t>
            </a:r>
            <a:r>
              <a:rPr lang="ru-RU" sz="1400" dirty="0" err="1" smtClean="0"/>
              <a:t>карбонатний</a:t>
            </a:r>
            <a:r>
              <a:rPr lang="ru-RU" sz="1400" dirty="0" smtClean="0"/>
              <a:t> суглинок — лес </a:t>
            </a:r>
            <a:r>
              <a:rPr lang="ru-RU" sz="1400" dirty="0" err="1" smtClean="0"/>
              <a:t>жовтуватопальового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кольору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5127" y="4289826"/>
            <a:ext cx="5299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 </a:t>
            </a:r>
            <a:r>
              <a:rPr lang="ru-RU" dirty="0" err="1" smtClean="0">
                <a:solidFill>
                  <a:srgbClr val="00B050"/>
                </a:solidFill>
              </a:rPr>
              <a:t>лесі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сформовані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родючі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чорноземні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ґрунти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51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025"/>
            <a:ext cx="5184576" cy="892696"/>
          </a:xfrm>
        </p:spPr>
        <p:txBody>
          <a:bodyPr>
            <a:normAutofit/>
          </a:bodyPr>
          <a:lstStyle/>
          <a:p>
            <a:r>
              <a:rPr lang="ru-RU" dirty="0" err="1"/>
              <a:t>Четвертинні</a:t>
            </a:r>
            <a:r>
              <a:rPr lang="ru-RU" dirty="0"/>
              <a:t> </a:t>
            </a:r>
            <a:r>
              <a:rPr lang="ru-RU" dirty="0" err="1"/>
              <a:t>фауни</a:t>
            </a:r>
            <a:r>
              <a:rPr lang="ru-RU" dirty="0"/>
              <a:t> і флора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772817"/>
            <a:ext cx="3757832" cy="4533666"/>
          </a:xfrm>
        </p:spPr>
        <p:txBody>
          <a:bodyPr>
            <a:normAutofit/>
          </a:bodyPr>
          <a:lstStyle/>
          <a:p>
            <a:r>
              <a:rPr lang="ru-RU" dirty="0" err="1"/>
              <a:t>Характерними</a:t>
            </a:r>
            <a:r>
              <a:rPr lang="ru-RU" dirty="0"/>
              <a:t> </a:t>
            </a:r>
            <a:r>
              <a:rPr lang="ru-RU" dirty="0" err="1"/>
              <a:t>тваринами</a:t>
            </a:r>
            <a:r>
              <a:rPr lang="ru-RU" dirty="0"/>
              <a:t> антропогену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 smtClean="0"/>
              <a:t>мамут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), </a:t>
            </a:r>
            <a:r>
              <a:rPr lang="ru-RU" dirty="0" err="1"/>
              <a:t>носоріг</a:t>
            </a:r>
            <a:r>
              <a:rPr lang="ru-RU" dirty="0"/>
              <a:t> </a:t>
            </a:r>
            <a:r>
              <a:rPr lang="ru-RU" dirty="0" err="1"/>
              <a:t>волохатий</a:t>
            </a:r>
            <a:r>
              <a:rPr lang="ru-RU" dirty="0"/>
              <a:t>, </a:t>
            </a:r>
            <a:r>
              <a:rPr lang="ru-RU" dirty="0" err="1"/>
              <a:t>велетенський</a:t>
            </a:r>
            <a:r>
              <a:rPr lang="ru-RU" dirty="0"/>
              <a:t> олень (</a:t>
            </a:r>
            <a:r>
              <a:rPr lang="ru-RU" dirty="0" err="1"/>
              <a:t>вимерли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прямого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) та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і </a:t>
            </a:r>
            <a:r>
              <a:rPr lang="ru-RU" dirty="0" err="1"/>
              <a:t>тепер</a:t>
            </a:r>
            <a:r>
              <a:rPr lang="ru-RU" dirty="0"/>
              <a:t>. </a:t>
            </a:r>
            <a:r>
              <a:rPr lang="ru-RU" dirty="0" err="1"/>
              <a:t>Північні</a:t>
            </a:r>
            <a:r>
              <a:rPr lang="ru-RU" dirty="0"/>
              <a:t> </a:t>
            </a:r>
            <a:r>
              <a:rPr lang="ru-RU" dirty="0" err="1"/>
              <a:t>олені</a:t>
            </a:r>
            <a:r>
              <a:rPr lang="ru-RU" dirty="0"/>
              <a:t> і </a:t>
            </a:r>
            <a:r>
              <a:rPr lang="ru-RU" dirty="0" err="1"/>
              <a:t>вівцебики</a:t>
            </a:r>
            <a:r>
              <a:rPr lang="ru-RU" dirty="0"/>
              <a:t> в </a:t>
            </a:r>
            <a:r>
              <a:rPr lang="ru-RU" dirty="0" err="1"/>
              <a:t>плейстоцені</a:t>
            </a:r>
            <a:r>
              <a:rPr lang="ru-RU" dirty="0"/>
              <a:t> і </a:t>
            </a:r>
            <a:r>
              <a:rPr lang="ru-RU" dirty="0" err="1"/>
              <a:t>голоцені</a:t>
            </a:r>
            <a:r>
              <a:rPr lang="ru-RU" dirty="0"/>
              <a:t> </a:t>
            </a:r>
            <a:r>
              <a:rPr lang="ru-RU" dirty="0" err="1"/>
              <a:t>взимку</a:t>
            </a:r>
            <a:r>
              <a:rPr lang="ru-RU" dirty="0"/>
              <a:t> заходили на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s47.radikal.ru/i118/1209/6f/e02ce3f7e7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508">
            <a:off x="3813996" y="1304004"/>
            <a:ext cx="4608512" cy="2844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seslova.com.ua/images/bse/0001/19874/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427">
            <a:off x="3940392" y="1581635"/>
            <a:ext cx="4762500" cy="235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roxy10.media.online.ua/photo/r3-d1004189183/410042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760">
            <a:off x="3951382" y="1180796"/>
            <a:ext cx="4559829" cy="3206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" y="528469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Рослинний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представлений </a:t>
            </a:r>
            <a:r>
              <a:rPr lang="ru-RU" dirty="0" err="1" smtClean="0"/>
              <a:t>сучасними</a:t>
            </a:r>
            <a:r>
              <a:rPr lang="ru-RU" dirty="0" smtClean="0"/>
              <a:t> формами. На початку антропогену в межах Великого </a:t>
            </a:r>
            <a:r>
              <a:rPr lang="ru-RU" dirty="0" err="1" smtClean="0"/>
              <a:t>Середземномор'я</a:t>
            </a:r>
            <a:r>
              <a:rPr lang="ru-RU" dirty="0" smtClean="0"/>
              <a:t> </a:t>
            </a:r>
            <a:r>
              <a:rPr lang="ru-RU" dirty="0" err="1" smtClean="0"/>
              <a:t>сформувалася</a:t>
            </a:r>
            <a:r>
              <a:rPr lang="ru-RU" dirty="0" smtClean="0"/>
              <a:t> </a:t>
            </a:r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яка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розселилася</a:t>
            </a:r>
            <a:r>
              <a:rPr lang="ru-RU" dirty="0" smtClean="0"/>
              <a:t> на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. В </a:t>
            </a:r>
            <a:r>
              <a:rPr lang="ru-RU" dirty="0" err="1" smtClean="0"/>
              <a:t>Україні</a:t>
            </a:r>
            <a:r>
              <a:rPr lang="ru-RU" dirty="0" smtClean="0"/>
              <a:t> (на </a:t>
            </a:r>
            <a:r>
              <a:rPr lang="ru-RU" dirty="0" err="1" smtClean="0"/>
              <a:t>півдні</a:t>
            </a:r>
            <a:r>
              <a:rPr lang="ru-RU" dirty="0" smtClean="0"/>
              <a:t>) </a:t>
            </a:r>
            <a:r>
              <a:rPr lang="ru-RU" dirty="0" err="1" smtClean="0"/>
              <a:t>рештки</a:t>
            </a:r>
            <a:r>
              <a:rPr lang="ru-RU" dirty="0" smtClean="0"/>
              <a:t> </a:t>
            </a:r>
            <a:r>
              <a:rPr lang="ru-RU" dirty="0" err="1" smtClean="0"/>
              <a:t>викопних</a:t>
            </a:r>
            <a:r>
              <a:rPr lang="ru-RU" dirty="0" smtClean="0"/>
              <a:t> людей і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, </a:t>
            </a:r>
            <a:r>
              <a:rPr lang="ru-RU" dirty="0" err="1" smtClean="0"/>
              <a:t>починаючи</a:t>
            </a:r>
            <a:r>
              <a:rPr lang="ru-RU" dirty="0" smtClean="0"/>
              <a:t> з плейстоцену.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86403"/>
            <a:ext cx="4106432" cy="2992562"/>
          </a:xfrm>
          <a:prstGeom prst="round2DiagRect">
            <a:avLst>
              <a:gd name="adj1" fmla="val 16667"/>
              <a:gd name="adj2" fmla="val 287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08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88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600" dirty="0" smtClean="0"/>
              <a:t>Кінець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60240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65</TotalTime>
  <Words>328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Перспектива</vt:lpstr>
      <vt:lpstr>Антропоген </vt:lpstr>
      <vt:lpstr>Основні поняття</vt:lpstr>
      <vt:lpstr>Історія дослідження</vt:lpstr>
      <vt:lpstr>Загальна характеристика</vt:lpstr>
      <vt:lpstr>Четвертинні фауни і флора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Антропоген ()</dc:title>
  <dc:creator>Home</dc:creator>
  <cp:lastModifiedBy>Home</cp:lastModifiedBy>
  <cp:revision>6</cp:revision>
  <dcterms:created xsi:type="dcterms:W3CDTF">2013-09-23T18:55:53Z</dcterms:created>
  <dcterms:modified xsi:type="dcterms:W3CDTF">2013-09-23T20:01:13Z</dcterms:modified>
</cp:coreProperties>
</file>