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5FADE5-B709-4330-85E5-69B1423D377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52D5099-3773-45C0-A3D8-DDA63136B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ADE5-B709-4330-85E5-69B1423D377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5099-3773-45C0-A3D8-DDA63136B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ADE5-B709-4330-85E5-69B1423D377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5099-3773-45C0-A3D8-DDA63136B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ADE5-B709-4330-85E5-69B1423D377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5099-3773-45C0-A3D8-DDA63136B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5FADE5-B709-4330-85E5-69B1423D377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5099-3773-45C0-A3D8-DDA63136B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ADE5-B709-4330-85E5-69B1423D377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5099-3773-45C0-A3D8-DDA63136B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ADE5-B709-4330-85E5-69B1423D377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5099-3773-45C0-A3D8-DDA63136B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5FADE5-B709-4330-85E5-69B1423D377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5099-3773-45C0-A3D8-DDA63136B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ADE5-B709-4330-85E5-69B1423D377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5099-3773-45C0-A3D8-DDA63136B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5FADE5-B709-4330-85E5-69B1423D377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5099-3773-45C0-A3D8-DDA63136B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5FADE5-B709-4330-85E5-69B1423D377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D5099-3773-45C0-A3D8-DDA63136B9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55FADE5-B709-4330-85E5-69B1423D3771}" type="datetimeFigureOut">
              <a:rPr lang="ru-RU" smtClean="0"/>
              <a:pPr/>
              <a:t>18.07.2014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52D5099-3773-45C0-A3D8-DDA63136B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996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err="1" smtClean="0">
                <a:latin typeface="Segoe Script" panose="020B0504020000000003" pitchFamily="34" charset="0"/>
              </a:rPr>
              <a:t>Рел</a:t>
            </a:r>
            <a:r>
              <a:rPr lang="uk-UA" sz="9600" dirty="0" err="1" smtClean="0">
                <a:latin typeface="Segoe Script" panose="020B0504020000000003" pitchFamily="34" charset="0"/>
              </a:rPr>
              <a:t>ігія</a:t>
            </a:r>
            <a:r>
              <a:rPr lang="uk-UA" sz="9600" dirty="0" smtClean="0">
                <a:latin typeface="Segoe Script" panose="020B0504020000000003" pitchFamily="34" charset="0"/>
              </a:rPr>
              <a:t> </a:t>
            </a:r>
            <a:endParaRPr lang="ru-RU" sz="9600" dirty="0">
              <a:latin typeface="Segoe Script" panose="020B0504020000000003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41652"/>
            <a:ext cx="42100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648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625" y="5701633"/>
            <a:ext cx="936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>
                <a:latin typeface="Segoe Script" panose="020B0504020000000003" pitchFamily="34" charset="0"/>
              </a:rPr>
              <a:t>Дякую</a:t>
            </a:r>
            <a:r>
              <a:rPr lang="ru-RU" sz="7200" b="1" dirty="0" smtClean="0">
                <a:latin typeface="Segoe Script" panose="020B0504020000000003" pitchFamily="34" charset="0"/>
              </a:rPr>
              <a:t> за </a:t>
            </a:r>
            <a:r>
              <a:rPr lang="ru-RU" sz="7200" b="1" dirty="0" err="1" smtClean="0">
                <a:latin typeface="Segoe Script" panose="020B0504020000000003" pitchFamily="34" charset="0"/>
              </a:rPr>
              <a:t>увагу</a:t>
            </a:r>
            <a:r>
              <a:rPr lang="ru-RU" sz="7200" b="1" dirty="0" smtClean="0">
                <a:latin typeface="Segoe Script" panose="020B0504020000000003" pitchFamily="34" charset="0"/>
              </a:rPr>
              <a:t> </a:t>
            </a:r>
            <a:endParaRPr lang="ru-RU" sz="72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41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771" y="163746"/>
            <a:ext cx="36496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Релі́гія — віра, особлива система світогляду та світосприйняття, набір культурних, духовних та моральних цінностей, що обумовлюють поведінку людини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7" y="652823"/>
            <a:ext cx="5148064" cy="463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017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427191"/>
            <a:ext cx="55081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нерівномірність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релігії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по-четверте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341987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782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28636"/>
            <a:ext cx="57241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багатоконфесійна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держава, де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тис.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громад, 82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конфесії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тлумачень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Найпомітнішими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них є: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патріархат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автокефальна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греко-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Римсько-католицька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4949"/>
            <a:ext cx="340479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947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3287"/>
            <a:ext cx="55446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православ'ї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 р.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канонічне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Московському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Синод УПЦ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предстоятелем митрополитом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50" y="1368970"/>
            <a:ext cx="342832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471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5638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здобула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динамічного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 є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архідієцезія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З 1992 р. в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Апостольський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Нунцій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5076056" cy="344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4409" y="3789040"/>
            <a:ext cx="5076056" cy="291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592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33" y="0"/>
            <a:ext cx="339673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церков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роками, 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Римсько-католицька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католицизму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XVII- XVIII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4930899" cy="59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344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628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419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греко-католиками і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православними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Приводом до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міжконфесійних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сфер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культові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11742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225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64</TotalTime>
  <Words>265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admin</cp:lastModifiedBy>
  <cp:revision>6</cp:revision>
  <dcterms:created xsi:type="dcterms:W3CDTF">2014-05-18T11:23:12Z</dcterms:created>
  <dcterms:modified xsi:type="dcterms:W3CDTF">2014-07-18T13:09:16Z</dcterms:modified>
</cp:coreProperties>
</file>