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0" r:id="rId4"/>
    <p:sldId id="271" r:id="rId5"/>
    <p:sldId id="259" r:id="rId6"/>
    <p:sldId id="261" r:id="rId7"/>
    <p:sldId id="258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FF66"/>
    <a:srgbClr val="FF6600"/>
    <a:srgbClr val="E2CB22"/>
    <a:srgbClr val="C8B31A"/>
    <a:srgbClr val="FAE1FF"/>
    <a:srgbClr val="FFCC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C5CF88-D8FD-4145-977D-B5E15D340BA2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A5F072-9515-49F9-9CD5-02694F0BB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4D43DB-6EA0-4119-966D-6C2F7084874B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A0C9C1-0F53-497A-9EC0-3BB3720D9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355F92-A639-4BA4-9A18-9D745B8A86F4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22FE0-3F2E-4340-9BE7-B43BB649A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9DB17A-9E7D-4660-A424-0E7E9351D7E5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C7DED53-D74C-4433-BA9B-EBF6EC825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243388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019DF6B-C3E8-4012-B95C-571207EC94A4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DE0190D-94F5-45A8-A51E-D8DFF0A11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45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341438"/>
            <a:ext cx="4079875" cy="5300662"/>
          </a:xfrm>
          <a:prstGeom prst="rect">
            <a:avLst/>
          </a:prstGeom>
          <a:noFill/>
          <a:ln w="79375" cmpd="tri">
            <a:solidFill>
              <a:srgbClr val="CC99FF"/>
            </a:solidFill>
            <a:prstDash val="sysDot"/>
            <a:miter lim="800000"/>
            <a:headEnd/>
            <a:tailEnd/>
          </a:ln>
        </p:spPr>
      </p:pic>
      <p:sp>
        <p:nvSpPr>
          <p:cNvPr id="13318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2700338" y="260350"/>
            <a:ext cx="6443662" cy="771525"/>
          </a:xfrm>
          <a:solidFill>
            <a:srgbClr val="000080">
              <a:alpha val="25000"/>
            </a:srgbClr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uk-UA" sz="5000" i="1" cap="none" smtClean="0">
                <a:ln>
                  <a:noFill/>
                </a:ln>
                <a:solidFill>
                  <a:srgbClr val="FA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Анна Гавальда</a:t>
            </a:r>
            <a:endParaRPr lang="ru-RU" sz="5000" i="1" cap="none" smtClean="0">
              <a:ln>
                <a:noFill/>
              </a:ln>
              <a:solidFill>
                <a:srgbClr val="FA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5148263" y="765175"/>
            <a:ext cx="3681412" cy="5400675"/>
          </a:xfrm>
          <a:solidFill>
            <a:srgbClr val="000080">
              <a:alpha val="17000"/>
            </a:srgbClr>
          </a:solidFill>
          <a:ln w="3175">
            <a:solidFill>
              <a:schemeClr val="tx2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mtClean="0">
                <a:latin typeface="Trebuchet MS" pitchFamily="34" charset="0"/>
              </a:rPr>
              <a:t>	</a:t>
            </a:r>
            <a:r>
              <a:rPr lang="ru-RU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У 2002 році вийшов перший роман Гавальди - "Я його любила". Але це все було лише прелюдією до справжнього успіху, який принесла Ганні Гавальда в 2004 році книга "Просто разом", затьмарила у Франції навіть "Код да Вінчі".</a:t>
            </a:r>
          </a:p>
        </p:txBody>
      </p:sp>
      <p:pic>
        <p:nvPicPr>
          <p:cNvPr id="33797" name="Picture 5" descr="329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34046">
            <a:off x="611188" y="1125538"/>
            <a:ext cx="1905000" cy="2781300"/>
          </a:xfrm>
          <a:prstGeom prst="rect">
            <a:avLst/>
          </a:prstGeom>
          <a:noFill/>
          <a:ln w="7620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33799" name="Picture 7" descr="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0570">
            <a:off x="2771775" y="1844675"/>
            <a:ext cx="2051050" cy="31686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nimBg="1" rev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64163" y="1125538"/>
            <a:ext cx="3538537" cy="3671887"/>
          </a:xfrm>
          <a:solidFill>
            <a:srgbClr val="000080">
              <a:alpha val="12000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2600" b="0" i="1" cap="none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Роман був перекладений 36 мовами, у Франції вже приступили до зйомок художнього фільму за цією книгою з Шарлотой Генсбур в головній ролі.</a:t>
            </a:r>
          </a:p>
        </p:txBody>
      </p:sp>
      <p:pic>
        <p:nvPicPr>
          <p:cNvPr id="34822" name="Picture 6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1013">
            <a:off x="1042988" y="188913"/>
            <a:ext cx="4211637" cy="2579687"/>
          </a:xfrm>
          <a:prstGeom prst="rect">
            <a:avLst/>
          </a:prstGeom>
          <a:noFill/>
        </p:spPr>
      </p:pic>
      <p:pic>
        <p:nvPicPr>
          <p:cNvPr id="34824" name="Picture 8" descr="46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4601">
            <a:off x="179388" y="2708275"/>
            <a:ext cx="4679950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908050"/>
            <a:ext cx="5292725" cy="4608513"/>
          </a:xfrm>
          <a:solidFill>
            <a:srgbClr val="000080">
              <a:alpha val="21001"/>
            </a:srgbClr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400" b="0" i="1" cap="none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Анна Гавальда любить живопис, комікси, виховує двох дітей і терпіти не може людей, які дають їй поради. А ще вона, здається, зовсім не вбудована в сучасний світ лейблів.</a:t>
            </a:r>
          </a:p>
        </p:txBody>
      </p:sp>
      <p:pic>
        <p:nvPicPr>
          <p:cNvPr id="36872" name="Picture 8" descr="AVT_Anna-Gavalda_2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981075"/>
            <a:ext cx="3270250" cy="454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029200" y="981075"/>
            <a:ext cx="4114800" cy="4187825"/>
          </a:xfrm>
          <a:solidFill>
            <a:srgbClr val="000080">
              <a:alpha val="16000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/>
            <a:r>
              <a:rPr lang="ru-RU" sz="2000" b="0" i="1" cap="none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Свою першу розповідь вона написала під час вступних іспитів. Іспити провалила, а розповідь вийшла. Потім працювала: продавщицею, журналісткою, вчителькою французької в католицькому коледжі (свою чудову книгу про підлітка «35 кіло надії» Ганна присвятила саме тим своїм учням, які абсолютно не могли вчитися, але при цьому були прекрасними людьми).</a:t>
            </a:r>
          </a:p>
        </p:txBody>
      </p:sp>
      <p:pic>
        <p:nvPicPr>
          <p:cNvPr id="38922" name="Picture 10" descr="Anna-Gavalda_refer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6130">
            <a:off x="1187450" y="1052513"/>
            <a:ext cx="3244850" cy="417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547813" y="0"/>
            <a:ext cx="6186487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"35 кіло надії"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076825" y="836613"/>
            <a:ext cx="3825875" cy="5400675"/>
          </a:xfrm>
          <a:solidFill>
            <a:srgbClr val="000080">
              <a:alpha val="19000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2200" b="0" i="1" cap="none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'35 Кіло надії '- поетична притча про головне: про вибір життєвого шляху, про силу любові і відданості. Про сім'ю. Про те, що мрії можуть і повинні збуватися. Треба тільки дуже сильно захотіти. І дуже сильно постаратися. Вирішуючи свої 'дитячі' проблеми, тринадцятирічний герой шукає вихід - і знаходить його, та так, що й дорослим є чому у хлопчиська повчитися.</a:t>
            </a:r>
          </a:p>
        </p:txBody>
      </p:sp>
      <p:pic>
        <p:nvPicPr>
          <p:cNvPr id="43014" name="Picture 6" descr="35 кило надежды - реценз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54408">
            <a:off x="539750" y="1341438"/>
            <a:ext cx="4391025" cy="360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750" y="1196975"/>
            <a:ext cx="4719638" cy="3663950"/>
          </a:xfrm>
          <a:solidFill>
            <a:srgbClr val="000080">
              <a:alpha val="30000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2000" b="0" i="1" cap="none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Анна Гавальда демонструє дива перевтілення. У її книзі «35 кіло надії», Грегуар Дюбоськ НЕ герой і не монстр. Він просто дитина. Він багато чого не розуміє, мало що знає напевно і, як і належить усім дітям, часто плаче. Хоча ні. Мабуть, частіше, ніж «положено». І основна драма його життя проста і, в тій чи іншій мірі, знайома майже кожному: Грегуар ненавидить школу. Але від такої простоти не убуває трагізму.</a:t>
            </a:r>
          </a:p>
        </p:txBody>
      </p:sp>
      <p:pic>
        <p:nvPicPr>
          <p:cNvPr id="45062" name="Picture 6" descr="pic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01901">
            <a:off x="6948488" y="404813"/>
            <a:ext cx="1762125" cy="2505075"/>
          </a:xfrm>
          <a:prstGeom prst="rect">
            <a:avLst/>
          </a:prstGeom>
          <a:noFill/>
        </p:spPr>
      </p:pic>
      <p:pic>
        <p:nvPicPr>
          <p:cNvPr id="45064" name="Picture 8" descr="pic_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76250"/>
            <a:ext cx="1162050" cy="4397375"/>
          </a:xfrm>
          <a:prstGeom prst="rect">
            <a:avLst/>
          </a:prstGeom>
          <a:noFill/>
        </p:spPr>
      </p:pic>
      <p:pic>
        <p:nvPicPr>
          <p:cNvPr id="45066" name="Picture 10" descr="pic_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644900"/>
            <a:ext cx="226695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folHlink"/>
            </a:gs>
            <a:gs pos="100000">
              <a:schemeClr val="accent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755650" y="404813"/>
            <a:ext cx="7920038" cy="5688012"/>
          </a:xfrm>
          <a:solidFill>
            <a:srgbClr val="000080">
              <a:alpha val="44000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000" b="0" i="1" cap="none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Нічого немає краще книги, яка задає посил до роздумів, яка залишає надовго в душі яскраві емоції, нічого немає краще книги, яку можна прочитати два рази поспіль, до того ж вголос. " 35 кіло надії" є саме такою книгою. Історія маленького хлопчика, щира, справжня, змушує задуматися будь-яку дорослу людину про життєві пріоритети, про погляди на сім'ю, про вибір своєї майбутньої професії, про ставлення до життя, вона змушує СПОДІВАТИСЯ. Вона буде потрібної 13 -річним хлопчикам і дівчаткам, їх татам і мамам і просто людям, які заплуталися в житті. 140 сторінок цієї книги показують недовгий проміжок шкільного шляху французького хлопчика, який під тиском батьків шукав себе, намагався заробити свої перші гроші, підробляючи влітку у сусіда, вчився робити неймовірні речі своїми руками і вирішувати такі великі і важливі дорослі запитання, як , наприклад, що робити, коли тебе вигнали зі школи, як пережити зіткнення кількох проблем одночасно: хвороба дідусі та вступні іспити в технічний коледж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219700" y="1196975"/>
            <a:ext cx="3709988" cy="3960813"/>
          </a:xfrm>
          <a:solidFill>
            <a:srgbClr val="000080">
              <a:alpha val="17000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2000" i="1" cap="none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Зворушлива книжка про тямущого хлопчика з великим серцем і золотими руками. Така невелика кількість сторінок несе великий сенс. Правильне виховання, "потрібне" слово батьків / вчителів, надія на світле майбутнє ... А головне те, що дарує любов до близьких. Те, що вона немов шепоче тобі на вухо, надаючи сили</a:t>
            </a:r>
            <a:r>
              <a:rPr lang="ru-RU" sz="2000" cap="none" smtClean="0">
                <a:ln>
                  <a:noFill/>
                </a:ln>
                <a:solidFill>
                  <a:schemeClr val="hlink"/>
                </a:solidFill>
                <a:latin typeface="Trebuchet MS" pitchFamily="34" charset="0"/>
              </a:rPr>
              <a:t> ...</a:t>
            </a:r>
          </a:p>
        </p:txBody>
      </p:sp>
      <p:pic>
        <p:nvPicPr>
          <p:cNvPr id="47110" name="Picture 6" descr="468f611392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9263">
            <a:off x="971550" y="981075"/>
            <a:ext cx="3659188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8313" y="4508500"/>
            <a:ext cx="8351837" cy="2152650"/>
          </a:xfrm>
          <a:solidFill>
            <a:srgbClr val="000080">
              <a:alpha val="44000"/>
            </a:srgbClr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2600" b="0" i="1" cap="none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Цитата з книги: "Я не дуже важкий, в мені всього 35 кіло надії ..." змушує плакати і сміятися. Книга дивно зворушлива, написана від імені дитини. Читаючи книгу, на мої очі наверталися сльози від смутку і щастя. Дивовижна Гавальда!</a:t>
            </a:r>
            <a:r>
              <a:rPr lang="ru-RU" sz="3400" cap="none" smtClean="0">
                <a:ln>
                  <a:noFill/>
                </a:ln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1283027">
            <a:off x="684213" y="1052513"/>
            <a:ext cx="4146550" cy="4056062"/>
          </a:xfrm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50825" y="5516563"/>
            <a:ext cx="871378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"Пишу, щоб дізнатися, чим все закінчиться"</a:t>
            </a:r>
          </a:p>
        </p:txBody>
      </p:sp>
      <p:pic>
        <p:nvPicPr>
          <p:cNvPr id="14343" name="Picture 7" descr="Анна Гаваль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3729">
            <a:off x="5292725" y="1484313"/>
            <a:ext cx="3455988" cy="2684462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628775"/>
            <a:ext cx="8964612" cy="3548063"/>
          </a:xfrm>
          <a:solidFill>
            <a:schemeClr val="folHlink">
              <a:alpha val="37000"/>
            </a:schemeClr>
          </a:solidFill>
          <a:ln>
            <a:solidFill>
              <a:srgbClr val="CC99FF"/>
            </a:solidFill>
          </a:ln>
        </p:spPr>
        <p:txBody>
          <a:bodyPr/>
          <a:lstStyle/>
          <a:p>
            <a:pPr lvl="1" algn="ctr">
              <a:buFont typeface="Wingdings 2" pitchFamily="18" charset="2"/>
              <a:buNone/>
            </a:pPr>
            <a:r>
              <a:rPr lang="uk-UA" sz="4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Над презентацією працювала</a:t>
            </a:r>
          </a:p>
          <a:p>
            <a:pPr lvl="1" algn="ctr">
              <a:buFont typeface="Wingdings 2" pitchFamily="18" charset="2"/>
              <a:buNone/>
            </a:pPr>
            <a:r>
              <a:rPr lang="uk-UA" sz="4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учениця 11-А класу</a:t>
            </a:r>
          </a:p>
          <a:p>
            <a:pPr lvl="1" algn="ctr">
              <a:buFont typeface="Wingdings 2" pitchFamily="18" charset="2"/>
              <a:buNone/>
            </a:pPr>
            <a:r>
              <a:rPr lang="uk-UA" sz="4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СЗШ №225</a:t>
            </a:r>
          </a:p>
          <a:p>
            <a:pPr lvl="1" algn="ctr">
              <a:buFont typeface="Wingdings 2" pitchFamily="18" charset="2"/>
              <a:buNone/>
            </a:pPr>
            <a:r>
              <a:rPr lang="uk-UA" sz="4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Бурлака Тамара</a:t>
            </a:r>
            <a:endParaRPr lang="ru-RU" sz="4400" b="1" i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92725" y="1049338"/>
            <a:ext cx="3527425" cy="4533900"/>
          </a:xfrm>
          <a:solidFill>
            <a:srgbClr val="000080">
              <a:alpha val="24001"/>
            </a:srgbClr>
          </a:solidFill>
          <a:ln w="3175" cap="flat">
            <a:solidFill>
              <a:schemeClr val="tx2"/>
            </a:solidFill>
          </a:ln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2400" i="1" smtClean="0">
                <a:solidFill>
                  <a:srgbClr val="E2CB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	</a:t>
            </a:r>
            <a:r>
              <a:rPr lang="ru-RU" i="1" smtClean="0">
                <a:solidFill>
                  <a:srgbClr val="E2CB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Анна Гавальда - популярна французька письменниця. Її новели і романи про прості і одночасно складні поняття, такі як любов, ніжність, смерть, завоювали не тільки Францію, але і весь світ.</a:t>
            </a:r>
            <a:r>
              <a:rPr lang="ru-RU" b="1" i="1" smtClean="0">
                <a:solidFill>
                  <a:srgbClr val="C8B3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1320199">
            <a:off x="1042988" y="981075"/>
            <a:ext cx="3455987" cy="4214813"/>
          </a:xfrm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4838" y="5589588"/>
            <a:ext cx="8539162" cy="1190625"/>
          </a:xfrm>
          <a:prstGeom prst="rect">
            <a:avLst/>
          </a:prstGeom>
          <a:solidFill>
            <a:srgbClr val="000080">
              <a:alpha val="25000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400" i="1">
                <a:solidFill>
                  <a:srgbClr val="E2CB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Її книги перекладені 36 мовами, а в березні 2007 року у Франції вийшов фільм Клода Бери за романом «Просто разом», що зібрав за місяць 2 млн глядачів.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003800" y="765175"/>
            <a:ext cx="4140200" cy="5111750"/>
          </a:xfrm>
          <a:solidFill>
            <a:srgbClr val="0000FF">
              <a:alpha val="20000"/>
            </a:srgbClr>
          </a:solidFill>
          <a:ln w="3175"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	Її книги здаються простими і легкими, але чіпляють і довго не забуваються. Можливо, ця простота досягається тонкими і найдрібнішими деталями, які Ганна уміє помічати. Наприклад, гуляючи по Москві і проходячи повз церкву, де вінчався Пушкін з Гончаровою, вона єдина помітила, що штукатурку, яка відвалилася на бордюрі підв'язали ниточками.</a:t>
            </a:r>
          </a:p>
        </p:txBody>
      </p:sp>
      <p:pic>
        <p:nvPicPr>
          <p:cNvPr id="16388" name="Picture 4" descr="159832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7713">
            <a:off x="684213" y="1484313"/>
            <a:ext cx="4173537" cy="349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148263" y="620713"/>
            <a:ext cx="3995737" cy="5210175"/>
          </a:xfrm>
          <a:prstGeom prst="rect">
            <a:avLst/>
          </a:prstGeom>
          <a:solidFill>
            <a:srgbClr val="003366">
              <a:alpha val="22000"/>
            </a:srgbClr>
          </a:solidFill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Письменниця дійсно володіє даром писати так, що начебто і подій немає, і життя як у всіх, як кожен день, але таким почуттям усе сповнене, такий повноцінний кожен душевний рух її літературних героїв, що кожна пережита ситуація - перлинка. Ні надриву, ні перебільшення. Дивовижне задоволення.</a:t>
            </a:r>
          </a:p>
        </p:txBody>
      </p:sp>
      <p:pic>
        <p:nvPicPr>
          <p:cNvPr id="17415" name="Picture 7" descr="%D0%B3%D0%B0%D0%B2%D0%B0%D0%BB%D1%8C%D0%B4%D0%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48244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8313" y="1125538"/>
            <a:ext cx="4679950" cy="4103687"/>
          </a:xfrm>
          <a:solidFill>
            <a:srgbClr val="0000FF">
              <a:alpha val="10001"/>
            </a:srgbClr>
          </a:solidFill>
          <a:ln w="3175">
            <a:solidFill>
              <a:srgbClr val="FF99CC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800" b="1" i="1" smtClean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ru-RU" sz="1800" b="1" i="1" smtClean="0">
                <a:solidFill>
                  <a:schemeClr val="bg1"/>
                </a:solidFill>
                <a:latin typeface="Trebuchet MS" pitchFamily="34" charset="0"/>
              </a:rPr>
              <a:t>Анна Гавальда народилася 9 грудня 1970 року в Булонь- Беланкур (Франція). Після розлучення батьків, з чотирнадцяти років, жила в пансіоні. Навчалася у Сорбоні, працювала касиркою і офіціанткою, займалася журналістикою. У 1992 році перемогла в національному конкурсі на кращий любовний лист. У 1998 році вона завоювала премію «Кров в чорнильниці» за новелу «Aristote» і перемогла ще в двох літературних конкурсах. У 1999 році, працюючи вчителькою в середній школі, випустила перший збірник новел «Мені б хотілося, щоб мене хто-небудь де-небудь чекав».</a:t>
            </a:r>
          </a:p>
        </p:txBody>
      </p:sp>
      <p:pic>
        <p:nvPicPr>
          <p:cNvPr id="18438" name="Picture 6" descr="gavalda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2365">
            <a:off x="5940425" y="333375"/>
            <a:ext cx="2951163" cy="2347913"/>
          </a:xfrm>
          <a:prstGeom prst="rect">
            <a:avLst/>
          </a:prstGeom>
          <a:noFill/>
        </p:spPr>
      </p:pic>
      <p:pic>
        <p:nvPicPr>
          <p:cNvPr id="18440" name="Picture 8" descr="Gavald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6151">
            <a:off x="5435600" y="2781300"/>
            <a:ext cx="3303588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1236341700N90N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2175">
            <a:off x="1116013" y="1196975"/>
            <a:ext cx="3457575" cy="4008438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 rot="383039">
            <a:off x="4572000" y="765175"/>
            <a:ext cx="4394200" cy="5219700"/>
          </a:xfrm>
          <a:prstGeom prst="rect">
            <a:avLst/>
          </a:prstGeom>
          <a:solidFill>
            <a:srgbClr val="000080">
              <a:alpha val="28999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Назва премії «Кров в чорнильниці» метафорично. Цю нагороду письменник отримує за те, що здатний пропустити через своє серце, через кров і плоть долі людей і захоплююче, цікаво розповісти про них на сторінках своїх книг.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003800" y="692150"/>
            <a:ext cx="3995738" cy="5618163"/>
          </a:xfrm>
          <a:solidFill>
            <a:srgbClr val="000080">
              <a:alpha val="17999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200" b="0" i="1" cap="none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У 2000 році за книгу «Мені б хотілося, щоб мене хто-небудь чекав ...» Анна Гавальда удостоєна Гран-прі RTL. Ця літературна премія існує з 1992 року. Щорічно у Франції в березні проходять книжкові виставки. Французький «суд», що складається зі ста читачів (їх називають 20 книготорговців), вибирає з п'яти фіналістів, попередньо представлених телерадіо Люксембургу, переможця.</a:t>
            </a:r>
          </a:p>
        </p:txBody>
      </p:sp>
      <p:pic>
        <p:nvPicPr>
          <p:cNvPr id="29703" name="Picture 7" descr="AVT_Anna-Gavalda_89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8264">
            <a:off x="755650" y="1125538"/>
            <a:ext cx="4032250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23850" y="765175"/>
            <a:ext cx="4824413" cy="4751388"/>
          </a:xfrm>
          <a:solidFill>
            <a:srgbClr val="000080">
              <a:alpha val="44000"/>
            </a:srgbClr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000" b="0" i="1" cap="none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Книга, за яку письменниця отримала премію, являє собою збірник новел. Протягом наступних чотирьох років він був переведений майже на 30 мов і приніс авторові славу нової зірки французької словесності.</a:t>
            </a:r>
          </a:p>
        </p:txBody>
      </p:sp>
      <p:pic>
        <p:nvPicPr>
          <p:cNvPr id="31750" name="Picture 6" descr="photo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8738" y="1341438"/>
            <a:ext cx="4005262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842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Анна Гавальда</vt:lpstr>
      <vt:lpstr>Слайд 2</vt:lpstr>
      <vt:lpstr>Слайд 3</vt:lpstr>
      <vt:lpstr>Слайд 4</vt:lpstr>
      <vt:lpstr>Слайд 5</vt:lpstr>
      <vt:lpstr>Слайд 6</vt:lpstr>
      <vt:lpstr>Слайд 7</vt:lpstr>
      <vt:lpstr>У 2000 році за книгу «Мені б хотілося, щоб мене хто-небудь чекав ...» Анна Гавальда удостоєна Гран-прі RTL. Ця літературна премія існує з 1992 року. Щорічно у Франції в березні проходять книжкові виставки. Французький «суд», що складається зі ста читачів (їх називають 20 книготорговців), вибирає з п'яти фіналістів, попередньо представлених телерадіо Люксембургу, переможця.</vt:lpstr>
      <vt:lpstr>Книга, за яку письменниця отримала премію, являє собою збірник новел. Протягом наступних чотирьох років він був переведений майже на 30 мов і приніс авторові славу нової зірки французької словесності.</vt:lpstr>
      <vt:lpstr>Слайд 10</vt:lpstr>
      <vt:lpstr>Роман був перекладений 36 мовами, у Франції вже приступили до зйомок художнього фільму за цією книгою з Шарлотой Генсбур в головній ролі.</vt:lpstr>
      <vt:lpstr>Анна Гавальда любить живопис, комікси, виховує двох дітей і терпіти не може людей, які дають їй поради. А ще вона, здається, зовсім не вбудована в сучасний світ лейблів.</vt:lpstr>
      <vt:lpstr>Свою першу розповідь вона написала під час вступних іспитів. Іспити провалила, а розповідь вийшла. Потім працювала: продавщицею, журналісткою, вчителькою французької в католицькому коледжі (свою чудову книгу про підлітка «35 кіло надії» Ганна присвятила саме тим своїм учням, які абсолютно не могли вчитися, але при цьому були прекрасними людьми).</vt:lpstr>
      <vt:lpstr>Слайд 14</vt:lpstr>
      <vt:lpstr>'35 Кіло надії '- поетична притча про головне: про вибір життєвого шляху, про силу любові і відданості. Про сім'ю. Про те, що мрії можуть і повинні збуватися. Треба тільки дуже сильно захотіти. І дуже сильно постаратися. Вирішуючи свої 'дитячі' проблеми, тринадцятирічний герой шукає вихід - і знаходить його, та так, що й дорослим є чому у хлопчиська повчитися.</vt:lpstr>
      <vt:lpstr>Анна Гавальда демонструє дива перевтілення. У її книзі «35 кіло надії», Грегуар Дюбоськ НЕ герой і не монстр. Він просто дитина. Він багато чого не розуміє, мало що знає напевно і, як і належить усім дітям, часто плаче. Хоча ні. Мабуть, частіше, ніж «положено». І основна драма його життя проста і, в тій чи іншій мірі, знайома майже кожному: Грегуар ненавидить школу. Але від такої простоти не убуває трагізму.</vt:lpstr>
      <vt:lpstr>Нічого немає краще книги, яка задає посил до роздумів, яка залишає надовго в душі яскраві емоції, нічого немає краще книги, яку можна прочитати два рази поспіль, до того ж вголос. " 35 кіло надії" є саме такою книгою. Історія маленького хлопчика, щира, справжня, змушує задуматися будь-яку дорослу людину про життєві пріоритети, про погляди на сім'ю, про вибір своєї майбутньої професії, про ставлення до життя, вона змушує СПОДІВАТИСЯ. Вона буде потрібної 13 -річним хлопчикам і дівчаткам, їх татам і мамам і просто людям, які заплуталися в житті. 140 сторінок цієї книги показують недовгий проміжок шкільного шляху французького хлопчика, який під тиском батьків шукав себе, намагався заробити свої перші гроші, підробляючи влітку у сусіда, вчився робити неймовірні речі своїми руками і вирішувати такі великі і важливі дорослі запитання, як , наприклад, що робити, коли тебе вигнали зі школи, як пережити зіткнення кількох проблем одночасно: хвороба дідусі та вступні іспити в технічний коледж ?</vt:lpstr>
      <vt:lpstr>Зворушлива книжка про тямущого хлопчика з великим серцем і золотими руками. Така невелика кількість сторінок несе великий сенс. Правильне виховання, "потрібне" слово батьків / вчителів, надія на світле майбутнє ... А головне те, що дарує любов до близьких. Те, що вона немов шепоче тобі на вухо, надаючи сили ...</vt:lpstr>
      <vt:lpstr>Цитата з книги: "Я не дуже важкий, в мені всього 35 кіло надії ..." змушує плакати і сміятися. Книга дивно зворушлива, написана від імені дитини. Читаючи книгу, на мої очі наверталися сльози від смутку і щастя. Дивовижна Гавальда! 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13</cp:revision>
  <dcterms:created xsi:type="dcterms:W3CDTF">2012-04-29T18:59:34Z</dcterms:created>
  <dcterms:modified xsi:type="dcterms:W3CDTF">2014-04-23T21:06:34Z</dcterms:modified>
</cp:coreProperties>
</file>