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94E44BF-9820-4D38-AD7F-D7BD48D8B445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7CB1EA3-46DF-4C9E-8AFB-4822BF711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44BF-9820-4D38-AD7F-D7BD48D8B445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1EA3-46DF-4C9E-8AFB-4822BF711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44BF-9820-4D38-AD7F-D7BD48D8B445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1EA3-46DF-4C9E-8AFB-4822BF711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94E44BF-9820-4D38-AD7F-D7BD48D8B445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1EA3-46DF-4C9E-8AFB-4822BF711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94E44BF-9820-4D38-AD7F-D7BD48D8B445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7CB1EA3-46DF-4C9E-8AFB-4822BF711AE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94E44BF-9820-4D38-AD7F-D7BD48D8B445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7CB1EA3-46DF-4C9E-8AFB-4822BF711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94E44BF-9820-4D38-AD7F-D7BD48D8B445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7CB1EA3-46DF-4C9E-8AFB-4822BF711AE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44BF-9820-4D38-AD7F-D7BD48D8B445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1EA3-46DF-4C9E-8AFB-4822BF711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94E44BF-9820-4D38-AD7F-D7BD48D8B445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7CB1EA3-46DF-4C9E-8AFB-4822BF711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94E44BF-9820-4D38-AD7F-D7BD48D8B445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7CB1EA3-46DF-4C9E-8AFB-4822BF711AE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94E44BF-9820-4D38-AD7F-D7BD48D8B445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7CB1EA3-46DF-4C9E-8AFB-4822BF711AE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94E44BF-9820-4D38-AD7F-D7BD48D8B445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7CB1EA3-46DF-4C9E-8AFB-4822BF711AE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86873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Архитектура и скульптура 19 века. </a:t>
            </a:r>
            <a:br>
              <a:rPr lang="ru-RU" sz="3600" dirty="0" smtClean="0"/>
            </a:br>
            <a:r>
              <a:rPr lang="ru-RU" sz="3600" dirty="0" smtClean="0"/>
              <a:t>Творчество </a:t>
            </a:r>
            <a:r>
              <a:rPr lang="ru-RU" sz="3600" dirty="0" err="1" smtClean="0"/>
              <a:t>И.Мартоса</a:t>
            </a:r>
            <a:r>
              <a:rPr lang="ru-RU" sz="3600" dirty="0" smtClean="0"/>
              <a:t> и </a:t>
            </a:r>
            <a:r>
              <a:rPr lang="ru-RU" sz="3600" dirty="0" err="1" smtClean="0"/>
              <a:t>Л.Позена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4365104"/>
            <a:ext cx="8062912" cy="2232248"/>
          </a:xfrm>
        </p:spPr>
        <p:txBody>
          <a:bodyPr>
            <a:normAutofit lnSpcReduction="10000"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>
                <a:solidFill>
                  <a:srgbClr val="002060"/>
                </a:solidFill>
              </a:rPr>
              <a:t>Презентацию подготовил ученик 34 группы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Ерёменко Владислав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74244"/>
            <a:ext cx="3024336" cy="16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8624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>
                <a:effectLst/>
              </a:rPr>
              <a:t>Памятник Ивану </a:t>
            </a:r>
            <a:r>
              <a:rPr lang="ru-RU" sz="4000" dirty="0" err="1" smtClean="0">
                <a:effectLst/>
              </a:rPr>
              <a:t>Котляревскому</a:t>
            </a:r>
            <a:r>
              <a:rPr lang="ru-RU" dirty="0">
                <a:effectLst/>
              </a:rPr>
              <a:t> в Полтаве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5184576" cy="510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16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памятник Николаю Гоголю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 в Полтаве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5033714" cy="495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614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МАРТОС  </a:t>
            </a:r>
            <a:r>
              <a:rPr lang="ru-RU" sz="2400" dirty="0"/>
              <a:t>ИВАН ПЕТРОВИЧ (1754–1835), русский художник. Родился в Ичне (ныне Черниговская область, Украина) в 1754 в казачьей семье.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93" y="1844824"/>
            <a:ext cx="5832648" cy="474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70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313634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/>
              </a:rPr>
              <a:t>Мастер исполнил немало монументально-декоративных работ (пластическое убранство «Зеленой столовой» Екатерининского дворца в Царском селе, Тронного зала Павловского дворца и др.; особого упоминания заслуживает рельеф </a:t>
            </a:r>
            <a:r>
              <a:rPr lang="ru-RU" sz="2000" dirty="0" err="1" smtClean="0">
                <a:effectLst/>
              </a:rPr>
              <a:t>Источение</a:t>
            </a:r>
            <a:r>
              <a:rPr lang="ru-RU" sz="2000" dirty="0" smtClean="0">
                <a:effectLst/>
              </a:rPr>
              <a:t> Моисеем воды в пустыне на аттике Казанского собора (известняк, 1804–1807), а также ряд садовых скульптур (Памятник родителям в Павловском парке, мрамор, после 1798; статуя </a:t>
            </a:r>
            <a:r>
              <a:rPr lang="ru-RU" sz="2000" dirty="0" err="1" smtClean="0">
                <a:effectLst/>
              </a:rPr>
              <a:t>Актеон</a:t>
            </a:r>
            <a:r>
              <a:rPr lang="ru-RU" sz="2000" dirty="0" smtClean="0">
                <a:effectLst/>
              </a:rPr>
              <a:t> для фонтанов Петергофа, золоченая бронза, 1801).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17032"/>
            <a:ext cx="504056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84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68960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31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effectLst/>
              </a:rPr>
              <a:t>Влияние России на Архитектуру Украины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408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 В конце XVIII и в XIX в. украинский народ терпит худшие из дней царской русской реакции, которая постепенно, но решительно и жестоко, ликвидирует автономность Украины,  войско, и весь автономный административный уклад. Национальный и культурный гнет отражается в значительной степени и на художественной </a:t>
            </a:r>
            <a:r>
              <a:rPr lang="ru-RU" dirty="0"/>
              <a:t>жизни. В 1801 г. российский Синод выдает запрет строить любые церкви украинского типа. Последней монументальным сооружением украинского типа была Троицкая церковь </a:t>
            </a:r>
            <a:r>
              <a:rPr lang="ru-RU" dirty="0" err="1"/>
              <a:t>Мотронинского</a:t>
            </a:r>
            <a:r>
              <a:rPr lang="ru-RU" dirty="0"/>
              <a:t> монастыря на </a:t>
            </a:r>
            <a:r>
              <a:rPr lang="ru-RU" dirty="0" err="1"/>
              <a:t>Черниговщине</a:t>
            </a:r>
            <a:r>
              <a:rPr lang="ru-RU" dirty="0"/>
              <a:t>, построенная в 1801 году.</a:t>
            </a:r>
          </a:p>
        </p:txBody>
      </p:sp>
    </p:spTree>
    <p:extLst>
      <p:ext uri="{BB962C8B-B14F-4D97-AF65-F5344CB8AC3E}">
        <p14:creationId xmlns:p14="http://schemas.microsoft.com/office/powerpoint/2010/main" val="82517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Троицкая церковь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532859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99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Стиль ампир на Украине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Как отмена классичности, в начале XIX в. </a:t>
            </a:r>
            <a:r>
              <a:rPr lang="ru-RU" dirty="0" smtClean="0"/>
              <a:t>Приходит стиль </a:t>
            </a:r>
            <a:r>
              <a:rPr lang="ru-RU" dirty="0"/>
              <a:t>ампир (с франц. "стиль империи"), который имел склонность к спокойным монументальным формам римского образца, широких совсем гладких стен, округлых колонн т. н. дорического ордера, окон и ступенчатых низких и гладких аттик над колоннадой.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09117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440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Контрактовый дом в Киеве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5335"/>
            <a:ext cx="691276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5500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Классицизм в украинской архитектуре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61662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37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Пример </a:t>
            </a:r>
            <a:r>
              <a:rPr lang="ru-RU" dirty="0"/>
              <a:t>Украинской Архитектуры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Одну из лучших колонн (по проекту, архитектора А. </a:t>
            </a:r>
            <a:r>
              <a:rPr lang="ru-RU" dirty="0" err="1"/>
              <a:t>Меленского</a:t>
            </a:r>
            <a:r>
              <a:rPr lang="ru-RU" dirty="0"/>
              <a:t>) была поставлена в Киеве в 1802 г. по случаю возвращения Киеву </a:t>
            </a:r>
            <a:r>
              <a:rPr lang="ru-RU" dirty="0" err="1"/>
              <a:t>Магдебурского</a:t>
            </a:r>
            <a:r>
              <a:rPr lang="ru-RU" dirty="0"/>
              <a:t> права, отобранного в конце XVIII в. Пункты и сопряженной с ним </a:t>
            </a:r>
            <a:r>
              <a:rPr lang="ru-RU" dirty="0" err="1"/>
              <a:t>самоуправы</a:t>
            </a:r>
            <a:r>
              <a:rPr lang="ru-RU" dirty="0"/>
              <a:t> города (позже, чтобы стереть всякие следы этого символа, российские правительственные круги стали называть колонну памятником «Крещение Руси»).</a:t>
            </a:r>
          </a:p>
          <a:p>
            <a:pPr marL="64008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64088" y="1772816"/>
            <a:ext cx="3312368" cy="43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3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6493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/>
              </a:rPr>
              <a:t>Леонид Владимирович </a:t>
            </a:r>
            <a:r>
              <a:rPr lang="ru-RU" sz="2000" dirty="0" err="1">
                <a:effectLst/>
              </a:rPr>
              <a:t>Позен</a:t>
            </a:r>
            <a:r>
              <a:rPr lang="ru-RU" sz="2000" dirty="0">
                <a:effectLst/>
              </a:rPr>
              <a:t> (26 февраля 1849, Оболонь — 8 января 1921, Петроград) — украинский скульптор-передвижник, действительный член Императорской академии художеств (с 1894 года), сенатор (с 1912 года).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904656" cy="490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3273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effectLst/>
              </a:rPr>
              <a:t>Скульптурная композиция «Запорожец в разведке» (1887)</a:t>
            </a:r>
            <a:endParaRPr lang="ru-RU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68863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31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110</TotalTime>
  <Words>388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Архитектура и скульптура 19 века.  Творчество И.Мартоса и Л.Позена </vt:lpstr>
      <vt:lpstr>Влияние России на Архитектуру Украины   </vt:lpstr>
      <vt:lpstr>Троицкая церковь</vt:lpstr>
      <vt:lpstr>Стиль ампир на Украине </vt:lpstr>
      <vt:lpstr>Контрактовый дом в Киеве </vt:lpstr>
      <vt:lpstr>Классицизм в украинской архитектуре </vt:lpstr>
      <vt:lpstr>Пример Украинской Архитектуры</vt:lpstr>
      <vt:lpstr>Леонид Владимирович Позен (26 февраля 1849, Оболонь — 8 января 1921, Петроград) — украинский скульптор-передвижник, действительный член Императорской академии художеств (с 1894 года), сенатор (с 1912 года). </vt:lpstr>
      <vt:lpstr>Скульптурная композиция «Запорожец в разведке» (1887)</vt:lpstr>
      <vt:lpstr>Памятник Ивану Котляревскому в Полтаве </vt:lpstr>
      <vt:lpstr>памятник Николаю Гоголю  в Полтаве </vt:lpstr>
      <vt:lpstr>МАРТОС  ИВАН ПЕТРОВИЧ (1754–1835), русский художник. Родился в Ичне (ныне Черниговская область, Украина) в 1754 в казачьей семье.</vt:lpstr>
      <vt:lpstr>Мастер исполнил немало монументально-декоративных работ (пластическое убранство «Зеленой столовой» Екатерининского дворца в Царском селе, Тронного зала Павловского дворца и др.; особого упоминания заслуживает рельеф Источение Моисеем воды в пустыне на аттике Казанского собора (известняк, 1804–1807), а также ряд садовых скульптур (Памятник родителям в Павловском парке, мрамор, после 1798; статуя Актеон для фонтанов Петергофа, золоченая бронза, 1801). </vt:lpstr>
      <vt:lpstr>Спасибо за внимание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usr</dc:creator>
  <cp:lastModifiedBy>usr</cp:lastModifiedBy>
  <cp:revision>7</cp:revision>
  <dcterms:created xsi:type="dcterms:W3CDTF">2013-03-12T13:02:16Z</dcterms:created>
  <dcterms:modified xsi:type="dcterms:W3CDTF">2013-03-12T14:53:04Z</dcterms:modified>
</cp:coreProperties>
</file>