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Прямокут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кут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2D35D4-E99C-447D-A588-48EAA6B72A13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6F1D63-23DA-41CE-83F5-403739D273D0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077200" cy="1673352"/>
          </a:xfrm>
        </p:spPr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Benetton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Group</a:t>
            </a:r>
            <a:endParaRPr lang="uk-UA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000200" y="5715016"/>
            <a:ext cx="7143800" cy="6423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Рыжова Дарина 11-Б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Даша\Desktop\Новая папка (3)\230px-United_colors_of_benetton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190750" cy="785818"/>
          </a:xfrm>
          <a:prstGeom prst="rect">
            <a:avLst/>
          </a:prstGeom>
          <a:noFill/>
        </p:spPr>
      </p:pic>
      <p:pic>
        <p:nvPicPr>
          <p:cNvPr id="1027" name="Picture 3" descr="C:\Users\Даша\Desktop\Новая папка (3)\a1aWNvbnMvMS8zNjQ1NDE0NjVlOTViZjgwODYyMTA4NDg3YWQ4MmQ4MA==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642942" cy="785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1571612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Book Antiqua" pitchFamily="18" charset="0"/>
              </a:rPr>
              <a:t>Объедененные</a:t>
            </a:r>
            <a:r>
              <a:rPr lang="uk-UA" b="1" dirty="0" smtClean="0">
                <a:latin typeface="Book Antiqua" pitchFamily="18" charset="0"/>
              </a:rPr>
              <a:t> </a:t>
            </a:r>
            <a:r>
              <a:rPr lang="uk-UA" b="1" dirty="0" err="1" smtClean="0">
                <a:latin typeface="Book Antiqua" pitchFamily="18" charset="0"/>
              </a:rPr>
              <a:t>цвета</a:t>
            </a:r>
            <a:r>
              <a:rPr lang="uk-UA" b="1" dirty="0" smtClean="0">
                <a:latin typeface="Book Antiqua" pitchFamily="18" charset="0"/>
              </a:rPr>
              <a:t> </a:t>
            </a:r>
            <a:r>
              <a:rPr lang="uk-UA" b="1" dirty="0" err="1" smtClean="0">
                <a:latin typeface="Book Antiqua" pitchFamily="18" charset="0"/>
              </a:rPr>
              <a:t>“Бенеттона”</a:t>
            </a:r>
            <a:r>
              <a:rPr lang="uk-UA" b="1" dirty="0" smtClean="0">
                <a:latin typeface="Book Antiqua" pitchFamily="18" charset="0"/>
              </a:rPr>
              <a:t> </a:t>
            </a:r>
            <a:r>
              <a:rPr lang="uk-UA" dirty="0" smtClean="0">
                <a:latin typeface="Book Antiqua" pitchFamily="18" charset="0"/>
              </a:rPr>
              <a:t>- </a:t>
            </a:r>
            <a:r>
              <a:rPr lang="ru-RU" dirty="0">
                <a:latin typeface="Book Antiqua" pitchFamily="18" charset="0"/>
              </a:rPr>
              <a:t>это все цвета кожи, все краски и проявления нашего мира, где есть счастье, горе, рождение, смерть, любовь и война.</a:t>
            </a:r>
            <a:r>
              <a:rPr lang="uk-UA" dirty="0" smtClean="0">
                <a:latin typeface="Book Antiqua" pitchFamily="18" charset="0"/>
              </a:rPr>
              <a:t> </a:t>
            </a:r>
            <a:endParaRPr lang="uk-UA" dirty="0">
              <a:latin typeface="Book Antiqua" pitchFamily="18" charset="0"/>
            </a:endParaRPr>
          </a:p>
        </p:txBody>
      </p:sp>
      <p:pic>
        <p:nvPicPr>
          <p:cNvPr id="1028" name="Picture 4" descr="C:\Users\Даша\Desktop\Новая папка (3)\benetton-1024x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00372"/>
            <a:ext cx="3214710" cy="216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Особенности маркетинга 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BG</a:t>
            </a:r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0062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Unhate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аша\Desktop\Новая папка (3)\benetton_unhate_obama_chavez_d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404405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Даша\Desktop\Новая папка (3)\bouche-visage-Benetton_Unhate_POPE_AL_TAYEB_D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144" y="2285992"/>
            <a:ext cx="384185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Даша\Desktop\Новая папка (3)\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43380"/>
            <a:ext cx="3804430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Монополистическая конкуренция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uk-UA" dirty="0"/>
          </a:p>
        </p:txBody>
      </p:sp>
      <p:pic>
        <p:nvPicPr>
          <p:cNvPr id="8194" name="Picture 2" descr="C:\Users\Даша\Desktop\Новая папка (3)\5.png"/>
          <p:cNvPicPr>
            <a:picLocks noChangeAspect="1" noChangeArrowheads="1"/>
          </p:cNvPicPr>
          <p:nvPr/>
        </p:nvPicPr>
        <p:blipFill>
          <a:blip r:embed="rId2"/>
          <a:srcRect l="17411" t="16844" r="16964"/>
          <a:stretch>
            <a:fillRect/>
          </a:stretch>
        </p:blipFill>
        <p:spPr bwMode="auto">
          <a:xfrm>
            <a:off x="142844" y="3929066"/>
            <a:ext cx="38996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Даша\Desktop\Новая папка (3)\1.png"/>
          <p:cNvPicPr>
            <a:picLocks noChangeAspect="1" noChangeArrowheads="1"/>
          </p:cNvPicPr>
          <p:nvPr/>
        </p:nvPicPr>
        <p:blipFill>
          <a:blip r:embed="rId3"/>
          <a:srcRect r="1333"/>
          <a:stretch>
            <a:fillRect/>
          </a:stretch>
        </p:blipFill>
        <p:spPr bwMode="auto">
          <a:xfrm>
            <a:off x="4286248" y="3857628"/>
            <a:ext cx="457203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1643050"/>
            <a:ext cx="7072362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Zara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H&amp;M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Mango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Gap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Max&amp;Co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Cavalli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D&amp;G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Nike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Reebook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Sergio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Tacchini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United Colors Of Benetton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Даша\Desktop\Новая папка (3)\www.eroglamour.com-4-philip-huang.jpg"/>
          <p:cNvPicPr>
            <a:picLocks noChangeAspect="1" noChangeArrowheads="1"/>
          </p:cNvPicPr>
          <p:nvPr/>
        </p:nvPicPr>
        <p:blipFill>
          <a:blip r:embed="rId2"/>
          <a:srcRect b="30303"/>
          <a:stretch>
            <a:fillRect/>
          </a:stretch>
        </p:blipFill>
        <p:spPr bwMode="auto">
          <a:xfrm>
            <a:off x="0" y="1571612"/>
            <a:ext cx="4429124" cy="1643074"/>
          </a:xfrm>
          <a:prstGeom prst="rect">
            <a:avLst/>
          </a:prstGeom>
          <a:noFill/>
        </p:spPr>
      </p:pic>
      <p:pic>
        <p:nvPicPr>
          <p:cNvPr id="9219" name="Picture 3" descr="C:\Users\Даша\Desktop\Новая папка (3)\BIGPIC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588"/>
            <a:ext cx="4714876" cy="5286412"/>
          </a:xfrm>
          <a:prstGeom prst="rect">
            <a:avLst/>
          </a:prstGeom>
          <a:noFill/>
        </p:spPr>
      </p:pic>
      <p:pic>
        <p:nvPicPr>
          <p:cNvPr id="9222" name="Picture 6" descr="C:\Users\Даша\Desktop\Новая папка (3)\1298267164_166685_10150389760570416_229848430415_16796589_135.jpg"/>
          <p:cNvPicPr>
            <a:picLocks noChangeAspect="1" noChangeArrowheads="1"/>
          </p:cNvPicPr>
          <p:nvPr/>
        </p:nvPicPr>
        <p:blipFill>
          <a:blip r:embed="rId4"/>
          <a:srcRect t="7895" b="10526"/>
          <a:stretch>
            <a:fillRect/>
          </a:stretch>
        </p:blipFill>
        <p:spPr bwMode="auto">
          <a:xfrm>
            <a:off x="0" y="4643422"/>
            <a:ext cx="4429124" cy="2214578"/>
          </a:xfrm>
          <a:prstGeom prst="rect">
            <a:avLst/>
          </a:prstGeom>
          <a:noFill/>
        </p:spPr>
      </p:pic>
      <p:pic>
        <p:nvPicPr>
          <p:cNvPr id="9220" name="Picture 4" descr="C:\Users\Даша\Desktop\Новая папка (3)\918623e874.jpg"/>
          <p:cNvPicPr>
            <a:picLocks noChangeAspect="1" noChangeArrowheads="1"/>
          </p:cNvPicPr>
          <p:nvPr/>
        </p:nvPicPr>
        <p:blipFill>
          <a:blip r:embed="rId5"/>
          <a:srcRect b="39473"/>
          <a:stretch>
            <a:fillRect/>
          </a:stretch>
        </p:blipFill>
        <p:spPr bwMode="auto">
          <a:xfrm>
            <a:off x="0" y="3071810"/>
            <a:ext cx="442912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ша\Desktop\Новая папка (3)\35.jpg"/>
          <p:cNvPicPr>
            <a:picLocks noChangeAspect="1" noChangeArrowheads="1"/>
          </p:cNvPicPr>
          <p:nvPr/>
        </p:nvPicPr>
        <p:blipFill>
          <a:blip r:embed="rId2"/>
          <a:srcRect b="3602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715436" cy="71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Benetton Group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– </a:t>
            </a:r>
          </a:p>
          <a:p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компаний, один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мировых брендов индустрии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моды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Главное представительство находится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городе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Тревизо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Италии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происходит от фамилии основателя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компании 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Бенеттона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Зарегистрирована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1965 года.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Тип компании – публичная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Отрасль – мода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Размеры -</a:t>
            </a:r>
            <a:r>
              <a:rPr lang="uk-UA" sz="2000" dirty="0"/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7000</a:t>
            </a:r>
            <a:r>
              <a:rPr lang="uk-UA" sz="2000" dirty="0"/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магазинов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 120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странах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мира, </a:t>
            </a:r>
          </a:p>
          <a:p>
            <a:pPr>
              <a:buFont typeface="Wingdings" pitchFamily="2" charset="2"/>
              <a:buChar char="v"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Производится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единиц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Число сотрудников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10 000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Годовой оборот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2 млрд. евро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sz="2000" dirty="0"/>
          </a:p>
        </p:txBody>
      </p:sp>
      <p:pic>
        <p:nvPicPr>
          <p:cNvPr id="2051" name="Picture 3" descr="C:\Users\Даша\Desktop\Новая папка (3)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876"/>
            <a:ext cx="2899518" cy="2738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Продукция 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Benetton Group</a:t>
            </a:r>
            <a:endParaRPr lang="uk-UA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5082809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633222" indent="-514350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Colors Of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Benetton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повседневная одежда</a:t>
            </a:r>
          </a:p>
          <a:p>
            <a:pPr marL="633222" indent="-51435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Sisley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фешн-одежда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Playlife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одежда для активного образа жизни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UNDERCOLORS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нижнее белье</a:t>
            </a:r>
          </a:p>
          <a:p>
            <a:pPr marL="633222" indent="-514350"/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3222" indent="-514350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ChildBenettone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детская одежда</a:t>
            </a:r>
          </a:p>
          <a:p>
            <a:pPr marL="633222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dirty="0" smtClean="0">
              <a:effectLst/>
            </a:endParaRPr>
          </a:p>
        </p:txBody>
      </p:sp>
      <p:pic>
        <p:nvPicPr>
          <p:cNvPr id="3074" name="Picture 2" descr="C:\Users\Даша\Desktop\Новая папка (3)\bgroup_playlifebr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286256"/>
            <a:ext cx="1782785" cy="1169039"/>
          </a:xfrm>
          <a:prstGeom prst="rect">
            <a:avLst/>
          </a:prstGeom>
          <a:noFill/>
        </p:spPr>
      </p:pic>
      <p:pic>
        <p:nvPicPr>
          <p:cNvPr id="3075" name="Picture 3" descr="C:\Users\Даша\Desktop\Новая папка (3)\sis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005551" cy="665163"/>
          </a:xfrm>
          <a:prstGeom prst="rect">
            <a:avLst/>
          </a:prstGeom>
          <a:noFill/>
        </p:spPr>
      </p:pic>
      <p:pic>
        <p:nvPicPr>
          <p:cNvPr id="3076" name="Picture 4" descr="C:\Users\Даша\Desktop\Новая папка (3)\UCBenetton-logo2_ikiev.com_.ua_.jpg"/>
          <p:cNvPicPr>
            <a:picLocks noChangeAspect="1" noChangeArrowheads="1"/>
          </p:cNvPicPr>
          <p:nvPr/>
        </p:nvPicPr>
        <p:blipFill>
          <a:blip r:embed="rId4"/>
          <a:srcRect t="27674" b="37442"/>
          <a:stretch>
            <a:fillRect/>
          </a:stretch>
        </p:blipFill>
        <p:spPr bwMode="auto">
          <a:xfrm>
            <a:off x="5786446" y="5929330"/>
            <a:ext cx="283845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Ценовая политика 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BG</a:t>
            </a:r>
            <a:endParaRPr lang="uk-UA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714488"/>
            <a:ext cx="8786874" cy="4686313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Жесткая ценовая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политика.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каждой вещи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прикрепляют ценники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валюте той страны, куда вещь будет отправлена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колеблются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10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 евро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Ежегодный прирост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Бенеттон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2%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Партнеры 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BG</a:t>
            </a:r>
            <a:endParaRPr lang="uk-UA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50% акций дизайнерской фирмы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Fiorucci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70%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акций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обувной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компании Calzaturificio di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Varese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Заключены контракты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фирмой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Buvola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продажу часов под маркой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Benetton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Контракты с фирмой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Polaroid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производство солнцезащитных очков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маркой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Benetton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Барьеры развития 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BG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6148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Продукция компания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Бенеттон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последние годы стала восприниматься как нечто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устаревшее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Бенеттон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меняет образы только раз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год, в отличие от конкурентов (раз в месяц)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Маркетинг 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BG</a:t>
            </a:r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uk-UA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1643051"/>
            <a:ext cx="8643998" cy="47577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Управляющий маркетингом в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BG –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Тоскани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Задачи </a:t>
            </a:r>
            <a:r>
              <a:rPr lang="ru-RU" b="1" dirty="0" smtClean="0"/>
              <a:t>рекламной кампании</a:t>
            </a:r>
            <a:r>
              <a:rPr lang="ru-RU" dirty="0" smtClean="0"/>
              <a:t>: </a:t>
            </a:r>
            <a:endParaRPr lang="ru-RU" sz="1100" dirty="0" smtClean="0"/>
          </a:p>
          <a:p>
            <a:pPr algn="ctr">
              <a:buNone/>
            </a:pPr>
            <a:r>
              <a:rPr lang="ru-RU" sz="1100" dirty="0" smtClean="0"/>
              <a:t>.</a:t>
            </a:r>
            <a:endParaRPr lang="ru-RU" dirty="0" smtClean="0"/>
          </a:p>
          <a:p>
            <a:pPr marL="633222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оригинальной рекламы, сильно отличающейся от рекламы конкурентов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Продвижение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товаров на международном рынке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взглядах компании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Особенности маркетинга 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BG</a:t>
            </a:r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0" y="1428737"/>
            <a:ext cx="9144000" cy="497206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«Мы хотим заставить человека хоть на секунду задуматься над тем, что он видит»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острых социальных проблем: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«Все цвета мира!»</a:t>
            </a:r>
            <a:endParaRPr lang="uk-U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Даша\Desktop\Новая папка (3)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143380"/>
            <a:ext cx="3143272" cy="226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Даша\Desktop\Новая папка (3)\bennetto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300036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Даша\Desktop\Новая папка (3)\bennetton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14818"/>
            <a:ext cx="285748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Особенности маркетинга </a:t>
            </a:r>
            <a:r>
              <a:rPr lang="en-US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BG</a:t>
            </a:r>
            <a:r>
              <a:rPr lang="ru-RU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44" y="1500175"/>
            <a:ext cx="8858312" cy="4900626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победителей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Даша\Desktop\Новая папка (3)\bennetton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14884"/>
            <a:ext cx="3143272" cy="211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Даша\Desktop\Новая папка (3)\bennetton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85992"/>
            <a:ext cx="3000396" cy="21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Даша\Desktop\Новая папка (3)\benetton_victi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08245"/>
            <a:ext cx="3000396" cy="214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Даша\Desktop\Новая папка (3)\bennetton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30718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Даша\Desktop\Новая папка (3)\bennetton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429000"/>
            <a:ext cx="3157157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">
  <a:themeElements>
    <a:clrScheme name="Модуль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246</TotalTime>
  <Words>251</Words>
  <Application>Microsoft Office PowerPoint</Application>
  <PresentationFormat>Екран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Модуль</vt:lpstr>
      <vt:lpstr>Benetton Group</vt:lpstr>
      <vt:lpstr>Слайд 2</vt:lpstr>
      <vt:lpstr>Продукция Benetton Group</vt:lpstr>
      <vt:lpstr>Ценовая политика BG</vt:lpstr>
      <vt:lpstr>Партнеры BG</vt:lpstr>
      <vt:lpstr>Барьеры развития BG</vt:lpstr>
      <vt:lpstr>Маркетинг BG </vt:lpstr>
      <vt:lpstr>Особенности маркетинга BG </vt:lpstr>
      <vt:lpstr>Особенности маркетинга BG </vt:lpstr>
      <vt:lpstr>Особенности маркетинга BG </vt:lpstr>
      <vt:lpstr>Монополистическая конкуренция </vt:lpstr>
      <vt:lpstr>United Colors Of Benetton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Даша</cp:lastModifiedBy>
  <cp:revision>24</cp:revision>
  <dcterms:created xsi:type="dcterms:W3CDTF">2014-11-30T16:06:38Z</dcterms:created>
  <dcterms:modified xsi:type="dcterms:W3CDTF">2014-11-30T20:13:04Z</dcterms:modified>
</cp:coreProperties>
</file>