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B6FD-B3EE-4BD8-86C7-861581280AF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DC4C44-BAA0-4E03-B17E-3621F4C3DE0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B6FD-B3EE-4BD8-86C7-861581280AF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4C44-BAA0-4E03-B17E-3621F4C3D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B6FD-B3EE-4BD8-86C7-861581280AF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4C44-BAA0-4E03-B17E-3621F4C3DE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B1B6FD-B3EE-4BD8-86C7-861581280AF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DC4C44-BAA0-4E03-B17E-3621F4C3DE0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B6FD-B3EE-4BD8-86C7-861581280AF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DC4C44-BAA0-4E03-B17E-3621F4C3DE0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5B1B6FD-B3EE-4BD8-86C7-861581280AF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DC4C44-BAA0-4E03-B17E-3621F4C3DE0F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5B1B6FD-B3EE-4BD8-86C7-861581280AF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DC4C44-BAA0-4E03-B17E-3621F4C3DE0F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B6FD-B3EE-4BD8-86C7-861581280AF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DC4C44-BAA0-4E03-B17E-3621F4C3DE0F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B6FD-B3EE-4BD8-86C7-861581280AF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DC4C44-BAA0-4E03-B17E-3621F4C3DE0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5B1B6FD-B3EE-4BD8-86C7-861581280AF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DC4C44-BAA0-4E03-B17E-3621F4C3DE0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B1B6FD-B3EE-4BD8-86C7-861581280AF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DC4C44-BAA0-4E03-B17E-3621F4C3DE0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5B1B6FD-B3EE-4BD8-86C7-861581280AF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D5DC4C44-BAA0-4E03-B17E-3621F4C3DE0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75" y="5085184"/>
            <a:ext cx="9144000" cy="208823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10 </a:t>
            </a:r>
            <a:r>
              <a:rPr lang="ru-RU" sz="5300" dirty="0">
                <a:solidFill>
                  <a:schemeClr val="tx1"/>
                </a:solidFill>
              </a:rPr>
              <a:t>правил </a:t>
            </a:r>
            <a:r>
              <a:rPr lang="ru-RU" sz="5300" dirty="0" err="1">
                <a:solidFill>
                  <a:schemeClr val="tx1"/>
                </a:solidFill>
              </a:rPr>
              <a:t>вирішення</a:t>
            </a:r>
            <a:r>
              <a:rPr lang="ru-RU" sz="5300" dirty="0">
                <a:solidFill>
                  <a:schemeClr val="tx1"/>
                </a:solidFill>
              </a:rPr>
              <a:t> </a:t>
            </a:r>
            <a:r>
              <a:rPr lang="ru-RU" sz="5300" dirty="0" err="1">
                <a:solidFill>
                  <a:schemeClr val="tx1"/>
                </a:solidFill>
              </a:rPr>
              <a:t>конфліктів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1028" name="Picture 4" descr="http://pw5.ru/images/pw5_ru/mjzty2/brvvbb-pw5_ru-devochka-vesele-dochka-muzhchina-pap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1" b="14413"/>
          <a:stretch/>
        </p:blipFill>
        <p:spPr bwMode="auto">
          <a:xfrm>
            <a:off x="0" y="0"/>
            <a:ext cx="9144000" cy="47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17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9"/>
            <a:ext cx="8280920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Не секрет,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уникнути</a:t>
            </a:r>
            <a:r>
              <a:rPr lang="ru-RU" sz="2800" b="1" dirty="0"/>
              <a:t> сварок нелегко. </a:t>
            </a:r>
            <a:r>
              <a:rPr lang="ru-RU" sz="2800" b="1" dirty="0" err="1"/>
              <a:t>Навіть</a:t>
            </a:r>
            <a:r>
              <a:rPr lang="ru-RU" sz="2800" b="1" dirty="0"/>
              <a:t> у </a:t>
            </a:r>
            <a:r>
              <a:rPr lang="ru-RU" sz="2800" b="1" dirty="0" err="1"/>
              <a:t>найщасливіших</a:t>
            </a:r>
            <a:r>
              <a:rPr lang="ru-RU" sz="2800" b="1" dirty="0"/>
              <a:t> </a:t>
            </a:r>
            <a:r>
              <a:rPr lang="ru-RU" sz="2800" b="1" dirty="0" err="1"/>
              <a:t>сім‘ях</a:t>
            </a:r>
            <a:r>
              <a:rPr lang="ru-RU" sz="2800" b="1" dirty="0"/>
              <a:t> </a:t>
            </a:r>
            <a:r>
              <a:rPr lang="ru-RU" sz="2800" b="1" dirty="0" err="1"/>
              <a:t>трапляються</a:t>
            </a:r>
            <a:r>
              <a:rPr lang="ru-RU" sz="2800" b="1" dirty="0"/>
              <a:t> сварки. </a:t>
            </a:r>
            <a:r>
              <a:rPr lang="ru-RU" sz="2800" b="1" dirty="0" err="1"/>
              <a:t>Звичайно</a:t>
            </a:r>
            <a:r>
              <a:rPr lang="ru-RU" sz="2800" b="1" dirty="0"/>
              <a:t>, </a:t>
            </a:r>
            <a:r>
              <a:rPr lang="ru-RU" sz="2800" b="1" dirty="0" err="1"/>
              <a:t>вибудувати</a:t>
            </a:r>
            <a:r>
              <a:rPr lang="ru-RU" sz="2800" b="1" dirty="0"/>
              <a:t> </a:t>
            </a:r>
            <a:r>
              <a:rPr lang="ru-RU" sz="2800" b="1" dirty="0" err="1"/>
              <a:t>стосунки</a:t>
            </a:r>
            <a:r>
              <a:rPr lang="ru-RU" sz="2800" b="1" dirty="0"/>
              <a:t> так, </a:t>
            </a:r>
            <a:r>
              <a:rPr lang="ru-RU" sz="2800" b="1" dirty="0" err="1"/>
              <a:t>щоб</a:t>
            </a:r>
            <a:r>
              <a:rPr lang="ru-RU" sz="2800" b="1" dirty="0"/>
              <a:t> </a:t>
            </a:r>
            <a:r>
              <a:rPr lang="ru-RU" sz="2800" b="1" dirty="0" err="1"/>
              <a:t>повністю</a:t>
            </a:r>
            <a:r>
              <a:rPr lang="ru-RU" sz="2800" b="1" dirty="0"/>
              <a:t> </a:t>
            </a:r>
            <a:r>
              <a:rPr lang="ru-RU" sz="2800" b="1" dirty="0" err="1"/>
              <a:t>уникнути</a:t>
            </a:r>
            <a:r>
              <a:rPr lang="ru-RU" sz="2800" b="1" dirty="0"/>
              <a:t> сварок практично </a:t>
            </a:r>
            <a:r>
              <a:rPr lang="ru-RU" sz="2800" b="1" dirty="0" err="1"/>
              <a:t>неможливо</a:t>
            </a:r>
            <a:r>
              <a:rPr lang="ru-RU" sz="2800" b="1" dirty="0" smtClean="0"/>
              <a:t>.</a:t>
            </a:r>
            <a:r>
              <a:rPr lang="ru-RU" sz="2800" b="1" dirty="0"/>
              <a:t> Ось </a:t>
            </a:r>
            <a:r>
              <a:rPr lang="ru-RU" sz="2800" b="1" dirty="0" err="1"/>
              <a:t>кілька</a:t>
            </a:r>
            <a:r>
              <a:rPr lang="ru-RU" sz="2800" b="1" dirty="0"/>
              <a:t> </a:t>
            </a:r>
            <a:r>
              <a:rPr lang="ru-RU" sz="2800" b="1" dirty="0" err="1"/>
              <a:t>порад</a:t>
            </a:r>
            <a:r>
              <a:rPr lang="ru-RU" sz="2800" b="1" dirty="0"/>
              <a:t>, як </a:t>
            </a:r>
            <a:r>
              <a:rPr lang="ru-RU" sz="2800" b="1" dirty="0" err="1"/>
              <a:t>звести</a:t>
            </a:r>
            <a:r>
              <a:rPr lang="ru-RU" sz="2800" b="1" dirty="0"/>
              <a:t> </a:t>
            </a:r>
            <a:r>
              <a:rPr lang="ru-RU" sz="2800" b="1" dirty="0" err="1"/>
              <a:t>конфліктні</a:t>
            </a:r>
            <a:r>
              <a:rPr lang="ru-RU" sz="2800" b="1" dirty="0"/>
              <a:t> </a:t>
            </a:r>
            <a:r>
              <a:rPr lang="ru-RU" sz="2800" b="1" dirty="0" err="1"/>
              <a:t>ситуації</a:t>
            </a:r>
            <a:r>
              <a:rPr lang="ru-RU" sz="2800" b="1" dirty="0"/>
              <a:t> до </a:t>
            </a:r>
            <a:r>
              <a:rPr lang="ru-RU" sz="2800" b="1" dirty="0" err="1"/>
              <a:t>мінімуму</a:t>
            </a:r>
            <a:r>
              <a:rPr lang="ru-RU" sz="2800" b="1" dirty="0"/>
              <a:t>.</a:t>
            </a:r>
          </a:p>
        </p:txBody>
      </p:sp>
      <p:pic>
        <p:nvPicPr>
          <p:cNvPr id="2050" name="Picture 2" descr="http://www.epochtimes.com.ua/upload/iblock/603/603f3af183113004cd710ce79123f1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3387" r="-1875" b="31440"/>
          <a:stretch/>
        </p:blipFill>
        <p:spPr bwMode="auto">
          <a:xfrm>
            <a:off x="507841" y="3140968"/>
            <a:ext cx="83529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973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568952" cy="604867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3200" b="1" dirty="0"/>
              <a:t>1. </a:t>
            </a:r>
            <a:r>
              <a:rPr lang="ru-RU" sz="3200" b="1" dirty="0" err="1"/>
              <a:t>Навчіться</a:t>
            </a:r>
            <a:r>
              <a:rPr lang="ru-RU" sz="3200" b="1" dirty="0"/>
              <a:t> </a:t>
            </a:r>
            <a:r>
              <a:rPr lang="ru-RU" sz="3200" b="1" dirty="0" err="1"/>
              <a:t>стримувати</a:t>
            </a:r>
            <a:r>
              <a:rPr lang="ru-RU" sz="3200" b="1" dirty="0"/>
              <a:t> </a:t>
            </a:r>
            <a:r>
              <a:rPr lang="ru-RU" sz="3200" b="1" dirty="0" err="1"/>
              <a:t>емоції</a:t>
            </a:r>
            <a:r>
              <a:rPr lang="ru-RU" sz="3200" dirty="0"/>
              <a:t> </a:t>
            </a:r>
            <a:r>
              <a:rPr lang="ru-RU" sz="3200" dirty="0" smtClean="0"/>
              <a:t>.У </a:t>
            </a:r>
            <a:r>
              <a:rPr lang="ru-RU" sz="3200" dirty="0"/>
              <a:t>вас </a:t>
            </a:r>
            <a:r>
              <a:rPr lang="ru-RU" sz="3200" dirty="0" err="1"/>
              <a:t>ніколи</a:t>
            </a:r>
            <a:r>
              <a:rPr lang="ru-RU" sz="3200" dirty="0"/>
              <a:t> не </a:t>
            </a:r>
            <a:r>
              <a:rPr lang="ru-RU" sz="3200" dirty="0" err="1"/>
              <a:t>відбудеться</a:t>
            </a:r>
            <a:r>
              <a:rPr lang="ru-RU" sz="3200" dirty="0"/>
              <a:t> конструктивного </a:t>
            </a:r>
            <a:r>
              <a:rPr lang="ru-RU" sz="3200" dirty="0" err="1"/>
              <a:t>діалогу</a:t>
            </a:r>
            <a:r>
              <a:rPr lang="ru-RU" sz="3200" dirty="0"/>
              <a:t>, </a:t>
            </a:r>
            <a:r>
              <a:rPr lang="ru-RU" sz="3200" dirty="0" err="1"/>
              <a:t>якщо</a:t>
            </a:r>
            <a:r>
              <a:rPr lang="ru-RU" sz="3200" dirty="0"/>
              <a:t> </a:t>
            </a:r>
            <a:r>
              <a:rPr lang="ru-RU" sz="3200" dirty="0" err="1"/>
              <a:t>хоча</a:t>
            </a:r>
            <a:r>
              <a:rPr lang="ru-RU" sz="3200" dirty="0"/>
              <a:t> б </a:t>
            </a:r>
            <a:r>
              <a:rPr lang="ru-RU" sz="3200" dirty="0" err="1"/>
              <a:t>хтось</a:t>
            </a:r>
            <a:r>
              <a:rPr lang="ru-RU" sz="3200" dirty="0"/>
              <a:t> один </a:t>
            </a:r>
            <a:r>
              <a:rPr lang="ru-RU" sz="3200" dirty="0" err="1"/>
              <a:t>налаштований</a:t>
            </a:r>
            <a:r>
              <a:rPr lang="ru-RU" sz="3200" dirty="0"/>
              <a:t> </a:t>
            </a:r>
            <a:r>
              <a:rPr lang="ru-RU" sz="3200" dirty="0" err="1"/>
              <a:t>агресивно</a:t>
            </a:r>
            <a:r>
              <a:rPr lang="ru-RU" sz="3200" dirty="0"/>
              <a:t>.  </a:t>
            </a:r>
          </a:p>
        </p:txBody>
      </p:sp>
      <p:pic>
        <p:nvPicPr>
          <p:cNvPr id="3074" name="Picture 2" descr="http://vkurse.ua/i/2007-10/sderzhivanie-silnykh-emociy-istoshchaet-samokontr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50592"/>
            <a:ext cx="6552728" cy="409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740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4618856" cy="633670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ru-RU" sz="3200" b="1" dirty="0" smtClean="0"/>
          </a:p>
          <a:p>
            <a:pPr marL="0" indent="0" fontAlgn="base">
              <a:buNone/>
            </a:pPr>
            <a:r>
              <a:rPr lang="ru-RU" sz="3200" b="1" dirty="0" smtClean="0"/>
              <a:t>2</a:t>
            </a:r>
            <a:r>
              <a:rPr lang="ru-RU" sz="3200" b="1" dirty="0"/>
              <a:t>. Не </a:t>
            </a:r>
            <a:r>
              <a:rPr lang="ru-RU" sz="3200" b="1" dirty="0" err="1"/>
              <a:t>накручуйте</a:t>
            </a:r>
            <a:r>
              <a:rPr lang="ru-RU" sz="3200" b="1" dirty="0"/>
              <a:t> себе</a:t>
            </a:r>
            <a:r>
              <a:rPr lang="ru-RU" sz="3200" dirty="0"/>
              <a:t> </a:t>
            </a:r>
            <a:r>
              <a:rPr lang="ru-RU" sz="3200" dirty="0" smtClean="0"/>
              <a:t>. </a:t>
            </a:r>
            <a:r>
              <a:rPr lang="ru-RU" sz="3200" dirty="0"/>
              <a:t>Не </a:t>
            </a:r>
            <a:r>
              <a:rPr lang="ru-RU" sz="3200" dirty="0" err="1"/>
              <a:t>варто</a:t>
            </a:r>
            <a:r>
              <a:rPr lang="ru-RU" sz="3200" dirty="0"/>
              <a:t> </a:t>
            </a:r>
            <a:r>
              <a:rPr lang="ru-RU" sz="3200" dirty="0" err="1"/>
              <a:t>накручувати</a:t>
            </a:r>
            <a:r>
              <a:rPr lang="ru-RU" sz="3200" dirty="0"/>
              <a:t> </a:t>
            </a:r>
            <a:r>
              <a:rPr lang="ru-RU" sz="3200" dirty="0" smtClean="0"/>
              <a:t>себе та </a:t>
            </a:r>
            <a:r>
              <a:rPr lang="ru-RU" sz="3200" dirty="0" err="1" smtClean="0"/>
              <a:t>забивати</a:t>
            </a:r>
            <a:r>
              <a:rPr lang="ru-RU" sz="3200" dirty="0" smtClean="0"/>
              <a:t> </a:t>
            </a:r>
            <a:r>
              <a:rPr lang="ru-RU" sz="3200" dirty="0"/>
              <a:t>голову </a:t>
            </a:r>
            <a:r>
              <a:rPr lang="ru-RU" sz="3200" dirty="0" err="1"/>
              <a:t>страшними</a:t>
            </a:r>
            <a:r>
              <a:rPr lang="ru-RU" sz="3200" dirty="0"/>
              <a:t> думками </a:t>
            </a:r>
            <a:r>
              <a:rPr lang="ru-RU" sz="3200" dirty="0" smtClean="0"/>
              <a:t>.</a:t>
            </a:r>
          </a:p>
          <a:p>
            <a:pPr marL="0" indent="0" fontAlgn="base">
              <a:buNone/>
            </a:pPr>
            <a:endParaRPr lang="ru-RU" sz="3200" b="1" dirty="0" smtClean="0"/>
          </a:p>
          <a:p>
            <a:pPr marL="0" indent="0" fontAlgn="base">
              <a:buNone/>
            </a:pPr>
            <a:endParaRPr lang="ru-RU" sz="3200" b="1" dirty="0"/>
          </a:p>
          <a:p>
            <a:pPr marL="0" indent="0" fontAlgn="base">
              <a:buNone/>
            </a:pPr>
            <a:r>
              <a:rPr lang="ru-RU" sz="3200" b="1" dirty="0" smtClean="0"/>
              <a:t>3. </a:t>
            </a:r>
            <a:r>
              <a:rPr lang="ru-RU" sz="3200" b="1" dirty="0" err="1" smtClean="0"/>
              <a:t>Виберіть</a:t>
            </a:r>
            <a:r>
              <a:rPr lang="ru-RU" sz="3200" b="1" dirty="0" smtClean="0"/>
              <a:t> час для </a:t>
            </a:r>
            <a:r>
              <a:rPr lang="ru-RU" sz="3200" b="1" dirty="0" err="1" smtClean="0"/>
              <a:t>розмови</a:t>
            </a:r>
            <a:r>
              <a:rPr lang="ru-RU" sz="3200" b="1" dirty="0" smtClean="0"/>
              <a:t>.</a:t>
            </a:r>
            <a:r>
              <a:rPr lang="ru-RU" sz="3200" dirty="0" smtClean="0"/>
              <a:t> Не </a:t>
            </a:r>
            <a:r>
              <a:rPr lang="ru-RU" sz="3200" dirty="0" err="1" smtClean="0"/>
              <a:t>варто</a:t>
            </a:r>
            <a:r>
              <a:rPr lang="ru-RU" sz="3200" dirty="0" smtClean="0"/>
              <a:t> </a:t>
            </a:r>
            <a:r>
              <a:rPr lang="ru-RU" sz="3200" dirty="0" err="1" smtClean="0"/>
              <a:t>лізти</a:t>
            </a:r>
            <a:r>
              <a:rPr lang="ru-RU" sz="3200" dirty="0" smtClean="0"/>
              <a:t> </a:t>
            </a:r>
            <a:r>
              <a:rPr lang="ru-RU" sz="3200" dirty="0" err="1" smtClean="0"/>
              <a:t>під</a:t>
            </a:r>
            <a:r>
              <a:rPr lang="ru-RU" sz="3200" dirty="0" smtClean="0"/>
              <a:t> </a:t>
            </a:r>
            <a:r>
              <a:rPr lang="ru-RU" sz="3200" dirty="0" err="1" smtClean="0"/>
              <a:t>гарячу</a:t>
            </a:r>
            <a:r>
              <a:rPr lang="ru-RU" sz="3200" dirty="0" smtClean="0"/>
              <a:t> руку. </a:t>
            </a:r>
          </a:p>
          <a:p>
            <a:pPr marL="0" indent="0" fontAlgn="base">
              <a:buNone/>
            </a:pPr>
            <a:endParaRPr lang="ru-RU" dirty="0"/>
          </a:p>
        </p:txBody>
      </p:sp>
      <p:pic>
        <p:nvPicPr>
          <p:cNvPr id="4098" name="Picture 2" descr="http://psispace.ru/wp-content/uploads/2012/01/st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173" y="548680"/>
            <a:ext cx="3648407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rodofon.ru/wp-content/uploads/2013/07/iphone-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/>
          <a:stretch/>
        </p:blipFill>
        <p:spPr bwMode="auto">
          <a:xfrm>
            <a:off x="5148063" y="3501008"/>
            <a:ext cx="365320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561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280920" cy="259228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800" b="1" dirty="0" smtClean="0"/>
              <a:t>4</a:t>
            </a:r>
            <a:r>
              <a:rPr lang="ru-RU" sz="2800" b="1" dirty="0"/>
              <a:t>. </a:t>
            </a:r>
            <a:r>
              <a:rPr lang="ru-RU" sz="2800" b="1" dirty="0" err="1"/>
              <a:t>Боріться</a:t>
            </a:r>
            <a:r>
              <a:rPr lang="ru-RU" sz="2800" b="1" dirty="0"/>
              <a:t> з причиною, а не </a:t>
            </a:r>
            <a:r>
              <a:rPr lang="ru-RU" sz="2800" b="1" dirty="0" err="1" smtClean="0"/>
              <a:t>наслідком</a:t>
            </a:r>
            <a:r>
              <a:rPr lang="ru-RU" sz="2800" b="1" dirty="0" smtClean="0"/>
              <a:t>.</a:t>
            </a:r>
            <a:r>
              <a:rPr lang="ru-RU" sz="2800" dirty="0"/>
              <a:t> </a:t>
            </a:r>
            <a:r>
              <a:rPr lang="ru-RU" sz="2800" dirty="0" err="1"/>
              <a:t>З‘ясуйте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стало причиною </a:t>
            </a:r>
            <a:r>
              <a:rPr lang="ru-RU" sz="2800" dirty="0" err="1"/>
              <a:t>конфлікту</a:t>
            </a:r>
            <a:r>
              <a:rPr lang="ru-RU" sz="2800" dirty="0"/>
              <a:t>. </a:t>
            </a:r>
            <a:r>
              <a:rPr lang="ru-RU" sz="2800" dirty="0" err="1"/>
              <a:t>Варто</a:t>
            </a:r>
            <a:r>
              <a:rPr lang="ru-RU" sz="2800" dirty="0"/>
              <a:t> </a:t>
            </a:r>
            <a:r>
              <a:rPr lang="ru-RU" sz="2800" dirty="0" err="1"/>
              <a:t>обговорити</a:t>
            </a:r>
            <a:r>
              <a:rPr lang="ru-RU" sz="2800" dirty="0"/>
              <a:t> й </a:t>
            </a:r>
            <a:r>
              <a:rPr lang="ru-RU" sz="2800" dirty="0" err="1"/>
              <a:t>вирішити</a:t>
            </a:r>
            <a:r>
              <a:rPr lang="ru-RU" sz="2800" dirty="0"/>
              <a:t> </a:t>
            </a:r>
            <a:r>
              <a:rPr lang="ru-RU" sz="2800" dirty="0" err="1"/>
              <a:t>саме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, а не саму сварку.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набагато</a:t>
            </a:r>
            <a:r>
              <a:rPr lang="ru-RU" sz="2800" dirty="0"/>
              <a:t> </a:t>
            </a:r>
            <a:r>
              <a:rPr lang="ru-RU" sz="2800" dirty="0" err="1"/>
              <a:t>прискорить</a:t>
            </a:r>
            <a:r>
              <a:rPr lang="ru-RU" sz="2800" dirty="0"/>
              <a:t> </a:t>
            </a:r>
            <a:r>
              <a:rPr lang="ru-RU" sz="2800" dirty="0" err="1"/>
              <a:t>вирішення</a:t>
            </a:r>
            <a:r>
              <a:rPr lang="ru-RU" sz="2800" dirty="0"/>
              <a:t> </a:t>
            </a:r>
            <a:r>
              <a:rPr lang="ru-RU" sz="2800" dirty="0" err="1"/>
              <a:t>проблеми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  <p:pic>
        <p:nvPicPr>
          <p:cNvPr id="5122" name="Picture 2" descr="http://kataloglina.ru/wp-content/uploads/2010/08/konflik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04504"/>
            <a:ext cx="7488832" cy="45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2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67944" y="260648"/>
            <a:ext cx="4701208" cy="648072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800" b="1" dirty="0"/>
              <a:t>5. Не </a:t>
            </a:r>
            <a:r>
              <a:rPr lang="ru-RU" sz="2800" b="1" dirty="0" err="1"/>
              <a:t>згадуйте</a:t>
            </a:r>
            <a:r>
              <a:rPr lang="ru-RU" sz="2800" b="1" dirty="0"/>
              <a:t> </a:t>
            </a:r>
            <a:r>
              <a:rPr lang="ru-RU" sz="2800" b="1" dirty="0" err="1" smtClean="0"/>
              <a:t>минуле</a:t>
            </a:r>
            <a:r>
              <a:rPr lang="ru-RU" sz="2800" b="1" dirty="0" smtClean="0"/>
              <a:t>.</a:t>
            </a:r>
            <a:r>
              <a:rPr lang="ru-RU" sz="2800" dirty="0"/>
              <a:t> До того ж </a:t>
            </a:r>
            <a:r>
              <a:rPr lang="ru-RU" sz="2800" dirty="0" err="1"/>
              <a:t>пам’ятайте</a:t>
            </a:r>
            <a:r>
              <a:rPr lang="ru-RU" sz="2800" dirty="0"/>
              <a:t>, </a:t>
            </a:r>
            <a:r>
              <a:rPr lang="ru-RU" sz="2800" dirty="0" err="1"/>
              <a:t>починати</a:t>
            </a:r>
            <a:r>
              <a:rPr lang="ru-RU" sz="2800" dirty="0"/>
              <a:t> сварку, при </a:t>
            </a:r>
            <a:r>
              <a:rPr lang="ru-RU" sz="2800" dirty="0" err="1"/>
              <a:t>цьому</a:t>
            </a:r>
            <a:r>
              <a:rPr lang="ru-RU" sz="2800" dirty="0"/>
              <a:t> </a:t>
            </a:r>
            <a:r>
              <a:rPr lang="ru-RU" sz="2800" dirty="0" err="1"/>
              <a:t>згадуючи</a:t>
            </a:r>
            <a:r>
              <a:rPr lang="ru-RU" sz="2800" dirty="0"/>
              <a:t> </a:t>
            </a:r>
            <a:r>
              <a:rPr lang="ru-RU" sz="2800" dirty="0" err="1"/>
              <a:t>всі</a:t>
            </a:r>
            <a:r>
              <a:rPr lang="ru-RU" sz="2800" dirty="0"/>
              <a:t> </a:t>
            </a:r>
            <a:r>
              <a:rPr lang="ru-RU" sz="2800" dirty="0" err="1"/>
              <a:t>попередні</a:t>
            </a:r>
            <a:r>
              <a:rPr lang="ru-RU" sz="2800" dirty="0"/>
              <a:t> </a:t>
            </a:r>
            <a:r>
              <a:rPr lang="ru-RU" sz="2800" dirty="0" err="1"/>
              <a:t>гріхи</a:t>
            </a:r>
            <a:r>
              <a:rPr lang="ru-RU" sz="2800" dirty="0"/>
              <a:t> не </a:t>
            </a:r>
            <a:r>
              <a:rPr lang="ru-RU" sz="2800" dirty="0" err="1"/>
              <a:t>варто</a:t>
            </a:r>
            <a:r>
              <a:rPr lang="ru-RU" sz="2800" dirty="0"/>
              <a:t>. </a:t>
            </a:r>
            <a:endParaRPr lang="ru-RU" sz="2800" dirty="0" smtClean="0"/>
          </a:p>
          <a:p>
            <a:pPr marL="0" indent="0" fontAlgn="base">
              <a:buNone/>
            </a:pPr>
            <a:endParaRPr lang="ru-RU" sz="2800" b="1" dirty="0" smtClean="0"/>
          </a:p>
          <a:p>
            <a:pPr marL="0" indent="0" fontAlgn="base">
              <a:buNone/>
            </a:pPr>
            <a:r>
              <a:rPr lang="ru-RU" sz="2800" b="1" dirty="0" smtClean="0"/>
              <a:t>6</a:t>
            </a:r>
            <a:r>
              <a:rPr lang="ru-RU" sz="2800" b="1" dirty="0"/>
              <a:t>. Не </a:t>
            </a:r>
            <a:r>
              <a:rPr lang="ru-RU" sz="2800" b="1" dirty="0" err="1"/>
              <a:t>накопичуйте</a:t>
            </a:r>
            <a:r>
              <a:rPr lang="ru-RU" sz="2800" b="1" dirty="0"/>
              <a:t> </a:t>
            </a:r>
            <a:r>
              <a:rPr lang="ru-RU" sz="2800" b="1" dirty="0" err="1" smtClean="0"/>
              <a:t>проблеми</a:t>
            </a:r>
            <a:r>
              <a:rPr lang="ru-RU" sz="2800" b="1" dirty="0" smtClean="0"/>
              <a:t>.</a:t>
            </a:r>
            <a:r>
              <a:rPr lang="ru-RU" sz="2800" dirty="0"/>
              <a:t> </a:t>
            </a:r>
            <a:r>
              <a:rPr lang="ru-RU" sz="2800" dirty="0" err="1"/>
              <a:t>Вирішуйте</a:t>
            </a:r>
            <a:r>
              <a:rPr lang="ru-RU" sz="2800" dirty="0"/>
              <a:t> </a:t>
            </a:r>
            <a:r>
              <a:rPr lang="ru-RU" sz="2800" dirty="0" err="1"/>
              <a:t>проблеми</a:t>
            </a:r>
            <a:r>
              <a:rPr lang="ru-RU" sz="2800" dirty="0"/>
              <a:t> по </a:t>
            </a:r>
            <a:r>
              <a:rPr lang="ru-RU" sz="2800" dirty="0" err="1"/>
              <a:t>мірі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надходження</a:t>
            </a:r>
            <a:r>
              <a:rPr lang="ru-RU" sz="2800" dirty="0"/>
              <a:t>. Не </a:t>
            </a:r>
            <a:r>
              <a:rPr lang="ru-RU" sz="2800" dirty="0" err="1"/>
              <a:t>слід</a:t>
            </a:r>
            <a:r>
              <a:rPr lang="ru-RU" sz="2800" dirty="0"/>
              <a:t> </a:t>
            </a:r>
            <a:r>
              <a:rPr lang="ru-RU" sz="2800" dirty="0" err="1"/>
              <a:t>чекати</a:t>
            </a:r>
            <a:r>
              <a:rPr lang="ru-RU" sz="2800" dirty="0"/>
              <a:t>, </a:t>
            </a:r>
            <a:r>
              <a:rPr lang="ru-RU" sz="2800" dirty="0" err="1"/>
              <a:t>поки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збереться</a:t>
            </a:r>
            <a:r>
              <a:rPr lang="ru-RU" sz="2800" dirty="0"/>
              <a:t> </a:t>
            </a:r>
            <a:r>
              <a:rPr lang="ru-RU" sz="2800" dirty="0" err="1"/>
              <a:t>досить</a:t>
            </a:r>
            <a:r>
              <a:rPr lang="ru-RU" sz="2800" dirty="0"/>
              <a:t>. </a:t>
            </a:r>
            <a:r>
              <a:rPr lang="ru-RU" sz="2800" dirty="0" err="1"/>
              <a:t>Обговорюйте</a:t>
            </a:r>
            <a:r>
              <a:rPr lang="ru-RU" sz="2800" dirty="0"/>
              <a:t> </a:t>
            </a:r>
            <a:r>
              <a:rPr lang="ru-RU" sz="2800" dirty="0" err="1"/>
              <a:t>проблеми</a:t>
            </a:r>
            <a:r>
              <a:rPr lang="ru-RU" sz="2800" dirty="0"/>
              <a:t> </a:t>
            </a:r>
            <a:r>
              <a:rPr lang="ru-RU" sz="2800" dirty="0" err="1"/>
              <a:t>поступово</a:t>
            </a:r>
            <a:r>
              <a:rPr lang="ru-RU" sz="2800" dirty="0"/>
              <a:t>, і </a:t>
            </a:r>
            <a:r>
              <a:rPr lang="ru-RU" sz="2800" dirty="0" err="1"/>
              <a:t>ніколи</a:t>
            </a:r>
            <a:r>
              <a:rPr lang="ru-RU" sz="2800" dirty="0"/>
              <a:t> не </a:t>
            </a:r>
            <a:r>
              <a:rPr lang="ru-RU" sz="2800" dirty="0" err="1"/>
              <a:t>повертайтеся</a:t>
            </a:r>
            <a:r>
              <a:rPr lang="ru-RU" sz="2800" dirty="0"/>
              <a:t> до них.</a:t>
            </a:r>
          </a:p>
          <a:p>
            <a:endParaRPr lang="ru-RU" dirty="0"/>
          </a:p>
        </p:txBody>
      </p:sp>
      <p:pic>
        <p:nvPicPr>
          <p:cNvPr id="6146" name="Picture 2" descr="http://www.stihi.ru/pics/2012/03/14/104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" t="4548" r="5416" b="6941"/>
          <a:stretch/>
        </p:blipFill>
        <p:spPr bwMode="auto">
          <a:xfrm>
            <a:off x="304799" y="476672"/>
            <a:ext cx="3454401" cy="255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vkurse.ua/i/2012-02/obsuzhdenie-raboty-dom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76" r="5636"/>
          <a:stretch/>
        </p:blipFill>
        <p:spPr bwMode="auto">
          <a:xfrm>
            <a:off x="155575" y="3717032"/>
            <a:ext cx="36036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97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424936" cy="666936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3200" b="1" dirty="0"/>
              <a:t>7. Не </a:t>
            </a:r>
            <a:r>
              <a:rPr lang="ru-RU" sz="3200" b="1" dirty="0" err="1"/>
              <a:t>таїть</a:t>
            </a:r>
            <a:r>
              <a:rPr lang="ru-RU" sz="3200" b="1" dirty="0"/>
              <a:t> </a:t>
            </a:r>
            <a:r>
              <a:rPr lang="ru-RU" sz="3200" b="1" dirty="0" smtClean="0"/>
              <a:t>образу.</a:t>
            </a:r>
            <a:r>
              <a:rPr lang="ru-RU" sz="3200" dirty="0"/>
              <a:t> </a:t>
            </a:r>
            <a:r>
              <a:rPr lang="ru-RU" sz="3200" dirty="0" err="1"/>
              <a:t>Говоріть</a:t>
            </a:r>
            <a:r>
              <a:rPr lang="ru-RU" sz="3200" dirty="0"/>
              <a:t> про образу </a:t>
            </a:r>
            <a:r>
              <a:rPr lang="ru-RU" sz="3200" dirty="0" err="1"/>
              <a:t>спокійно</a:t>
            </a:r>
            <a:r>
              <a:rPr lang="ru-RU" sz="3200" dirty="0"/>
              <a:t> та без </a:t>
            </a:r>
            <a:r>
              <a:rPr lang="ru-RU" sz="3200" dirty="0" err="1"/>
              <a:t>істерик</a:t>
            </a:r>
            <a:r>
              <a:rPr lang="ru-RU" sz="3200" dirty="0"/>
              <a:t>. Не </a:t>
            </a:r>
            <a:r>
              <a:rPr lang="ru-RU" sz="3200" dirty="0" err="1"/>
              <a:t>слід</a:t>
            </a:r>
            <a:r>
              <a:rPr lang="ru-RU" sz="3200" dirty="0"/>
              <a:t> </a:t>
            </a:r>
            <a:r>
              <a:rPr lang="ru-RU" sz="3200" dirty="0" err="1"/>
              <a:t>виношувати</a:t>
            </a:r>
            <a:r>
              <a:rPr lang="ru-RU" sz="3200" dirty="0"/>
              <a:t> </a:t>
            </a:r>
            <a:r>
              <a:rPr lang="ru-RU" sz="3200" dirty="0" err="1"/>
              <a:t>її</a:t>
            </a:r>
            <a:r>
              <a:rPr lang="ru-RU" sz="3200" dirty="0"/>
              <a:t> в </a:t>
            </a:r>
            <a:r>
              <a:rPr lang="ru-RU" sz="3200" dirty="0" err="1"/>
              <a:t>собі</a:t>
            </a:r>
            <a:r>
              <a:rPr lang="ru-RU" sz="3200" dirty="0"/>
              <a:t> — </a:t>
            </a:r>
            <a:r>
              <a:rPr lang="ru-RU" sz="3200" dirty="0" err="1"/>
              <a:t>чим</a:t>
            </a:r>
            <a:r>
              <a:rPr lang="ru-RU" sz="3200" dirty="0"/>
              <a:t> </a:t>
            </a:r>
            <a:r>
              <a:rPr lang="ru-RU" sz="3200" dirty="0" err="1"/>
              <a:t>швидше</a:t>
            </a:r>
            <a:r>
              <a:rPr lang="ru-RU" sz="3200" dirty="0"/>
              <a:t> </a:t>
            </a:r>
            <a:r>
              <a:rPr lang="ru-RU" sz="3200" dirty="0" err="1"/>
              <a:t>ви</a:t>
            </a:r>
            <a:r>
              <a:rPr lang="ru-RU" sz="3200" dirty="0"/>
              <a:t> </a:t>
            </a:r>
            <a:r>
              <a:rPr lang="ru-RU" sz="3200" dirty="0" err="1"/>
              <a:t>пробачите</a:t>
            </a:r>
            <a:r>
              <a:rPr lang="ru-RU" sz="3200" dirty="0"/>
              <a:t>, </a:t>
            </a:r>
            <a:r>
              <a:rPr lang="ru-RU" sz="3200" dirty="0" err="1"/>
              <a:t>тим</a:t>
            </a:r>
            <a:r>
              <a:rPr lang="ru-RU" sz="3200" dirty="0"/>
              <a:t> </a:t>
            </a:r>
            <a:r>
              <a:rPr lang="ru-RU" sz="3200" dirty="0" err="1"/>
              <a:t>швидше</a:t>
            </a:r>
            <a:r>
              <a:rPr lang="ru-RU" sz="3200" dirty="0"/>
              <a:t> вона </a:t>
            </a:r>
            <a:r>
              <a:rPr lang="ru-RU" sz="3200" dirty="0" err="1"/>
              <a:t>пройде</a:t>
            </a:r>
            <a:r>
              <a:rPr lang="ru-RU" sz="3200" dirty="0"/>
              <a:t>.</a:t>
            </a:r>
          </a:p>
          <a:p>
            <a:pPr marL="0" indent="0" fontAlgn="base">
              <a:buNone/>
            </a:pPr>
            <a:endParaRPr lang="ru-RU" sz="3200" b="1" dirty="0" smtClean="0"/>
          </a:p>
          <a:p>
            <a:pPr marL="0" indent="0" fontAlgn="base">
              <a:buNone/>
            </a:pPr>
            <a:endParaRPr lang="ru-RU" sz="3200" b="1" dirty="0" smtClean="0"/>
          </a:p>
          <a:p>
            <a:pPr marL="0" indent="0" fontAlgn="base">
              <a:buNone/>
            </a:pPr>
            <a:endParaRPr lang="ru-RU" sz="3200" b="1" dirty="0" smtClean="0"/>
          </a:p>
          <a:p>
            <a:pPr marL="0" indent="0" fontAlgn="base">
              <a:buNone/>
            </a:pPr>
            <a:endParaRPr lang="ru-RU" sz="3200" b="1" dirty="0"/>
          </a:p>
          <a:p>
            <a:pPr marL="0" indent="0" fontAlgn="base">
              <a:buNone/>
            </a:pPr>
            <a:endParaRPr lang="ru-RU" sz="3200" b="1" dirty="0" smtClean="0"/>
          </a:p>
          <a:p>
            <a:pPr marL="0" indent="0" fontAlgn="base">
              <a:buNone/>
            </a:pPr>
            <a:r>
              <a:rPr lang="ru-RU" sz="3200" b="1" dirty="0" smtClean="0"/>
              <a:t>8</a:t>
            </a:r>
            <a:r>
              <a:rPr lang="ru-RU" sz="3200" b="1" dirty="0"/>
              <a:t>. Не опускайтесь до </a:t>
            </a:r>
            <a:r>
              <a:rPr lang="ru-RU" sz="3200" b="1" dirty="0" smtClean="0"/>
              <a:t>образ.</a:t>
            </a:r>
            <a:r>
              <a:rPr lang="ru-RU" sz="3200" dirty="0"/>
              <a:t> 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також</a:t>
            </a:r>
            <a:r>
              <a:rPr lang="ru-RU" sz="3200" dirty="0"/>
              <a:t> </a:t>
            </a:r>
            <a:r>
              <a:rPr lang="ru-RU" sz="3200" dirty="0" err="1"/>
              <a:t>дуже</a:t>
            </a:r>
            <a:r>
              <a:rPr lang="ru-RU" sz="3200" dirty="0"/>
              <a:t> </a:t>
            </a:r>
            <a:r>
              <a:rPr lang="ru-RU" sz="3200" dirty="0" err="1"/>
              <a:t>важливо</a:t>
            </a:r>
            <a:r>
              <a:rPr lang="ru-RU" sz="3200" dirty="0"/>
              <a:t>. </a:t>
            </a:r>
            <a:r>
              <a:rPr lang="ru-RU" sz="3200" dirty="0" err="1"/>
              <a:t>Образи</a:t>
            </a:r>
            <a:r>
              <a:rPr lang="ru-RU" sz="3200" dirty="0"/>
              <a:t> — нова причина для сварок.</a:t>
            </a:r>
          </a:p>
          <a:p>
            <a:endParaRPr lang="ru-RU" dirty="0"/>
          </a:p>
        </p:txBody>
      </p:sp>
      <p:pic>
        <p:nvPicPr>
          <p:cNvPr id="7170" name="Picture 2" descr="http://99px.ru/sstorage/56/2011/09/image_560409111152549306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662473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51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496944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9. Не </a:t>
            </a:r>
            <a:r>
              <a:rPr lang="ru-RU" sz="2800" b="1" dirty="0" err="1" smtClean="0"/>
              <a:t>язвіть</a:t>
            </a:r>
            <a:r>
              <a:rPr lang="ru-RU" sz="2800" b="1" dirty="0" smtClean="0"/>
              <a:t> і </a:t>
            </a:r>
            <a:r>
              <a:rPr lang="ru-RU" sz="2800" b="1" dirty="0" err="1" smtClean="0"/>
              <a:t>уникайте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іронії</a:t>
            </a:r>
            <a:r>
              <a:rPr lang="ru-RU" sz="2800" b="1" dirty="0" smtClean="0"/>
              <a:t>.</a:t>
            </a:r>
            <a:r>
              <a:rPr lang="ru-RU" sz="2800" dirty="0" smtClean="0"/>
              <a:t> </a:t>
            </a:r>
          </a:p>
          <a:p>
            <a:pPr marL="0" indent="0">
              <a:buNone/>
            </a:pPr>
            <a:r>
              <a:rPr lang="ru-RU" sz="2800" dirty="0" err="1" smtClean="0"/>
              <a:t>Запам‘ятайте</a:t>
            </a:r>
            <a:r>
              <a:rPr lang="ru-RU" sz="2800" dirty="0" smtClean="0"/>
              <a:t>, </a:t>
            </a:r>
            <a:r>
              <a:rPr lang="ru-RU" sz="2800" dirty="0" err="1" smtClean="0"/>
              <a:t>іноді</a:t>
            </a:r>
            <a:r>
              <a:rPr lang="ru-RU" sz="2800" dirty="0" smtClean="0"/>
              <a:t> не слова, </a:t>
            </a:r>
          </a:p>
          <a:p>
            <a:pPr marL="0" indent="0">
              <a:buNone/>
            </a:pPr>
            <a:r>
              <a:rPr lang="ru-RU" sz="2800" dirty="0" smtClean="0"/>
              <a:t>а тон, з </a:t>
            </a:r>
            <a:r>
              <a:rPr lang="ru-RU" sz="2800" dirty="0" err="1" smtClean="0"/>
              <a:t>яким</a:t>
            </a:r>
            <a:r>
              <a:rPr lang="ru-RU" sz="2800" dirty="0" smtClean="0"/>
              <a:t> </a:t>
            </a:r>
            <a:r>
              <a:rPr lang="ru-RU" sz="2800" dirty="0" err="1" smtClean="0"/>
              <a:t>ви</a:t>
            </a:r>
            <a:r>
              <a:rPr lang="ru-RU" sz="2800" dirty="0" smtClean="0"/>
              <a:t>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вимовили</a:t>
            </a:r>
            <a:r>
              <a:rPr lang="ru-RU" sz="2800" dirty="0" smtClean="0"/>
              <a:t>, </a:t>
            </a:r>
          </a:p>
          <a:p>
            <a:pPr marL="0" indent="0">
              <a:buNone/>
            </a:pPr>
            <a:r>
              <a:rPr lang="ru-RU" sz="2800" dirty="0" err="1" smtClean="0"/>
              <a:t>ображають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співрозмовника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b="1" dirty="0" smtClean="0"/>
              <a:t>                                       </a:t>
            </a:r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                                                             10</a:t>
            </a:r>
            <a:r>
              <a:rPr lang="ru-RU" sz="2800" b="1" dirty="0"/>
              <a:t>. Не </a:t>
            </a:r>
            <a:r>
              <a:rPr lang="ru-RU" sz="2800" b="1" dirty="0" err="1"/>
              <a:t>влаштовуйте</a:t>
            </a:r>
            <a:r>
              <a:rPr lang="ru-RU" sz="2800" b="1" dirty="0"/>
              <a:t> </a:t>
            </a:r>
            <a:r>
              <a:rPr lang="ru-RU" sz="2800" b="1" dirty="0" smtClean="0"/>
              <a:t>              </a:t>
            </a:r>
          </a:p>
          <a:p>
            <a:pPr marL="0" indent="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                                                             </a:t>
            </a:r>
            <a:r>
              <a:rPr lang="ru-RU" sz="2800" b="1" dirty="0" err="1" smtClean="0"/>
              <a:t>істерик</a:t>
            </a:r>
            <a:r>
              <a:rPr lang="ru-RU" sz="2800" dirty="0"/>
              <a:t> </a:t>
            </a:r>
            <a:r>
              <a:rPr lang="ru-RU" sz="2800" dirty="0" smtClean="0"/>
              <a:t>.</a:t>
            </a:r>
            <a:r>
              <a:rPr lang="ru-RU" sz="2800" dirty="0" err="1" smtClean="0"/>
              <a:t>Вирішити</a:t>
            </a:r>
            <a:r>
              <a:rPr lang="ru-RU" sz="2800" dirty="0" smtClean="0"/>
              <a:t> 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                                         проблему </a:t>
            </a:r>
            <a:r>
              <a:rPr lang="ru-RU" sz="2800" dirty="0"/>
              <a:t>вона вам </a:t>
            </a:r>
            <a:r>
              <a:rPr lang="ru-RU" sz="2800" dirty="0" smtClean="0"/>
              <a:t>           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                                          не </a:t>
            </a:r>
            <a:r>
              <a:rPr lang="ru-RU" sz="2800" dirty="0" err="1" smtClean="0"/>
              <a:t>допоможе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  <p:pic>
        <p:nvPicPr>
          <p:cNvPr id="8194" name="Picture 2" descr="http://static.newsland.com/news_images/215/big_2154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31849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.felomena.com/wp-content/images/sonnik/bukva/i/ister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436011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61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159" y="5877272"/>
            <a:ext cx="2418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Arial" pitchFamily="34" charset="0"/>
                <a:cs typeface="Arial" pitchFamily="34" charset="0"/>
              </a:rPr>
              <a:t>2013 р.</a:t>
            </a:r>
          </a:p>
          <a:p>
            <a:pPr algn="ctr"/>
            <a:r>
              <a:rPr lang="uk-UA" b="1" dirty="0" smtClean="0">
                <a:latin typeface="Arial" pitchFamily="34" charset="0"/>
                <a:cs typeface="Arial" pitchFamily="34" charset="0"/>
              </a:rPr>
              <a:t>Колєснікова Тетяна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177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95</TotalTime>
  <Words>57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Mylar</vt:lpstr>
      <vt:lpstr>10 правил вирішення конфліктів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 правил вирішення конфліктів </dc:title>
  <dc:creator>Admin</dc:creator>
  <cp:lastModifiedBy>Admin</cp:lastModifiedBy>
  <cp:revision>10</cp:revision>
  <dcterms:created xsi:type="dcterms:W3CDTF">2013-11-19T13:50:11Z</dcterms:created>
  <dcterms:modified xsi:type="dcterms:W3CDTF">2013-11-19T15:25:22Z</dcterms:modified>
</cp:coreProperties>
</file>