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223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FE1E1-9289-4B67-96A5-182AE98C27A5}" type="datetimeFigureOut">
              <a:rPr lang="ru-RU" smtClean="0"/>
              <a:t>09.04.2012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FFBED-F814-4D48-8CD5-612DB2DF5FA1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FFBED-F814-4D48-8CD5-612DB2DF5FA1}" type="slidenum">
              <a:rPr lang="ru-RU" smtClean="0"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3D7-5835-47B8-8C6E-CE492A9145CD}" type="datetimeFigureOut">
              <a:rPr lang="ru-RU" smtClean="0"/>
              <a:t>09.04.2012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5AFA-8A98-4A52-A52A-DDA0668C7A06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3D7-5835-47B8-8C6E-CE492A9145CD}" type="datetimeFigureOut">
              <a:rPr lang="ru-RU" smtClean="0"/>
              <a:t>09.04.2012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5AFA-8A98-4A52-A52A-DDA0668C7A0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3D7-5835-47B8-8C6E-CE492A9145CD}" type="datetimeFigureOut">
              <a:rPr lang="ru-RU" smtClean="0"/>
              <a:t>09.04.2012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5AFA-8A98-4A52-A52A-DDA0668C7A0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3D7-5835-47B8-8C6E-CE492A9145CD}" type="datetimeFigureOut">
              <a:rPr lang="ru-RU" smtClean="0"/>
              <a:t>09.04.2012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5AFA-8A98-4A52-A52A-DDA0668C7A0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3D7-5835-47B8-8C6E-CE492A9145CD}" type="datetimeFigureOut">
              <a:rPr lang="ru-RU" smtClean="0"/>
              <a:t>09.04.2012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5AFA-8A98-4A52-A52A-DDA0668C7A06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3D7-5835-47B8-8C6E-CE492A9145CD}" type="datetimeFigureOut">
              <a:rPr lang="ru-RU" smtClean="0"/>
              <a:t>09.04.2012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5AFA-8A98-4A52-A52A-DDA0668C7A0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3D7-5835-47B8-8C6E-CE492A9145CD}" type="datetimeFigureOut">
              <a:rPr lang="ru-RU" smtClean="0"/>
              <a:t>09.04.2012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5AFA-8A98-4A52-A52A-DDA0668C7A0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3D7-5835-47B8-8C6E-CE492A9145CD}" type="datetimeFigureOut">
              <a:rPr lang="ru-RU" smtClean="0"/>
              <a:t>09.04.2012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515AFA-8A98-4A52-A52A-DDA0668C7A0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3D7-5835-47B8-8C6E-CE492A9145CD}" type="datetimeFigureOut">
              <a:rPr lang="ru-RU" smtClean="0"/>
              <a:t>09.04.2012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5AFA-8A98-4A52-A52A-DDA0668C7A0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3D7-5835-47B8-8C6E-CE492A9145CD}" type="datetimeFigureOut">
              <a:rPr lang="ru-RU" smtClean="0"/>
              <a:t>09.04.2012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5515AFA-8A98-4A52-A52A-DDA0668C7A0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8B133D7-5835-47B8-8C6E-CE492A9145CD}" type="datetimeFigureOut">
              <a:rPr lang="ru-RU" smtClean="0"/>
              <a:t>09.04.2012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5AFA-8A98-4A52-A52A-DDA0668C7A0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8B133D7-5835-47B8-8C6E-CE492A9145CD}" type="datetimeFigureOut">
              <a:rPr lang="ru-RU" smtClean="0"/>
              <a:t>09.04.2012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5515AFA-8A98-4A52-A52A-DDA0668C7A06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6500858" cy="1143008"/>
          </a:xfrm>
        </p:spPr>
        <p:txBody>
          <a:bodyPr>
            <a:noAutofit/>
          </a:bodyPr>
          <a:lstStyle/>
          <a:p>
            <a:r>
              <a:rPr lang="ru-RU" sz="4800" dirty="0"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«Нікола</a:t>
            </a:r>
            <a:r>
              <a:rPr sz="4800"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4800" dirty="0"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 Леонар</a:t>
            </a:r>
            <a:r>
              <a:rPr sz="4800"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ru-RU" sz="4800" dirty="0"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Саді Карно»</a:t>
            </a:r>
            <a:endParaRPr lang="ru-RU" sz="4800" dirty="0"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6105532"/>
            <a:ext cx="6480048" cy="752468"/>
          </a:xfrm>
        </p:spPr>
        <p:txBody>
          <a:bodyPr/>
          <a:lstStyle/>
          <a:p>
            <a:r>
              <a:rPr lang="ru-RU" dirty="0" smtClean="0"/>
              <a:t>Чорнобаєва О.</a:t>
            </a:r>
            <a:br>
              <a:rPr lang="ru-RU" dirty="0" smtClean="0"/>
            </a:br>
            <a:r>
              <a:rPr lang="ru-RU" dirty="0" smtClean="0"/>
              <a:t>10 клас</a:t>
            </a:r>
            <a:endParaRPr lang="ru-RU" dirty="0"/>
          </a:p>
        </p:txBody>
      </p:sp>
      <p:pic>
        <p:nvPicPr>
          <p:cNvPr id="4" name="Рисунок 3" descr="9917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1785926"/>
            <a:ext cx="6072230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686700" cy="571504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Помер Карно в 1832 році від холери . За тодішніми правилами боротьби з епідемією все його майно, в тому числі і папери, було спалено. Таким чином, його наукова спадщина була втрачена. Вцілів лише один записник — у ньому зокрема було сформульовано Перший закон термодинаміки .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3143272" cy="5500726"/>
          </a:xfrm>
        </p:spPr>
        <p:txBody>
          <a:bodyPr/>
          <a:lstStyle/>
          <a:p>
            <a:r>
              <a:rPr lang="ru-RU" b="1" dirty="0" smtClean="0"/>
              <a:t>Нікола Леонар Саді </a:t>
            </a:r>
            <a:r>
              <a:rPr lang="ru-RU" b="1" dirty="0" smtClean="0"/>
              <a:t>Карно </a:t>
            </a:r>
          </a:p>
          <a:p>
            <a:r>
              <a:rPr lang="ru-RU" dirty="0" smtClean="0"/>
              <a:t>(</a:t>
            </a:r>
            <a:r>
              <a:rPr lang="en-US" dirty="0" smtClean="0"/>
              <a:t>1 </a:t>
            </a:r>
            <a:r>
              <a:rPr lang="ru-RU" dirty="0" smtClean="0"/>
              <a:t>червня 1796 — 24 </a:t>
            </a:r>
            <a:r>
              <a:rPr lang="ru-RU" dirty="0" smtClean="0"/>
              <a:t>серпня</a:t>
            </a:r>
            <a:r>
              <a:rPr lang="ru-RU" dirty="0" smtClean="0"/>
              <a:t> 1832) </a:t>
            </a:r>
            <a:r>
              <a:rPr lang="ru-RU" dirty="0" smtClean="0"/>
              <a:t>-французький </a:t>
            </a:r>
            <a:r>
              <a:rPr lang="ru-RU" dirty="0" smtClean="0"/>
              <a:t>фізик і математик .</a:t>
            </a:r>
            <a:endParaRPr lang="ru-RU" dirty="0"/>
          </a:p>
        </p:txBody>
      </p:sp>
      <p:pic>
        <p:nvPicPr>
          <p:cNvPr id="4" name="Рисунок 3" descr="npid_4871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500042"/>
            <a:ext cx="4714908" cy="5715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642918"/>
            <a:ext cx="7467600" cy="4525963"/>
          </a:xfrm>
        </p:spPr>
        <p:txBody>
          <a:bodyPr/>
          <a:lstStyle/>
          <a:p>
            <a:r>
              <a:rPr lang="ru-RU" dirty="0" smtClean="0"/>
              <a:t>Син відомого політичного діяча і математика Лазара </a:t>
            </a:r>
            <a:r>
              <a:rPr lang="ru-RU" dirty="0" smtClean="0"/>
              <a:t>Карно.</a:t>
            </a:r>
            <a:endParaRPr lang="ru-RU" dirty="0"/>
          </a:p>
        </p:txBody>
      </p:sp>
      <p:pic>
        <p:nvPicPr>
          <p:cNvPr id="4" name="Рисунок 3" descr="lazar_karn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714488"/>
            <a:ext cx="5643602" cy="47406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467600" cy="5715040"/>
          </a:xfrm>
        </p:spPr>
        <p:txBody>
          <a:bodyPr>
            <a:normAutofit/>
          </a:bodyPr>
          <a:lstStyle/>
          <a:p>
            <a:r>
              <a:rPr lang="ru-RU" dirty="0" smtClean="0"/>
              <a:t>Саді Карно здобув хорошу домашню освіту. У 1812 блискуче закінчив ліцей Карла Великого і поступив в Політехнічну школу — найкращий на той час навчальний заклад Франції. У 1814 він закінчив Політехнічну школу шостим за успішністю і був направлений в Інженерну школу в місті Мец . Після завершення Інженерної школи у Меці в 1816 був розподілений в інженерний полк, де провів кілька років.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467600" cy="564360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У 1819 виграв конкурс на заміщення вакансії в Головному штабі корпусу в Парижі і перебрався туди. У Парижі Карно продовжив навчання. Відвідував лекції в Сорбонні , Колеж де Франс, Консерваторії мистецтв і ремесел.</a:t>
            </a: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1"/>
            <a:ext cx="7467600" cy="2071701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Там він познайомився з хіміком Нікола Клеманом, який займався вивченням газів. Спілкування з ним збудило інтерес у Карно до вивчення парових машин.</a:t>
            </a:r>
            <a:endParaRPr lang="ru-RU" dirty="0"/>
          </a:p>
        </p:txBody>
      </p:sp>
      <p:pic>
        <p:nvPicPr>
          <p:cNvPr id="4" name="Рисунок 3" descr="parov_mas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643182"/>
            <a:ext cx="6929486" cy="40606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7643866" cy="2500331"/>
          </a:xfrm>
        </p:spPr>
        <p:txBody>
          <a:bodyPr>
            <a:normAutofit/>
          </a:bodyPr>
          <a:lstStyle/>
          <a:p>
            <a:r>
              <a:rPr lang="ru-RU" dirty="0" smtClean="0"/>
              <a:t>У 1824 вийшла перша і єдина робота Саді Карно — «Роздуми про рушійну силу вогню і про машини, здатні розвивати цю силу»</a:t>
            </a:r>
            <a:endParaRPr lang="ru-RU" dirty="0"/>
          </a:p>
        </p:txBody>
      </p:sp>
      <p:pic>
        <p:nvPicPr>
          <p:cNvPr id="5" name="Рисунок 4" descr="Pict_issue_4_CARN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357430"/>
            <a:ext cx="6500858" cy="42049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7467600" cy="5857916"/>
          </a:xfrm>
        </p:spPr>
        <p:txBody>
          <a:bodyPr>
            <a:noAutofit/>
          </a:bodyPr>
          <a:lstStyle/>
          <a:p>
            <a:r>
              <a:rPr lang="ru-RU" sz="3200" dirty="0" smtClean="0"/>
              <a:t>Ця</a:t>
            </a:r>
            <a:r>
              <a:rPr lang="ru-RU" sz="3200" dirty="0" smtClean="0"/>
              <a:t> робота </a:t>
            </a:r>
            <a:r>
              <a:rPr lang="ru-RU" sz="3200" dirty="0" smtClean="0"/>
              <a:t>вважається</a:t>
            </a:r>
            <a:r>
              <a:rPr lang="ru-RU" sz="3200" dirty="0" smtClean="0"/>
              <a:t> основоположною в </a:t>
            </a:r>
            <a:r>
              <a:rPr lang="ru-RU" sz="3200" dirty="0" smtClean="0"/>
              <a:t>термодинаміці</a:t>
            </a:r>
            <a:r>
              <a:rPr lang="ru-RU" sz="3200" dirty="0" smtClean="0"/>
              <a:t> . У </a:t>
            </a:r>
            <a:r>
              <a:rPr lang="ru-RU" sz="3200" dirty="0" smtClean="0"/>
              <a:t>ній</a:t>
            </a:r>
            <a:r>
              <a:rPr lang="ru-RU" sz="3200" dirty="0" smtClean="0"/>
              <a:t> було проведено </a:t>
            </a:r>
            <a:r>
              <a:rPr lang="ru-RU" sz="3200" dirty="0" smtClean="0"/>
              <a:t>аналіз</a:t>
            </a:r>
            <a:r>
              <a:rPr lang="ru-RU" sz="3200" dirty="0" smtClean="0"/>
              <a:t> </a:t>
            </a:r>
            <a:r>
              <a:rPr lang="ru-RU" sz="3200" dirty="0" smtClean="0"/>
              <a:t>існуючих</a:t>
            </a:r>
            <a:r>
              <a:rPr lang="ru-RU" sz="3200" dirty="0" smtClean="0"/>
              <a:t> у той час парових машин, і було </a:t>
            </a:r>
            <a:r>
              <a:rPr lang="ru-RU" sz="3200" dirty="0" smtClean="0"/>
              <a:t>виведено</a:t>
            </a:r>
            <a:r>
              <a:rPr lang="ru-RU" sz="3200" dirty="0" smtClean="0"/>
              <a:t> </a:t>
            </a:r>
            <a:r>
              <a:rPr lang="ru-RU" sz="3200" dirty="0" smtClean="0"/>
              <a:t>умови</a:t>
            </a:r>
            <a:r>
              <a:rPr lang="ru-RU" sz="3200" dirty="0" smtClean="0"/>
              <a:t>, за </a:t>
            </a:r>
            <a:r>
              <a:rPr lang="ru-RU" sz="3200" dirty="0" smtClean="0"/>
              <a:t>яких</a:t>
            </a:r>
            <a:r>
              <a:rPr lang="ru-RU" sz="3200" dirty="0" smtClean="0"/>
              <a:t> ККД </a:t>
            </a:r>
            <a:r>
              <a:rPr lang="ru-RU" sz="3200" dirty="0" smtClean="0"/>
              <a:t>досягає</a:t>
            </a:r>
            <a:r>
              <a:rPr lang="ru-RU" sz="3200" dirty="0" smtClean="0"/>
              <a:t> максимального </a:t>
            </a:r>
            <a:r>
              <a:rPr lang="ru-RU" sz="3200" dirty="0" smtClean="0"/>
              <a:t>значення</a:t>
            </a:r>
            <a:r>
              <a:rPr lang="ru-RU" sz="3200" dirty="0" smtClean="0"/>
              <a:t>. </a:t>
            </a:r>
            <a:r>
              <a:rPr lang="ru-RU" sz="3200" dirty="0" smtClean="0"/>
              <a:t>Крім</a:t>
            </a:r>
            <a:r>
              <a:rPr lang="ru-RU" sz="3200" dirty="0" smtClean="0"/>
              <a:t> </a:t>
            </a:r>
            <a:r>
              <a:rPr lang="ru-RU" sz="3200" dirty="0" smtClean="0"/>
              <a:t>цього</a:t>
            </a:r>
            <a:r>
              <a:rPr lang="ru-RU" sz="3200" dirty="0" smtClean="0"/>
              <a:t> у </a:t>
            </a:r>
            <a:r>
              <a:rPr lang="ru-RU" sz="3200" dirty="0" smtClean="0"/>
              <a:t>цій</a:t>
            </a:r>
            <a:r>
              <a:rPr lang="ru-RU" sz="3200" dirty="0" smtClean="0"/>
              <a:t> же </a:t>
            </a:r>
            <a:r>
              <a:rPr lang="ru-RU" sz="3200" dirty="0" smtClean="0"/>
              <a:t>роботі</a:t>
            </a:r>
            <a:r>
              <a:rPr lang="ru-RU" sz="3200" dirty="0" smtClean="0"/>
              <a:t> </a:t>
            </a:r>
            <a:r>
              <a:rPr lang="ru-RU" sz="3200" dirty="0" smtClean="0"/>
              <a:t>були</a:t>
            </a:r>
            <a:r>
              <a:rPr lang="ru-RU" sz="3200" dirty="0" smtClean="0"/>
              <a:t> </a:t>
            </a:r>
            <a:r>
              <a:rPr lang="ru-RU" sz="3200" dirty="0" smtClean="0"/>
              <a:t>запроваджені</a:t>
            </a:r>
            <a:r>
              <a:rPr lang="ru-RU" sz="3200" dirty="0" smtClean="0"/>
              <a:t> </a:t>
            </a:r>
            <a:r>
              <a:rPr lang="ru-RU" sz="3200" dirty="0" smtClean="0"/>
              <a:t>основні</a:t>
            </a:r>
            <a:r>
              <a:rPr lang="ru-RU" sz="3200" dirty="0" smtClean="0"/>
              <a:t> </a:t>
            </a:r>
            <a:r>
              <a:rPr lang="ru-RU" sz="3200" dirty="0" smtClean="0"/>
              <a:t>поняття</a:t>
            </a:r>
            <a:r>
              <a:rPr lang="ru-RU" sz="3200" dirty="0" smtClean="0"/>
              <a:t> термодинаміки: </a:t>
            </a:r>
            <a:r>
              <a:rPr lang="ru-RU" sz="3200" dirty="0" smtClean="0"/>
              <a:t>ідеальна</a:t>
            </a:r>
            <a:r>
              <a:rPr lang="ru-RU" sz="3200" dirty="0" smtClean="0"/>
              <a:t> </a:t>
            </a:r>
            <a:r>
              <a:rPr lang="ru-RU" sz="3200" dirty="0" smtClean="0"/>
              <a:t>теплова</a:t>
            </a:r>
            <a:r>
              <a:rPr lang="ru-RU" sz="3200" dirty="0" smtClean="0"/>
              <a:t> машина, </a:t>
            </a:r>
            <a:r>
              <a:rPr lang="ru-RU" sz="3200" dirty="0" smtClean="0"/>
              <a:t>ідеальний</a:t>
            </a:r>
            <a:r>
              <a:rPr lang="ru-RU" sz="3200" dirty="0" smtClean="0"/>
              <a:t> цикл, </a:t>
            </a:r>
            <a:r>
              <a:rPr lang="ru-RU" sz="3200" dirty="0" smtClean="0"/>
              <a:t>оборотність</a:t>
            </a:r>
            <a:r>
              <a:rPr lang="ru-RU" sz="3200" dirty="0" smtClean="0"/>
              <a:t> і </a:t>
            </a:r>
            <a:r>
              <a:rPr lang="ru-RU" sz="3200" dirty="0" smtClean="0"/>
              <a:t>необоротність</a:t>
            </a:r>
            <a:r>
              <a:rPr lang="ru-RU" sz="3200" dirty="0" smtClean="0"/>
              <a:t> </a:t>
            </a:r>
            <a:r>
              <a:rPr lang="ru-RU" sz="3200" dirty="0" smtClean="0"/>
              <a:t>термодинамічних</a:t>
            </a:r>
            <a:r>
              <a:rPr lang="ru-RU" sz="3200" dirty="0" smtClean="0"/>
              <a:t> </a:t>
            </a:r>
            <a:r>
              <a:rPr lang="ru-RU" sz="3200" dirty="0" smtClean="0"/>
              <a:t>процесів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7467600" cy="97154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1828 Карно </a:t>
            </a:r>
            <a:r>
              <a:rPr lang="ru-RU" dirty="0" smtClean="0"/>
              <a:t>полишив</a:t>
            </a:r>
            <a:r>
              <a:rPr lang="ru-RU" dirty="0" smtClean="0"/>
              <a:t> </a:t>
            </a:r>
            <a:r>
              <a:rPr lang="ru-RU" dirty="0" smtClean="0"/>
              <a:t>військову</a:t>
            </a:r>
            <a:r>
              <a:rPr lang="ru-RU" dirty="0" smtClean="0"/>
              <a:t> службу. </a:t>
            </a:r>
            <a:r>
              <a:rPr lang="ru-RU" dirty="0" smtClean="0"/>
              <a:t>Він</a:t>
            </a:r>
            <a:r>
              <a:rPr lang="ru-RU" dirty="0" smtClean="0"/>
              <a:t> </a:t>
            </a:r>
            <a:r>
              <a:rPr lang="ru-RU" dirty="0" smtClean="0"/>
              <a:t>багато</a:t>
            </a:r>
            <a:r>
              <a:rPr lang="ru-RU" dirty="0" smtClean="0"/>
              <a:t> </a:t>
            </a:r>
            <a:r>
              <a:rPr lang="ru-RU" dirty="0" smtClean="0"/>
              <a:t>працював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new-military-service-draft-shaped-up-2010-10-12_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000240"/>
            <a:ext cx="6013651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90</TotalTime>
  <Words>224</Words>
  <Application>Microsoft Office PowerPoint</Application>
  <PresentationFormat>Экран (4:3)</PresentationFormat>
  <Paragraphs>13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«Нікола  Леонар Саді Карно»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9</cp:revision>
  <dcterms:created xsi:type="dcterms:W3CDTF">2012-04-09T20:45:36Z</dcterms:created>
  <dcterms:modified xsi:type="dcterms:W3CDTF">2012-04-09T22:15:45Z</dcterms:modified>
</cp:coreProperties>
</file>