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861"/>
    <a:srgbClr val="4E284C"/>
    <a:srgbClr val="C99DAE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4B07BF-5ECF-4C4B-9F4F-643EFA69460A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83057E-D1C1-4722-9C76-2A59F4C7807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smtClean="0">
                <a:ln/>
                <a:solidFill>
                  <a:srgbClr val="C99DAE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Петриківський розпис</a:t>
            </a:r>
            <a:endParaRPr lang="ru-RU" b="1" cap="all" dirty="0">
              <a:ln/>
              <a:solidFill>
                <a:srgbClr val="C99DAE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933" y="2996952"/>
            <a:ext cx="3175620" cy="19246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TextBox 7"/>
          <p:cNvSpPr txBox="1"/>
          <p:nvPr/>
        </p:nvSpPr>
        <p:spPr>
          <a:xfrm>
            <a:off x="6089553" y="5517232"/>
            <a:ext cx="280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Виконала: </a:t>
            </a:r>
            <a:r>
              <a:rPr lang="uk-UA" sz="1400" dirty="0" err="1" smtClean="0"/>
              <a:t>Яковішена</a:t>
            </a:r>
            <a:r>
              <a:rPr lang="uk-UA" sz="1400" dirty="0" smtClean="0"/>
              <a:t> Марія</a:t>
            </a:r>
          </a:p>
          <a:p>
            <a:r>
              <a:rPr lang="uk-UA" sz="1400" dirty="0" smtClean="0"/>
              <a:t>Учениця 10-Б класу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6419024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Житомир-2012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4323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302" y="620688"/>
            <a:ext cx="41016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703861"/>
                </a:solidFill>
                <a:latin typeface="Times New Roman" pitchFamily="18" charset="0"/>
                <a:cs typeface="Times New Roman" pitchFamily="18" charset="0"/>
              </a:rPr>
              <a:t>Петриківський</a:t>
            </a:r>
            <a:r>
              <a:rPr lang="ru-RU" b="1" dirty="0" smtClean="0">
                <a:solidFill>
                  <a:srgbClr val="7038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861"/>
                </a:solidFill>
                <a:latin typeface="Times New Roman" pitchFamily="18" charset="0"/>
                <a:cs typeface="Times New Roman" pitchFamily="18" charset="0"/>
              </a:rPr>
              <a:t>розпис</a:t>
            </a:r>
            <a:r>
              <a:rPr lang="ru-RU" b="1" dirty="0" smtClean="0">
                <a:solidFill>
                  <a:srgbClr val="7038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декоративно-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орнаментальне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малярство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сформувалося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зламі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ХІХ—ХХ ст.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Дніпропетровщині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походить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Петриківка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фольклорного пластично-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просторового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селянський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стінопис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оздоблення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архітектури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різьбленням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ліпниною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Селянський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хатній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стінопис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могутній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поштовх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Петриківського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декоративно-орнаментального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малярства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сформувалося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зламі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ХІХ—ХХ ст.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542" y="974187"/>
            <a:ext cx="4662938" cy="447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4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69972"/>
            <a:ext cx="4392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далеко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орнамент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багатовікову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традицію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мистецькою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культурою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Петриківка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заснована в 1772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останнім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отаманом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Петром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Калнишевським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 названа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честь.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центром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Протовчанської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округи. Тут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знаходилась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стояв невеликий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гарнізон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стала “казенною, державною” слободою.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петриківчани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кріпацького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гніту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сприяло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47676"/>
            <a:ext cx="3312368" cy="4464496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ross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1" y="260648"/>
            <a:ext cx="5324475" cy="895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14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03669"/>
            <a:ext cx="5324475" cy="895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63015" y="1484784"/>
            <a:ext cx="4752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літературних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сторіччі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центром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стінопису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збереглися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настінного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Дніпропетровському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історичному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музеї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етнографії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копії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настінного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датовані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1913 роком.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приклад такого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музеї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Василя Соколенка,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музеї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оздоблені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розписом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виконавцем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сам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Василь Соколенко.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232" y="1599841"/>
            <a:ext cx="3600400" cy="2496277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3000000">
              <a:rot lat="21299999" lon="1800003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00" y="4158030"/>
            <a:ext cx="2952328" cy="2086787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2700000">
              <a:rot lat="300000" lon="2100002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TextBox 7"/>
          <p:cNvSpPr txBox="1"/>
          <p:nvPr/>
        </p:nvSpPr>
        <p:spPr>
          <a:xfrm>
            <a:off x="5508104" y="6381328"/>
            <a:ext cx="2670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Василь Соколенко.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музей.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Петриківський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орнамент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характеризувався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і зараз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рослинний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квітковий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уважному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вивчені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флори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дивовижних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квітів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зараз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петриківчани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витвори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додають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дивовижних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птахів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2381250" cy="32956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157" y="3573016"/>
            <a:ext cx="1552575" cy="2019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72" y="3015231"/>
            <a:ext cx="4609331" cy="32885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110" y="301150"/>
            <a:ext cx="5324475" cy="895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78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987" y="1085872"/>
            <a:ext cx="8534400" cy="758952"/>
          </a:xfrm>
        </p:spPr>
        <p:txBody>
          <a:bodyPr>
            <a:normAutofit/>
          </a:bodyPr>
          <a:lstStyle/>
          <a:p>
            <a:r>
              <a:rPr lang="ru-RU" sz="20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Петриківська</a:t>
            </a:r>
            <a:r>
              <a:rPr lang="ru-RU" sz="2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дитяча</a:t>
            </a:r>
            <a:r>
              <a:rPr lang="ru-RU" sz="2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художня</a:t>
            </a:r>
            <a:r>
              <a:rPr lang="ru-RU" sz="2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школа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950" y="286233"/>
            <a:ext cx="5324475" cy="895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89052" y="1844824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селищі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декоративного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СЗШ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профільним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гурток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дитячому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дитяча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художня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школа.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дитячій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Петриківському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декоративному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малюнку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живопису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мистецтв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29000"/>
            <a:ext cx="3768080" cy="2826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068960"/>
            <a:ext cx="2737279" cy="2177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2664762" cy="2118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10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4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400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увагу</a:t>
            </a:r>
            <a:endParaRPr lang="ru-RU" sz="44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657" y="806911"/>
            <a:ext cx="5324475" cy="895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08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5">
      <a:dk1>
        <a:sysClr val="windowText" lastClr="000000"/>
      </a:dk1>
      <a:lt1>
        <a:sysClr val="window" lastClr="FFFFFF"/>
      </a:lt1>
      <a:dk2>
        <a:srgbClr val="283138"/>
      </a:dk2>
      <a:lt2>
        <a:srgbClr val="FFE6CB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374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Петриківський розпис</vt:lpstr>
      <vt:lpstr>Презентация PowerPoint</vt:lpstr>
      <vt:lpstr>Презентация PowerPoint</vt:lpstr>
      <vt:lpstr>Презентация PowerPoint</vt:lpstr>
      <vt:lpstr>Презентация PowerPoint</vt:lpstr>
      <vt:lpstr>Петриківська дитяча художня школа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МАША!!!!</dc:creator>
  <cp:lastModifiedBy>МАША!!!!</cp:lastModifiedBy>
  <cp:revision>11</cp:revision>
  <dcterms:created xsi:type="dcterms:W3CDTF">2012-04-29T11:29:01Z</dcterms:created>
  <dcterms:modified xsi:type="dcterms:W3CDTF">2012-05-02T16:39:40Z</dcterms:modified>
</cp:coreProperties>
</file>