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660"/>
  </p:normalViewPr>
  <p:slideViewPr>
    <p:cSldViewPr>
      <p:cViewPr>
        <p:scale>
          <a:sx n="76" d="100"/>
          <a:sy n="76" d="100"/>
        </p:scale>
        <p:origin x="-126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5F487-2B94-4C5F-9551-AB5754C19C0C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13492-254E-4080-8B4F-FCC14F166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319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is fine but I wish I was dead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13492-254E-4080-8B4F-FCC14F16653A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1762_%D0%B3%D0%BE%D0%B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3C1C02"/>
                </a:solidFill>
                <a:latin typeface="Times New Roman" pitchFamily="18" charset="0"/>
                <a:cs typeface="Times New Roman" pitchFamily="18" charset="0"/>
              </a:rPr>
              <a:t>Вольфганг Амадей Моцарт</a:t>
            </a:r>
            <a:r>
              <a:rPr lang="ru-RU" sz="2000" dirty="0" smtClean="0">
                <a:solidFill>
                  <a:srgbClr val="3C1C02"/>
                </a:solidFill>
              </a:rPr>
              <a:t/>
            </a:r>
            <a:br>
              <a:rPr lang="ru-RU" sz="2000" dirty="0" smtClean="0">
                <a:solidFill>
                  <a:srgbClr val="3C1C02"/>
                </a:solidFill>
              </a:rPr>
            </a:br>
            <a:r>
              <a:rPr lang="ru-RU" sz="2000" dirty="0" smtClean="0">
                <a:solidFill>
                  <a:srgbClr val="3C1C02"/>
                </a:solidFill>
              </a:rPr>
              <a:t> </a:t>
            </a:r>
            <a:endParaRPr lang="ru-RU" sz="2000" dirty="0">
              <a:solidFill>
                <a:srgbClr val="3C1C02"/>
              </a:solidFill>
            </a:endParaRPr>
          </a:p>
        </p:txBody>
      </p:sp>
      <p:pic>
        <p:nvPicPr>
          <p:cNvPr id="6" name="Picture 2" descr="http://upload.wikimedia.org/wikipedia/commons/4/45/Leopold_Moz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72815"/>
            <a:ext cx="3729869" cy="50789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1196752"/>
            <a:ext cx="4752528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b="1" dirty="0" smtClean="0">
                <a:solidFill>
                  <a:srgbClr val="241102"/>
                </a:solidFill>
                <a:latin typeface="Times New Roman" pitchFamily="18" charset="0"/>
                <a:cs typeface="Times New Roman" pitchFamily="18" charset="0"/>
              </a:rPr>
              <a:t>Вольфганг Амадей</a:t>
            </a:r>
            <a:r>
              <a:rPr lang="ru-RU" sz="2800" b="1" dirty="0" smtClean="0">
                <a:solidFill>
                  <a:srgbClr val="24110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Моцарт</a:t>
            </a:r>
            <a:endParaRPr lang="ru-RU" sz="2800" b="1" dirty="0" smtClean="0">
              <a:solidFill>
                <a:srgbClr val="28130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Родился </a:t>
            </a:r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27 января 1756 года в Зальцбурге.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Наряду </a:t>
            </a:r>
            <a:r>
              <a:rPr lang="ru-RU" sz="20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с Гайдном и Бетховеном, принадлежит к наиболее значительным представителям Венской классической школы.</a:t>
            </a:r>
            <a:endParaRPr lang="ru-RU" sz="2000" dirty="0">
              <a:solidFill>
                <a:srgbClr val="28130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File:Wolfgang-amadeus-mozart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268760"/>
            <a:ext cx="3528392" cy="518881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32040" y="1268760"/>
            <a:ext cx="4464496" cy="5400600"/>
          </a:xfrm>
        </p:spPr>
        <p:txBody>
          <a:bodyPr>
            <a:normAutofit/>
          </a:bodyPr>
          <a:lstStyle/>
          <a:p>
            <a:pPr marL="36000">
              <a:buNone/>
            </a:pPr>
            <a:r>
              <a:rPr lang="ru-RU" sz="2400" dirty="0" smtClean="0">
                <a:solidFill>
                  <a:srgbClr val="2C150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solidFill>
                  <a:srgbClr val="341902"/>
                </a:solidFill>
                <a:latin typeface="Times New Roman" pitchFamily="18" charset="0"/>
                <a:cs typeface="Times New Roman" pitchFamily="18" charset="0"/>
              </a:rPr>
              <a:t> Музыкальные способности Моцарта проявились в очень раннем возрасте, когда ему было около трёх лет. </a:t>
            </a:r>
            <a:r>
              <a:rPr lang="ru-RU" sz="2400" dirty="0" smtClean="0">
                <a:solidFill>
                  <a:srgbClr val="34190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solidFill>
                  <a:srgbClr val="341902"/>
                </a:solidFill>
                <a:latin typeface="Times New Roman" pitchFamily="18" charset="0"/>
                <a:cs typeface="Times New Roman" pitchFamily="18" charset="0"/>
              </a:rPr>
              <a:t> 1762</a:t>
            </a:r>
            <a:r>
              <a:rPr lang="ru-RU" sz="2400" dirty="0" smtClean="0">
                <a:solidFill>
                  <a:srgbClr val="341902"/>
                </a:solidFill>
                <a:latin typeface="Times New Roman" pitchFamily="18" charset="0"/>
                <a:cs typeface="Times New Roman" pitchFamily="18" charset="0"/>
                <a:hlinkClick r:id="rId2" tooltip="1762 год"/>
              </a:rPr>
              <a:t> </a:t>
            </a:r>
            <a:r>
              <a:rPr lang="ru-RU" sz="2400" dirty="0" smtClean="0">
                <a:solidFill>
                  <a:srgbClr val="341902"/>
                </a:solidFill>
                <a:latin typeface="Times New Roman" pitchFamily="18" charset="0"/>
                <a:cs typeface="Times New Roman" pitchFamily="18" charset="0"/>
              </a:rPr>
              <a:t>юный </a:t>
            </a:r>
            <a:r>
              <a:rPr lang="ru-RU" sz="2400" dirty="0" smtClean="0">
                <a:solidFill>
                  <a:srgbClr val="341902"/>
                </a:solidFill>
                <a:latin typeface="Times New Roman" pitchFamily="18" charset="0"/>
                <a:cs typeface="Times New Roman" pitchFamily="18" charset="0"/>
              </a:rPr>
              <a:t>Моцарт написал свою первую композицию.</a:t>
            </a:r>
            <a:endParaRPr lang="ru-RU" sz="2400" dirty="0">
              <a:solidFill>
                <a:srgbClr val="34190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ukraine-music.com/uploads/posts/2011-05/1304427848_71190112_29_moc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34" y="1484784"/>
            <a:ext cx="4786256" cy="43204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aestro-volkov.com/wp-content/uploads/2011/04/chto-sblizhaet-motsarta-i-sale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5292" y="1149812"/>
            <a:ext cx="4494566" cy="321529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1124744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</a:t>
            </a:r>
            <a:endParaRPr lang="ru-RU" sz="2400" dirty="0">
              <a:solidFill>
                <a:srgbClr val="28130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124744"/>
            <a:ext cx="46805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В 1788 создал 3 наиболее известные симфонии: </a:t>
            </a:r>
            <a:r>
              <a:rPr lang="ru-RU" sz="2400" dirty="0" err="1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Es-dur</a:t>
            </a:r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g-moll</a:t>
            </a:r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C-dur</a:t>
            </a:r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. В 1791 Моцарт написал оперу «Волшебная флейта».</a:t>
            </a:r>
            <a:endParaRPr lang="ru-RU" sz="2400" dirty="0">
              <a:solidFill>
                <a:srgbClr val="28130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4536504" cy="5544616"/>
          </a:xfrm>
        </p:spPr>
        <p:txBody>
          <a:bodyPr>
            <a:normAutofit/>
          </a:bodyPr>
          <a:lstStyle/>
          <a:p>
            <a:pPr marL="72000">
              <a:buNone/>
            </a:pPr>
            <a:r>
              <a:rPr lang="ru-RU" sz="2400" dirty="0" smtClean="0"/>
              <a:t>         </a:t>
            </a:r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Большое воздействие оказали на Моцарта итальянские композиторы 18 в., представители </a:t>
            </a:r>
            <a:r>
              <a:rPr lang="ru-RU" sz="2400" dirty="0" err="1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мангеймской</a:t>
            </a:r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школы.</a:t>
            </a:r>
            <a:endParaRPr lang="ru-RU" sz="2400" dirty="0">
              <a:solidFill>
                <a:srgbClr val="28130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maestro-volkov.com/wp-content/uploads/2011/04/istoria-mozar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340768"/>
            <a:ext cx="3521598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5544616" cy="5472608"/>
          </a:xfrm>
        </p:spPr>
        <p:txBody>
          <a:bodyPr>
            <a:normAutofit/>
          </a:bodyPr>
          <a:lstStyle/>
          <a:p>
            <a:pPr marL="36000">
              <a:spcBef>
                <a:spcPts val="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endParaRPr lang="ru-RU" dirty="0"/>
          </a:p>
        </p:txBody>
      </p:sp>
      <p:pic>
        <p:nvPicPr>
          <p:cNvPr id="19458" name="Picture 2" descr="File:Mozart's pia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18"/>
            <a:ext cx="5664630" cy="424847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771800" y="5589240"/>
            <a:ext cx="3995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Фортепиано семьи </a:t>
            </a:r>
            <a:r>
              <a:rPr lang="ru-RU" sz="2000" dirty="0" err="1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Моцартов</a:t>
            </a:r>
            <a:r>
              <a:rPr lang="ru-RU" sz="20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. Дом-музей композитора в Зальцбурге</a:t>
            </a:r>
            <a:endParaRPr lang="ru-RU" sz="2000" dirty="0">
              <a:solidFill>
                <a:srgbClr val="28130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1196752"/>
            <a:ext cx="5004048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 smtClean="0">
                <a:solidFill>
                  <a:srgbClr val="281302"/>
                </a:solidFill>
              </a:rPr>
              <a:t>   </a:t>
            </a:r>
            <a:r>
              <a:rPr lang="ru-RU" sz="26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Моцарт создал свыше 600 произведений различных жанров. Важнейшая сфера его творчества — музыкальный театр</a:t>
            </a:r>
            <a:r>
              <a:rPr lang="ru-RU" sz="26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rgbClr val="28130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4" descr="http://storyo.ru/uploads/posts/2009-03/1236428076_moz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528392" cy="518673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propianino.ru/wp-content/uploads/2013/09/simf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789045"/>
            <a:ext cx="4283968" cy="606895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881" y="2348880"/>
            <a:ext cx="2880320" cy="5616624"/>
          </a:xfrm>
        </p:spPr>
        <p:txBody>
          <a:bodyPr>
            <a:normAutofit/>
          </a:bodyPr>
          <a:lstStyle/>
          <a:p>
            <a:pPr marL="72000">
              <a:spcBef>
                <a:spcPts val="0"/>
              </a:spcBef>
              <a:buNone/>
            </a:pPr>
            <a:r>
              <a:rPr lang="ru-RU" sz="2000" dirty="0" smtClean="0"/>
              <a:t>       </a:t>
            </a:r>
            <a:r>
              <a:rPr lang="ru-RU" sz="20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Ведущие жанры инструментальной музыки Моцарта — симфонии, камерные ансамбли, концерты. </a:t>
            </a:r>
            <a:endParaRPr lang="ru-RU" sz="2000" dirty="0">
              <a:solidFill>
                <a:srgbClr val="28130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743908" y="6237312"/>
            <a:ext cx="2232248" cy="28803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281302"/>
                </a:solidFill>
                <a:latin typeface="Times New Roman" pitchFamily="18" charset="0"/>
                <a:cs typeface="Times New Roman" pitchFamily="18" charset="0"/>
              </a:rPr>
              <a:t>Клавесин</a:t>
            </a:r>
            <a:endParaRPr lang="ru-RU" sz="2800" dirty="0">
              <a:solidFill>
                <a:srgbClr val="28130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pics.livejournal.com/kberelet/pic/0001ak2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96751"/>
            <a:ext cx="3744416" cy="474644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112</Words>
  <Application>Microsoft Office PowerPoint</Application>
  <PresentationFormat>Экран (4:3)</PresentationFormat>
  <Paragraphs>15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Вольфганг Амадей Моцарт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Клавесин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Екатерина</dc:creator>
  <cp:lastModifiedBy>Sergey</cp:lastModifiedBy>
  <cp:revision>32</cp:revision>
  <dcterms:created xsi:type="dcterms:W3CDTF">2014-01-30T16:13:20Z</dcterms:created>
  <dcterms:modified xsi:type="dcterms:W3CDTF">2014-03-17T20:04:03Z</dcterms:modified>
</cp:coreProperties>
</file>