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7" r:id="rId4"/>
    <p:sldId id="272" r:id="rId5"/>
    <p:sldId id="258" r:id="rId6"/>
    <p:sldId id="273" r:id="rId7"/>
    <p:sldId id="259" r:id="rId8"/>
    <p:sldId id="271" r:id="rId9"/>
    <p:sldId id="260" r:id="rId10"/>
    <p:sldId id="261" r:id="rId11"/>
    <p:sldId id="262" r:id="rId12"/>
    <p:sldId id="266" r:id="rId13"/>
    <p:sldId id="267" r:id="rId14"/>
    <p:sldId id="268" r:id="rId15"/>
    <p:sldId id="263" r:id="rId16"/>
    <p:sldId id="26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733" autoAdjust="0"/>
    <p:restoredTop sz="86420" autoAdjust="0"/>
  </p:normalViewPr>
  <p:slideViewPr>
    <p:cSldViewPr>
      <p:cViewPr varScale="1">
        <p:scale>
          <a:sx n="94" d="100"/>
          <a:sy n="94" d="100"/>
        </p:scale>
        <p:origin x="-102" y="-4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C3400-D2B3-4EC8-ACD4-A2BB28ECEE27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2F3DE-6192-4EF1-9E7D-CEA193844D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877E-3EE3-4A57-A7CC-6DD2D909E6EA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242CA-AE64-4038-A921-E832B722AA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26FC-7090-46DB-82D9-31961338ED75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61310-7063-418E-839B-76B81DD4AA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ED057-1D93-4E49-BF8D-93BB0B2F1097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2DF1-A398-4DBA-A6F0-03575C6BF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5D30A-ACEC-4590-834D-960ECFF5106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53759-0ED7-4632-9339-75BCEC09A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2DDEF-199B-48C5-990E-8080898DBB11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8E90B-9DC0-436A-B2F3-768AA4772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72D24-50CD-43EC-A0D0-13316190B654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9B8D-4D20-4BD2-A6F0-DFB800428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DD53-9FF6-4CC3-B299-51A004069568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7E0C-C256-4022-B955-8DC04727B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C50D-BA25-4EB3-B5FE-3461DF257226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D935B-DD7F-4BB3-B6FE-9E5AF5238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FCA74-0BAD-4A56-A32A-B4EDEF6EA3C1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A1A92-1C22-46CD-BF4C-71AE171566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E818-2426-4F04-90BC-CF0FEB3F7E90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ACA80-9BFE-4A45-8FE2-D13E74E702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386FF26-2409-4721-BD1C-E8BD75724DDC}" type="datetimeFigureOut">
              <a:rPr lang="ru-RU"/>
              <a:pPr>
                <a:defRPr/>
              </a:pPr>
              <a:t>09.10.2013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6BDB0B-01DF-41DC-B7E7-D6342F7A9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80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80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80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Презента</a:t>
            </a:r>
            <a:r>
              <a:rPr lang="uk-UA" sz="80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ція</a:t>
            </a:r>
            <a:br>
              <a:rPr lang="uk-UA" sz="80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sz="80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учениці 9 класу</a:t>
            </a:r>
            <a:br>
              <a:rPr lang="uk-UA" sz="80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sz="80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Подільської ЗОШ</a:t>
            </a:r>
            <a:br>
              <a:rPr lang="uk-UA" sz="80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sz="8000" b="1" dirty="0" err="1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Семко</a:t>
            </a:r>
            <a:r>
              <a:rPr lang="uk-UA" sz="80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Анастасії</a:t>
            </a:r>
            <a:r>
              <a:rPr lang="uk-UA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uk-UA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dirty="0">
              <a:ln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HudLit\79px-Trnava_john_the_baptist_02.jpg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2928926" y="1428736"/>
            <a:ext cx="3500462" cy="52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Прямокутник 4"/>
          <p:cNvSpPr>
            <a:spLocks noChangeArrowheads="1"/>
          </p:cNvSpPr>
          <p:nvPr/>
        </p:nvSpPr>
        <p:spPr bwMode="auto">
          <a:xfrm>
            <a:off x="214282" y="214290"/>
            <a:ext cx="850112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err="1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Ранньобароковий</a:t>
            </a:r>
            <a:r>
              <a:rPr lang="ru-RU" sz="3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костел св.Иоанна </a:t>
            </a:r>
            <a:r>
              <a:rPr lang="ru-RU" sz="3600" b="1" dirty="0" err="1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Хрестителя</a:t>
            </a:r>
            <a:r>
              <a:rPr lang="ru-RU" sz="3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в </a:t>
            </a:r>
            <a:r>
              <a:rPr lang="ru-RU" sz="3600" b="1" dirty="0" err="1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м.Трнава</a:t>
            </a:r>
            <a:r>
              <a:rPr lang="ru-RU" sz="36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, </a:t>
            </a:r>
            <a:r>
              <a:rPr lang="ru-RU" sz="3600" b="1" dirty="0" err="1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Словаччина</a:t>
            </a:r>
            <a:endParaRPr lang="uk-UA" sz="3600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 advClick="0" advTm="7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HudLit\Versailles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0"/>
            <a:ext cx="9144000" cy="555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715016"/>
            <a:ext cx="8929688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sz="32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Також цей стиль використовують і в сучасності.</a:t>
            </a:r>
          </a:p>
        </p:txBody>
      </p:sp>
    </p:spTree>
  </p:cSld>
  <p:clrMapOvr>
    <a:masterClrMapping/>
  </p:clrMapOvr>
  <p:transition spd="slow" advClick="0" advTm="7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HudLit\sobor-rb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071563" y="0"/>
            <a:ext cx="71675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HudLit\68642647_1293920176_1213123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928662" y="1000108"/>
            <a:ext cx="7635666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85720" y="285728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4000" b="1" dirty="0">
                <a:ln/>
                <a:solidFill>
                  <a:schemeClr val="accent3"/>
                </a:solidFill>
              </a:rPr>
              <a:t>Сучасний дім в стилі Бароко.</a:t>
            </a:r>
          </a:p>
        </p:txBody>
      </p:sp>
    </p:spTree>
  </p:cSld>
  <p:clrMapOvr>
    <a:masterClrMapping/>
  </p:clrMapOvr>
  <p:transition spd="slow" advClick="0" advTm="7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HudLit\300px-Фронтон_Монастиря_Кармелітів_босих_Бердичів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214546" y="0"/>
            <a:ext cx="5072098" cy="6768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Documents and Settings\Admin\Рабочий стол\HudLit\97px-Borromini_SantIvo_Cut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5214942" y="357166"/>
            <a:ext cx="376130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Documents and Settings\Admin\Рабочий стол\HudLit\135px-Borromini_Drawing_01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357166"/>
            <a:ext cx="5040737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\Рабочий стол\HudLit\b1.jp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6429375" y="0"/>
            <a:ext cx="2714625" cy="678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рямокутник 4"/>
          <p:cNvSpPr>
            <a:spLocks noChangeArrowheads="1"/>
          </p:cNvSpPr>
          <p:nvPr/>
        </p:nvSpPr>
        <p:spPr bwMode="auto">
          <a:xfrm>
            <a:off x="1142976" y="214290"/>
            <a:ext cx="542925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b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20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Бароко (</a:t>
            </a:r>
            <a:r>
              <a:rPr lang="uk-UA" sz="2000" b="1" i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іт</a:t>
            </a:r>
            <a:r>
              <a:rPr lang="uk-UA" sz="20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en-US" sz="2000" b="1" i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barocco</a:t>
            </a:r>
            <a:r>
              <a:rPr lang="en-US" sz="20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— </a:t>
            </a:r>
            <a:r>
              <a:rPr lang="uk-UA" sz="20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вибагливий, химерний) — стиль у європейському мистецтві у 16-18 ст. Батьківщиною бароко була Італія , де у визначних мистецьких центрах ( Римі, </a:t>
            </a:r>
            <a:r>
              <a:rPr lang="uk-UA" sz="2000" b="1" i="1" dirty="0" err="1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Мантуї</a:t>
            </a:r>
            <a:r>
              <a:rPr lang="uk-UA" sz="20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найменше у Венеції і Флоренції) виробили перші зразки бароко в архітектурі, скульптурі, живопису. За висновками науковців - бароко кризовий стиль, що виникає на хвилі кризи гуманізму і народження маньєризму. Якщо Відродження мало незначне поширення в країнах за межами Італії, то з доби бароко почалася справжня навала західноєвропейської цивілізації на відомий світ і включення в орбіту своїх хижацьких інтересів віддалених країн і континентів </a:t>
            </a:r>
            <a:endParaRPr lang="uk-UA" sz="2000" b="1" i="1" dirty="0" smtClean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2000" b="1" i="1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 </a:t>
            </a:r>
            <a:r>
              <a:rPr lang="uk-UA" sz="2000" b="1" i="1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доба Великих географічних відкриттів, хижацька колонізація Америки, Південної Азії тощо). </a:t>
            </a:r>
          </a:p>
        </p:txBody>
      </p:sp>
    </p:spTree>
  </p:cSld>
  <p:clrMapOvr>
    <a:masterClrMapping/>
  </p:clrMapOvr>
  <p:transition spd="slow" advClick="0" advTm="10000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6600" b="1" dirty="0" smtClean="0">
                <a:ln w="12700"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Бароко </a:t>
            </a:r>
            <a:r>
              <a:rPr lang="ru-RU" sz="6600" b="1" dirty="0" smtClean="0">
                <a:ln w="12700"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в архітектурі </a:t>
            </a:r>
            <a:r>
              <a:rPr lang="ru-RU" sz="6600" b="1" dirty="0" smtClean="0">
                <a:ln w="12700"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України</a:t>
            </a:r>
            <a:endParaRPr lang="ru-RU" sz="6600" b="1" dirty="0">
              <a:ln w="12700">
                <a:solidFill>
                  <a:srgbClr val="00B050"/>
                </a:solidFill>
              </a:ln>
              <a:solidFill>
                <a:schemeClr val="accent3"/>
              </a:solidFill>
            </a:endParaRPr>
          </a:p>
        </p:txBody>
      </p:sp>
      <p:pic>
        <p:nvPicPr>
          <p:cNvPr id="3" name="Picture 14" descr="http://t2.gstatic.com/images?q=tbn:ANd9GcRBWJO5MDFX92LOiLAvm0fWS8PhpVKJVGLH41fuKk4whThgqoq2W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214282" y="1857364"/>
            <a:ext cx="8676303" cy="305277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t2.gstatic.com/images?q=tbn:ANd9GcTDImv9WfyzzfuWifr2N6D1VeUpuTj5duTXeO46AvET-Drh00IY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0" y="3165839"/>
            <a:ext cx="4929222" cy="3692161"/>
          </a:xfrm>
          <a:prstGeom prst="rect">
            <a:avLst/>
          </a:prstGeom>
          <a:noFill/>
        </p:spPr>
      </p:pic>
      <p:pic>
        <p:nvPicPr>
          <p:cNvPr id="3" name="Picture 8" descr="http://t0.gstatic.com/images?q=tbn:ANd9GcQxZoWb8e1ZX8u2kEPwGDr0D2ru-8ybPGV7AE2QhzhD3XLZMWga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500530" y="0"/>
            <a:ext cx="4643470" cy="34647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t2.gstatic.com/images?q=tbn:ANd9GcSfQ-Ze3bivZS7Po9QGI-B30--XCYXvsw-mKhcsKXEIgvfbuiQIMQ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214282" y="857232"/>
            <a:ext cx="3786214" cy="5026525"/>
          </a:xfrm>
          <a:prstGeom prst="rect">
            <a:avLst/>
          </a:prstGeom>
          <a:noFill/>
        </p:spPr>
      </p:pic>
      <p:pic>
        <p:nvPicPr>
          <p:cNvPr id="3" name="Picture 10" descr="http://t3.gstatic.com/images?q=tbn:ANd9GcRhtFSfoRFOKCpxgqx1UElHiUEf7V-kS1qMPi7anSotXTS2oaGI8A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4286248" y="857232"/>
            <a:ext cx="4575557" cy="50006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uk-UA" sz="199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uk-UA" sz="199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uk-UA" sz="19900" b="1" dirty="0" smtClean="0">
                <a:ln>
                  <a:solidFill>
                    <a:srgbClr val="7030A0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Бароко</a:t>
            </a:r>
            <a:endParaRPr lang="ru-RU" sz="19900" b="1" dirty="0">
              <a:ln>
                <a:solidFill>
                  <a:srgbClr val="7030A0"/>
                </a:solidFill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3.gstatic.com/images?q=tbn:ANd9GcSJ-OMrKtAWpitssAkQ5Ui9fEuDwozuay8ekeLXe3VFbvOXucU9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000100" y="285728"/>
            <a:ext cx="7306410" cy="599125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6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1"/>
          </p:nvPr>
        </p:nvSpPr>
        <p:spPr>
          <a:xfrm>
            <a:off x="1285852" y="214290"/>
            <a:ext cx="6572250" cy="3643312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3600" b="1" i="1" dirty="0" smtClean="0"/>
              <a:t>Архітектура бароко — період в розвитку архітектури країн Західної Європи і Америки, що охопив приблизно 150—200 років. Період почався в кінці 16 століття і завершився в кінці 18-го. Бароко охопило всі різновиди мистецтва, але найбільш яскраво відбилося в живопису, театрі, музиці, архітектурі.</a:t>
            </a:r>
          </a:p>
        </p:txBody>
      </p:sp>
    </p:spTree>
  </p:cSld>
  <p:clrMapOvr>
    <a:masterClrMapping/>
  </p:clrMapOvr>
  <p:transition spd="slow" advClick="0" advTm="10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 descr="data:image/jpeg;base64,/9j/4AAQSkZJRgABAQAAAQABAAD/2wCEAAkGBxQTEhUUExQVFRUVGBsXFxgYGBoYGhgXGBYXGBwYGhcYHCggGB8lGxYYITEiJSkrLy4uHB8zODMsNygtLisBCgoKDg0OGxAQGywmICQsNCwsLCwsLC8sLCwsLCwsLCwsLCwsLCwsLCwsLCwsLCwsLCwsLCwsLCwsLCwsLCwsLP/AABEIALcBEwMBIgACEQEDEQH/xAAbAAACAwEBAQAAAAAAAAAAAAAABQMEBgEHAv/EAD8QAAEDAgQEBAQFAQcEAgMAAAEAAhEDIQQFEjFBUWFxBhMigTKRobFCUsHR8OEHFCMzYnKCFZLC8aKyNENz/8QAGgEAAwEBAQEAAAAAAAAAAAAAAgMEAAEFBv/EACwRAAMAAgEDBAEDBAMBAAAAAAABAgMRIQQSMSIyQVETFGFxgaHB0bHw8VL/2gAMAwEAAhEDEQA/APDUIQsYEIQsYEIUuHw7nmGiSsYjhMsDktSpeNLebv0G5TTLspay7ru+gTqn0XNhaEzckpMEvJPf9AF95ZWpucQKYEdOHA3VrObhobFjMGL8bcyluErA1nuBO3HhfjK5vkJpduzT4am0ibL6LAOCX0KpBVkVSUW0LJCAvprR0Xw1StYUqmYHHovkAL7iNyh9UcENZEjqls+2s7L7DR0+Sq+Z1UrMRzWWRNnXDJ2jp9FJ5fQKqMTKlFVNl7Evgm0hcMKs6qojVK62ZMYNa3kEPoNP4R9CosDhalWdDHOA3IEge+31V7LcMKj9Di9otJLCQOhLZieZtvdA8iXkNTTW0JsTk1J8+gX6frMpJjfCTT/luLTyNx+69LxmBotBFOmZA+Il0ReSOd+SgwWTNc10teBwcZAHUyEH6ifoNYrPG8fktWl8TZHNtx/RLl67Uw7ZIkOHMbEcx0SDN/DbKklo0O5jY9wmp7B8GBQr2ZZXUomHtt+YbH9lRRGBCELGBCELGBCELGBCELGBCFNhcOXuDRuf5KxiXL8C6q6BsNzyC1eBwraY0tHvxJ6lfWDwYYwNb7niTzU2iELYSRxzF9GVCXLrmvjZDs6KM7PpB/KQUvbTBdHB4twE8uxI+yeV6JLTa10pxmHIY3U424+1gPlxXWwoHGX1w8EAglu9iB0ifkmdCSNvklWS1xU1Rzva+3/tbfBZY1oE2kAkoKvtQHbzpC7DYIkSRCmrwBCZVnibbDbsqdeLlSVbY1QhLiCTwUPlmFerX3VaqYFlkFwVnOIXaZPdcUjTCbEtgXSROxq64qEVCjWq5nXgmrTZI83TPwzlX94rBhnQLvjeOQ6kwPmeCTOdKeeH80/u7K7wRrNOKY/NUMhoHO5QZG1O0FjlOtG+zFv+GaOEoB5bYjXopAj8LibnqAO8KXKsQyPKqMFGrBhljHPQY9Qv042CQUsxr4ai5jgWkENpCQ4mSZklol8guO++6zee1cU5muoS19M6gbEAE29TQIMbtI915vfWz0VjWtF3xpj3UJdTcWPaf8RgcQ17THqH062gylVPGeY2Q5zg+Dck+2/ss/neduq05MmQQZ3B4CejpvxAG0FSeFyTSv8AmMdoH7qyITXrRPmbXtNGNrfzovolQ03WUxTXWiZJvkjrYdr2lrhM7g3lYnxD4bNL10rs4ji39wt8xcqRF0cndnjyFqvEmQi9SiLbuaPuP2WVRGBCELGBCELGBCELGBanw/gwxms/E/bo3+qRZXhtdQDhuewWubYLjYSJg9AJdIAlfFNheYCc4Wg1jTNo3SrvtCS2QYfDaRJF1L5E78UqzLO6n4AA3gYkkc72S3/reIYWku1AkS0gfIQLKf1UO/Fo1VLLwdwLKHxXlbThXkfEwB8RwG/a0phkuYNrM1N9J2LZktPyVrHsaWO1bFpBPQiEKppnO0868BYsMxbWu2qAtv8AmiQfmI916ZiBM7QvHMOCys3TJIcIjmDwXq+GxXnUwdnfiG8H9kzqPKZyEdrPbwVKrUF+KkrugcErxNdI8hHalYKjWqIqVZKg3TEjjOioVJ5tlBClcDsnY2KvQa19sPyXxoXWtVMsQyYlfVOoWuY4X0va4iJsDf6So4QamkgkoLW1oLHtUmjX+J8Y5+Kot1VR8JswOY6TMhwvFrm6h8UZg9/odsFTyLMK9XCucykyp5LvLD93hoEi3GBxSPMcQ90l0rx3jff2/X9z2pyenZmsxxPmO0UwYB2tvYW5BajK8P5VNrTvF+/FZfKa4ZWdrdpYTe0iQZE8t1s27TuOC9R+ng8rJTp7ZYoGVY1KhS3VlAAiYPUb3e6GhdiybG0DWjraHEQVhPFuUeTU1tHoffs7iP1+a9BoYQm42UmaZSK9F1N2xFjydwPsV2smmdlPR40hS4qg5j3McIc0kEdQokwwIQhYwIQpsJRL3tY3dxDR3JhYxpfDmWONLWB8Zt2FvqZTsZVUtbf6LSYfBtptYxvwtAaOOwj67qUu2A2Ujzc8D+3gUYPKjTMzM/yy+c+pHyXwOU9punmhQYvC62ObtIiYlLu9nca0zBVcU/0tmZhoG4gbdt1Nh8u0v1Ovy7qHDYaoawYWhvl3FiJEra+Isma6Kpfpa2IYyI6zzlLu1DS+y2ZdFTwq+kTUEQ5pknm3+hn5hZrxHnj6z/LaQ2lOw3McXHir+KxXlv1sbEjYTEkbSf0SI5Q8y/W2Twv94RY6ne6AvG0+BZjAWuDhNtj2Wj8MZrO5h21ySSN5JJuZ7LO4ui4N9QiLTzXzk1SKgHO3WeCquVcEybV6+za165mHWPLuJVGtWlabD5U7FUPWx9KtTAa17mloqNiBIIvEX7hZDFMdTe5jxDmmCFJjpPj5CuGj7L186utlFqlAKYBsstevrzJKjp0XujSCZsLb9uaanIazGB7gIPI87XXO+Z8s3a34RSlS0iE1wfhiq8j4Wg+9uwWsybw3SpcJduXO4dhsFy+vx41ry/2NPTXT34MlgspfUIOkgczYfLdfeC8JVMTXexrw2mz0vfEnnDQRbuOEdlrquPa+q1jBI1aZ5xdx7Cyt+EHgVMRSNnioXQdyDAkcxaPkkR1N5X9fsU/hnGtrydynI6eBpFlAOhxBdJkudETyHDaFlvFOUuqOOll+JC9OqUZS3N8XToUy98dBxceQHEpdJ92zss8LzDIvJ9VQAB0iTw/1QquU5sWSHBzm7A8h77r0IZI7FufXxHwR6GcON45DgTuZ4C+exuTGm90ExcAEaQWtFjLYv1HWd1Ti6qH6afJqwN/wTYd2oBwMgq81srN5XitNRzDafUATN+MHqE7biBKqW34IMk9lNFwUDyUlPDnaP581HSqF2xP1VhtVzReEFOvCYK18lmlhOZI7K/QIAiXHvsl1LFz+X+dlYZVfY/e30U+WqXkdj0/B5/8A2l5aGVm1Wi1QQf8Ac2P/ABI+SxhXrXjzBGphHkwfLIeDygweHIleSlWdNk78f8AZZ1RxCEJ4sFqf7PsAKmJ1nak0u/5H0j7k+yyy9G/sxpRRrPgS54b/ANrZ/wDJLyvUMKFtms8sj+cFE1kSZ6yVarOlV3sa5pa4SDvuF5zeinQlzDP4OmnHKTeezf1KUVc3rB3xuPQE29gmjvC9zpq+kmTIv9P3VrLch/xQ15DqfHeY+VpRbnyMieeCbw+a2IDdVNvlu3qm0gcmkep08rdlo8R4faQWwSNw6ZJ/3TujNMe1uhjIAkNAFrbABX6WK9AneNlFeRNlMy58HnWYZRU8wscXFrJIm30CUu9MkrceJa8ngsZm1VrQ47x9Z4JuOu46wwWJpwAK3ludvLWOnlGu0XjfmtzkDPLI119TjNi2iyXWgQ31GLrxrEVCTPvb7K07Oa9MFrKjmtiLATp5AxItp2Vj6ZtaliXmlL1I99fSa9mp1QAxvPuLFZallNCvULarQ/hqBh0cPU0/deO/9TrT/m1P+937ptkviKtSd6Xk/wC64P6pVdHc8ywJzw1p7PTsR/Z1RJmnWe0cnAO+oIVx3gPDsbtr5kucCOpExCSZP46BEVRoPP8AD89wtZRztjmSHAgjgZU+W8ntpv8AodmF8GdbmPlVTReNVJz4adyzUYAncXP14JhhWmo17HwGiWmOQE/MEC6T+IQ01HDgQD8xNv5wK7VzFxwr4BNQwHR0/F3Ij6qS43r78FKS8osUs4FE6XuBZs1/COpvH07ptWxT3MMn0gSeFudt1g6GJa+mGkza45FQUM0qsaaOqWTMf6f17fsmfpu7xw1/c460b/wfR8zU/gHPYztrLifcmP8AiFJ4xy57Kra9EkGLhpIMgQJIO0Rx4JP4NzIimWDdrpHZ5n907zavrlpMAiDf4WyNTup5dQEv8rx5Gtf+HOxt7M9l+fZhUbo1PLgblrZGm8XIJBP6TzjQ0PDZltXFPNR52bJIb3cbmOSgwbmMrNDW6GtA9O8Etm54m+6t534lbTG8nYBHfU9/ErRzs5KmNzWnRplzjOow0bXbb2At/ISKrOI/xACNLYAj0wDJgrP5nWfXLKbd3VLCdtRE+1p9l6Fg8D5eF0C9gCdgRxgd0uoWGU/lhp8nlHiCl5b5FnNIIVzBY/zGg7HZ1yrvjHLjOvcRBskPh6q1jnB9pAjuD/Ve102XeJMj6nF3Mf0nE7H6pxgmQ0T9T+6qU8cwbR8v6KKtjWHj9UGTPVPSWhU4EvLHoMbBvtHspxTcfVG17n9N1l6GODHT9ir3/UW/hJ91Pc1RRKmS/mx10K9P81N499Jj6rxcr1WtjJkSRaOfsRxXlRVnRJqWn9k/U+UcQhCtJgXpv9mH/wCLU/8A6n/6MXmS9C8B48UcHVdGqKjiBIE+hlrpPUb7OBmL3GuzPLm1GtkuaW3a5ji0gntY9iClWGoVqRdrrGoHO9JLRYQd4HOOPOwS7FeOILIp2MhwJuDwAIsnGDzNlamHt/Fu0xII3BHfioLWRTprgsipT5KuHzlhqGm57WPETJgO42JTevndHDUSXXebAD8R4QQsvmeFaTqgdjcH9kgq4R9So5lMQGeoXOkdb7TMLLEr4fCD2lyi5m+d4h51mGFpmB+E8L8VzKfHVZhiqdbTaYAc3twKrYHLMQWOJovcy03Iv0A3SLFtMxwHDkqYw469DSF5KtLu5PSq9TzaYrAksIkErH53VkN6un6FaXw3jNeXaDuzUwdtx91kc0xDSAJkgzt0PFIwR25HP0x1XvHsqabKKq0kDtHyt+ys0zIsulkKzu0Jqe5CshS0rEFdxO67hxqPZNb4JktPQzYVo/DGKaWVaDyA5zS6k4mBr0wWd3ekj/b1WcpMU7KY/EQJ5mFPSVBrae0bSvVLWChXJFWi4ta+CWvb6ZDnAWIPO1wZmVSOMDNR5WcwkSe31MpdQxlYN9Li5vMkGOklVa+L8weuJmwgC/cBS1gVsom6laaO4uoHO1sJB4EWno5uxVR+La0esHnAix6SqlfGQTpCs5TkVXFVAACRxNw1o3lx4fcpyhSvU+EZ1/8AJrPCGYs8l7zpY7zGgAmDp0mCB1J+ie4jMmlwa54MkagCDYAu023MA/OB1rM8NU6VJrnAPeSTrEjQGyRpuY4m5M/RNMJ4PpPZqeBrDdnND2iwMRINpi5i23AeXb6e8jvbHKqleBBgMzOtxJ9byTf8I/M78vIJfmOOLnlrwQQY2t8wr2Z+ELGpS8lgkhzWtdeDY6Z4TzWcf4PxDpNO7b3aNIkcASYPDjN1TixYKrc0C7tL2kuXYksxVGxdciwmAWkT7T916xRxDG0g154Secdl5x4W8PYmniNVam5wDSAXAxJi8g8gd1tw7GUg8zTaHXaHljWgfm1ujU49bDqldXi77SXwjTXG3wUceKFcOpsqAFw2Iv7AmF51neUeS4tMyLtdaDHKDdbbMMbrbFXEYBr5JnzhI5ACnMd5PZK8zxNGrT0OxOE1zPmNqF02IjSWiLcj7I+mx5MT/Y1XLMVhMwLbHb7dkx8+dikeNpBjy1r2vA2c3Y/NdoYgt/ZelWNPlCO4eB5VmhVKU0MaDvYq9RdKRctHd8l6rUsb35LBu3WtrOOk2usk7dO6ZeRGf4OIQhVE4LQZK/8AwSOGonncgcOwWfTrLKkUSP8AUT/8Ql5faNwvVEGMdpJsDcwZ+dlBh67hGkmeEbyvqqNQutL4Fywa31XidEBnKTcn5R80F5FjxumNnHV3pBluX4oAGqIa7bW71dwL/VaLLcn0vL3kS0NtFjJBuT2+6jxuO8yppbeOXeFZzfHFg9P4h+xXl3myU9a1s9GcMRz9EefZtUaQ2kNTXDZog3+6zLcvfiHOZTEkD1k7NnmY5orZkT6tWnSbf++PZXfB1CtUq66btNNpmpJu+Ztp63vw+idM/ihvhaAyap8PYwxvhugygwN1Co1oBe1xGo7klptv02WczDBvIH+IHxtqEOH/ACG61GZ4rS4sd7H9Pks6HFz54ArmHJk1tnHjnwI8TTcyxBE8jMwvujXaWAEieq+83rjXH5RHubqGnIaB0/qr1zK2Tvi3ohxIumWVZFXdDgwhp2JBuOgTbwX4b8+oHvb6GmwidRB3IvLfv2lejHLqkj/KDebm6nd9zf3Cl6jrJxvsQzFgVeqjzsZTBguBO0AT+ysNylrTJIqR7Aew+L5rT5vgWyCCyRyplv2f+6X6aTL1Gkggzpl4HdrS1ynnqKvwylY8M86KVPDhhAYLOb6mi4Etme439kqxOA/xC2RPGLge44J1UzRhgNEN2A0GnI4xrmd+fNRFwghvyMCCTuBx3vC6qqRtTLWyDLfB1NxbNR+t4nSALN5klek0MtZh6Iawabbco3J5lQZbRp0iXAgk2mZsLQOV1zMs8ZSINSnVq2kCnTc8TP4iLexPVRZMmTPSneyXieUcJGieLjtyAt/OycYV/wDh6rAEQXOOlo4/Fx9pWHr+Lq9Q6cLgfVzqN2jiWC09yq2KyfM8QZxOILG/lDojppZ+6KeliHvJS/7/AAcduvCNDmmY02tOgsqlvqcxuohzRuNRA5rLeJWvInDVjcunS4gPYfW1wI3+IhVK+Xf3eIrFxbMGNpsRc3B5GUhxWa1Gg6XQJtYWvwkWVWDHKe8YdNKdUNQ6qabR51VroOsh7najNo1G1ota6T/9KdUMve5x63+6+K+aVQTD7TyG3yXaee1GECGlp4xB+isSypcMS3jflElXJWNHFL8RhGtJt7dFdr5s53Bo95PylU8TiZu7eAAOwRY/yLyLrs+ChWABsvkLhMlXX4Qsp6ncSBHLj+iobSFTLe2iu0ptl1SR2SZzl9CsRsUFx3I6q0aIVxJBssm5MKVUnc3S9262KO3YvM9pHEIQnCATjII105giXTMR8PVJ00ytggF3wgmBzKG/aHj9yPnFw1x7nZb/AAx8nCNAEjTLjsZNyfmfosNVwLnFg/O+PnHDhxW7LgweXUtb0n80cuscFD1T2pSPQ6bfdTEWQ4mDUeYAcePa3bdW8bjWOjX8pE/VKsdVbTJGHHXUSXb72NgR05pS8bkyTzKywqq7mFWRxwMsxDX6XHhMC2xPIW+gTfw5mrKNT1H0uGk2sDuD87e6xVLGuG5kdU2wVM1B6Wl3YEo8uH06rwLx5VT2kPfFTryDIkQRyKR4/EuayGki9/qmmaNIw4a74gI7XMBZ/F1w6mOYIQYI4X8jMr1v+Cs1yvZbhTVqBjeP62nsEuaF6d4HyEUmtqVI11HAdmk8E3qcyxRv5+BOKe5mxyOg2jhWsYIDWx1LouT1VF2Mc2QTJJuruLltPsYPU2E9EnxVby2OqfiaJaOR5n9Avm3u62yxJfArz/HeWC0fH+Ij8J/LbjzS/L26aZq1LNaJ6uN4EcuvJRUapLgS0PG7tQ1CSd79V6DlGW0yGOfRYypG0WEH8vw/RWXc4p0zGCOVYjEnWaR08NXpbHQHe3RfeByVzHDW/Q0bhhJPsHen3XqmJaCIAWBzP01XDqgnqqp9q1oyW/IwreQ0A03VGkb6m0ng99TSfr8lHh89pkf4tGA3d9KRHUsJiOuyXUiNQk2kW6FQY6kaVT0kg7gi26y9XpoLRq8TjtLA6kWva4ekvkC3AxsfZZjH+IK5JFTRTPCGktPZ2qFN4Za+o6rTkaCNRbECdpbHwntY3SRmOjVSq3gkXv8ARdxYlLc63oEoZmahu5zTPWPokeIg23TjMMRAIb6mHgdx+/dVMkptNTURIZ6o6zA+8+y9XF6Z2Kc7rtQUMne9su9IieZNt4Cq4nKqrdocPl91qamIpPtq0nqJ+o+/dWKFNjyQ17TEmIdt0kIP1FTy0OrpYa1swFXDVGiTTIB4wY+iqvcTcrYZ7i9PpYYgSSk2PwzQ4dbg878QqseXuS2iTJ02nqWGSYZoOuoQD+BvE9Y4BfeZO1USd9NSPm0QrGYYQaQ4QHb22I6jmocoeHsrtds4SO42+sLm9+sZ2uV+L73/AMf7ETyuNK45XcswzXO9cxvDdz7nZUvSR5y22R0gqhWoxVBhpx5bWxsWySLcTu4c1mH7oYpVyFllrR8oQhGJBO8maXMgA7m/AEgbnr94SRPfD5c5r2MguEPAmNvST9WoMntGYnqhm9wolhqFsMdMNdJIH0mf1V2nllfEw+rLaYu2mDDiOs7KhhabaTnPqAVHgAAmdLXwSQI4xH19tThc3HlB74ENmBzUGanOnK5+z0Meq2mIM2plo0inpa3p9/8A2s6XgA9ea3QwNXF1C41HUmAQAOM8x25rmbeD2Buppdq3k3nuhx55jinyMrG68HnX9zedm/or1PGPp09F2XNwdz3/AGTfBUgHEVIGkwRzVrMcKwtIMbfJUV1HqUtCI6XhuXyZzG5m97RMWHuTtKW612oF3D05cAZgkA9pVUypXCJKuqryP/CGXB7w92zTA6n+i9Kx2JDX027BsT3kJflLqVINpGmByI+fH79VXzOrNQnqvA6jJWXLvXB6mLH2To2dSq17tJIiZPYCf0Cx+MwNQ1ThmHXrAcHTs0kyXH2Pe3NOMqw1So8PghkQJtPWOVlpaOEY1znwNbrk8TAj5KJZPxP7/wBh+PBQyrJKVFrRGqDqk/icNie14TGkCTP9FVr5k1ovIk8f6JNmviamwfFJSNZMt8LZtcGhzLFim0nl1Xn2Y5i19QkkSUmzfxM+qd4b3hIa+YciCvV6foKXNCnlSNVWxIg3UmbZiHGmZ3B+6yNLHvOwMRvP9FZOpwk7ARtsqv0ylrZll34HuAzXy6u50vGh0WMOtKQ5hUNN7mPdqLdncxFp9iFVqYh3AyBx5e+wVZ9UuMvJJN+aox4dcibybLDsWCFPlOK+McbFL3OBFh2gJ54WyI1Jq1DpZs0bTz2uQOQR5O2YbZsXc7SR8Ppl5Eb/AMuTwTOjg9EOa5xeDxMtIgz2iyd4kU6TG1RpEW0DiJi4EfobrJZtnJeS1hhsyQOP6wpoqsj1PgupRjXcyrm9X1OO/D9P3VMVNTQOLeKhxFRQ0wQFbMaRBeXdl4Y5wgEyB+qgwNTS5w5/oVXIvK+mCHiBPZF2rWgHkfcm/hkdVh1G25JHzTnKsvdqaNbWueJDTJJHXb2uluMpvsXBwi1xEHeIO1lG6qQQTeAN7xy+UImtrQhelnpDfCul2h1QutJtp597THzXlpT9vieu5wc986QQDAB4/lF9ykBS8MVO+45mtVrRxCEJ4kEwyLG+VXY/hMHsbH7yl661ZrfDOp6PTK7GOaRuSDHeOvZZrB0NRBOqWzN7SDYt9lPlGP8AMoaT8TbG3Dgf5yXzTcGC38/gj5KFS42izu7uUMqWf1WvYxjA8udA4E9DaPdaLHZi4MhxkxBjYH9VmMkrA1dYHwNN+rrfunmHx+FB14nWYOx0imek6tT+wHspcuNNqUinHep7qYiwuU1sRW8ynSL2tAGo2YHCblxtZamn4dYBNX/HfsQHFtGmY/8A2VNz2VHGf2i0y7TToPqMFg0O0sH/AADPV810eK3v0kUHjcguLGho5MZEC3Ep7i3r9hX5+XpjJ2UYY6Q7B0IjcNIc4/6G/FH+p0dlRrZFRaQ4UqbDyAkC3NxPq6gDgq5z95OkMDC8+o6i9x5kucIjoAO9gm+GouqECpLWD4iGEA9GP2I+Z6JGesiWkwsaT5Yv8l79LGgve0+mB+E8DHDqtBlPh0B3mVoJ4NsYtxkjUfom1EU6dOGNaW3+D4hHNsy484M9FRqZjTZcGQ4WIkj5rzcl1rUlW+4evqt/CYt/N1n81zptM+o27rMY/wAUudOmBw5lZfG45zz6nEosXRVb3XADak2VfxJRII9Z/wCQI+RBWczLGUKlyHt7eX+jR90iqVw0JbWxBJgL1MHRqHtCsmbSL2PfSJhjTvbU6XH2AATvLvCNQtD3BrNWxeY+Q394Srw/hmtr0zUsSeP4ZBAJ91rMT40w9P008MKsWdUe8Nk/6QGkx1MI89ZV6MS/qLhT7rPp+VUMMySW1alo1bDnDf3SrG5s6CCG6eIix9lDmXjlz2xTw1Gn1MvPtsB8is1jczdUAnfjw+iHD0uR85PJ2+oiVqQx+MLjAs1tgBsP5zVbD0y5wABJJgAcSuUaTnmG3K9A8H+HRSIqvgu4cm9pV13OOSSVVvbOZL4cFNmqs31G7W7gRxIiCehVzNatbytNNxDgb3gkREcNoH1TnH44ta4BhcTdr2z6SCOQgdCY4rC4/OHmQ5sGeEyf5svOXfkrbPUipUivE1HzDy6RwPBUKlaNlbxFV9QTpMDj/VRYPKqtX/LY5/UAx89lfK0uSPK236SiXLoeZWmwvg+oIdWhoMekEEweJg2Ca0cBSYIY3vxI5TZBfUwvHJsfSXXLejH0i78sH+c1wscCHGGx9/ZbhjWtAGlvYt/UrM5w0PqCmwbbhokauw/l1zHn734G5sHZO29sWPeXC7gSe887qsd4TTMssfQLWvAEidvvKoVg0AAC6olp+CKk/krFfK+38l8IxAIQhYwIQhYxby3Fmm8O4bEcwtY/CU3MDwSdUEEH9FiQm2S5waXodemeH5TzCXkhtbQzHeuGaHLsOaesaviiOO0/ukuOpOqVtJNuFt+yesxLHAaSCOYK+KdEatQBnaTv7KOX202yx6cpI+sHhYgARyCf5fhKJMPa6peCQS1jbGxduTbYXtslNDDudIhzgbWjjbiQEww2W4lohvlBoEBriQdNvSYaRE3PNBTbChSltmioYSnQc17GU2C0u0moYjYF3w349lW8QeIKdKS0y+Zvcj9rckq/umLLSDUpNncjU8n5xHYJVV8Il3+ZXcegAaB90pQt+tnapL28keJ8dSS00y5p/EDpcDzHPsfmEorZuakkOqAm5t7SdJ+4TZ/gygB/mPB7j9l9ZXRbhfNBLazH03Mg+lwJIMh1+SpSwpehci+/Lvl8CEvJEkg9Rcqs+oSYB+i0NN+HGovp0jclhlwLW/lLQ4NceqhdjsOCS0lp5CqWgdtP6o0/pHHaFWGyt7jcOHNxH7q1Up0qNm3f13H0gKStjKEyK9fsH2+sqpiMdRJu8nuP2WatvnwEskI7gZNQOtYze4sZuOPZMcypGpTh4pth2o1S0U3bEaSQYIMg7TYJXSzFjSCzQCNidXz2XxXqNqumtiJ5BogDtwHyXeyt78A1lnX2Kax5bL5ZSLtgSn+GpYEfG5x9z+ib4LNsHTEMsOybWVrxLEdip8s+fBvh8k66ktHLp/AvQvKY0AAQOiytHxRhm7PHS6+n+KqPB4Puosk5Le2h0OUtI2FHGho0tAjslmOyrD1TqLIPNhj/AOPw/RZ5niKnaHCFYd4hbHpI+iWopMNXrwXMZ4ZpVB8VTUPhlwc0dNMAwehB5FZPxLkrGNLnCq0iAGy6ownmx/4f9rhNrHmyr544mddu/JfdLxCd9V/unTdSC33eTHYTEVqX+X5rRvFy3/tIhNKHiCqTFel6fzMYWnvvBV7HZ3Ufxt2H3VWnUJ3MzujqlXulf5Ow7j2t/wCCDOM8Hl6abpLtzpIIHc8VnqdJx2B9lo6+HY7dolDaIAtAHRHjqYnSRsrvJXdRnHUHcio3SOic47FtZ1PJIqjyTJT4bZNbS4OFcQhMEghCFjAhCFjAhCFjEtKsWmQSEyw2fVGciuIQ1M15QSpobYfxkW7t+UK2P7QHDanPcoQlvBjfwF+WiKt/aBVO1No9/wCiWYjxbXdxDewQhdWHGvgzy2/kX184rP3qO9rfZVH1nHck9yuoTEkvADbZ8SuShC6cBcQhYwIQhYwIQhYx2UShCxgldDo2QhYxI3FOH4ipqeYvHFCFzS+jvcyZuaniJUzM5A/CVxCF45YSyUj6GcjkVWr5o53RCFljn6O/kooudK+UIRiwQhCxgQhCx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286512" cy="41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876"/>
            <a:ext cx="8754021" cy="312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0"/>
            <a:ext cx="4572000" cy="4511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1214414" y="285728"/>
            <a:ext cx="6429375" cy="3768725"/>
          </a:xfrm>
        </p:spPr>
        <p:txBody>
          <a:bodyPr/>
          <a:lstStyle/>
          <a:p>
            <a:pPr marL="180000" indent="-180000" algn="ctr" eaLnBrk="1" hangingPunct="1">
              <a:buNone/>
            </a:pPr>
            <a:r>
              <a:rPr lang="uk-UA" b="1" i="1" dirty="0" smtClean="0"/>
              <a:t>Свій внесок в архітектуру бароко зробив і маньєризм. Попри всі недоліки і примхи, майстри маньєризму підхопили естафету інтелектуальних пошуків, високої ерудиції, віртуозної майстерності, науковості і передали її архітекторам італійського Ранішнього бароко (Джакомо </a:t>
            </a:r>
            <a:r>
              <a:rPr lang="uk-UA" b="1" i="1" dirty="0" err="1" smtClean="0"/>
              <a:t>делла</a:t>
            </a:r>
            <a:r>
              <a:rPr lang="uk-UA" b="1" i="1" dirty="0" smtClean="0"/>
              <a:t> Порта, </a:t>
            </a:r>
            <a:r>
              <a:rPr lang="uk-UA" b="1" i="1" dirty="0" err="1" smtClean="0"/>
              <a:t>Доменіко</a:t>
            </a:r>
            <a:r>
              <a:rPr lang="uk-UA" b="1" i="1" dirty="0" smtClean="0"/>
              <a:t> Фонтана, Карло </a:t>
            </a:r>
            <a:r>
              <a:rPr lang="uk-UA" b="1" i="1" dirty="0" err="1" smtClean="0"/>
              <a:t>Мадерно</a:t>
            </a:r>
            <a:r>
              <a:rPr lang="uk-UA" b="1" i="1" dirty="0" smtClean="0"/>
              <a:t>).</a:t>
            </a:r>
          </a:p>
        </p:txBody>
      </p:sp>
      <p:sp>
        <p:nvSpPr>
          <p:cNvPr id="25602" name="AutoShape 2" descr="data:image/jpeg;base64,/9j/4AAQSkZJRgABAQAAAQABAAD/2wCEAAkGBhQSEBUUExQVFRUVGBoYGRgYGBwYHhgXGBgbGxocGhcYHCYeGBwjHhgXHy8gIycpLCwsGB4xNTAqNSYrLCkBCQoKDgwOGg8PGiwkHyQpLCwsLCwsLCwsLCwsLCwsLCksLCwsLCwsLCwsLCwsLCwsLCwsLCwsLCwpLCwsLCksKf/AABEIAL4BCgMBIgACEQEDEQH/xAAcAAACAgMBAQAAAAAAAAAAAAAFBgMEAQIHAAj/xABIEAACAQIEAwUDBgsIAQQDAAABAhEAAwQSITEFQVEGEyJhcTKBkSNykqHB0QcUFUJSU2KxsrPwJDNDc4KT4fEWNKLC0iVjg//EABoBAAIDAQEAAAAAAAAAAAAAAAECAAMEBQb/xAAoEQACAgEEAgIDAAIDAAAAAAAAAQIRIQMSMVEEQSIyE2Fx0fAjgaH/2gAMAwEAAhEDEQA/AOsdrxODuf6P5i0gLhU/RX6I+6uhdqROFf1T+YlKtrhyjU61t8Ws2Vat4oGWMMk+yn0R91FE4fab8xPoj7qs90pEEVE+HykEfCtTUX6Kk32R3OFKPZtof9K/dWtuyoMNaT6C/dRa2ZE1koKrqPtDW+wbcwtuVAtJrOuRIEDnz1nSOlZGFRTrbt/QX7qqtgT+MFldgC0kyYBEeAD2SPCREfnDnsTxURJqnScZ3j2PO1WSxh8PZP8AhW/9tfuqwcBa/VWv9tfuoXhcRETRJLtNLRinwKpvspYnC2Z/u7f0F+6sYTBJP91by+aL91XMXhAwnmKq2GZDBIIplCLWEDcy8uAtfqrX+2v3V4YG0f8ABt/QT7q1s4malNyqnpR6G3PsgfA2v1Vr6C/dXjgbX6q19BfurF41rbam/FHoG5keIsWlH91a+gv3VTOHtESUtj/Qv3Vbu+YqjcOulWx049CuT7JMPhbX6tPoL91ELWBtR/dW/oL91VMMQTRKyNKWcI9BUmRnh1r9Vb+gv3Vg8Otfqrf0F+6rBrBqrZHobcyseHWv1Vv6C/dWPyda/VW/oL91WKxTbI9A3Mh/J1r9Vb+gv3Vn8m2v1Vv/AG1+6phW01NkeiWyAcNtfqrf0F+6tvyba/VW/oL91TTXgaXYug7mQ/k21+qtf7a/dWfyba/VWvoL91TE1kVNi6JuZB+TrX6q1/tr91Y/J1r9Vb+gv3VYmtZqbI9E3Mrnh1r9Va/21+6kXithRfugKoAuPyH6Rp+L0icWP9ou/wCY/wDEax+XFJLBq8Zu2dI7TD+zN863/NSl+yxGlMPaU/2ZvnW/5qUupfB3rX43DM2p6LJszUbIRpvXjejatreInetWSo2tPAiq2Ix0uETU7ny/qN62xVzKjNBbKpaBucomB5mKWuHYTE375ukjDyAsKquwX2hnZ9Pz50HP0jH5OpsVL2XaUdzDeExiuWVCjZWKvliVYAmDGxqXEozbbChOD4ViEzPYuWWzO4YHD93mdXKMWKGdSIzQan4JjMoGHIuLdXMxFw5iy5plbgEOozR6RVHi6rU67LNWHxssQQYM1et4zTatoB3G1ZWOWtdVuzIWExg61pfAOoodiLgJNRd8ai0/ZNxYhlO9bjiFUmea8Fp9t8i2EFvlunrVlXA560OstB00qyozNNVyQyZLiUZtBtzr1vhR661dsDyq0BVLm1hDUDhgIqwlurDLWndeVLusNGlampCtYipZCIivRW5FeIo2Q0is1mK9FQh4V6a9XqhDNer1eqEMTWjGti1ROaKIas1IvFD8vd/zH/iNOrvSPxM/L3fnt/EayeavijV4v2Z07tMP7M3zrf8ANSlhbetM/af/ANK/rb/mJSv3hHOtHi+yjV9FhKz3dQi7We+jnWqmU2aYvGKjBc6AkEkMygxBjQsOenpNewNy4GaQry2gU7KQOgPTl1Hvgv8ACbN1jeuojZbcEOsnKsvGp0qhheE4NsImKu2rVlXQPoSuVm0AzAgHygak7VxPJk5T/Ru00lENcOv3bVv5RWLDMZy5R5Quw+PnVPQth2AKG3bcZdD7WQQYOkR018qp4ng2Gt4Y4pXuG2tvOWt3nkwTooBgzI08qxd4bctXrBF2+9tzckO/eL/dswMkSsaCk0Makb7DqfVh9HkaVGjGddK1sXIEVZNoETXeeDnlG7E15MPI3FbOgrULO1WegElzBkDTWogIOu1XbLnmDU4wymq3KuQ1Zph1XkPqq8toDYVAAFqRcUKqlbHJlqHiXERYsvdKs2QTlUEk6xsPiT5VrieIKiFzJAIGgLHUgbKCefStsZiItOQYIVtehgx9fKqJcMdC+cbicUivbuLatsuaCCG9AFMtpzkidBNUrPDbl0BvxgtJ1BQiDzkgzPOJ5rymmazhltYbVc2RZy5gskARMkAR56DWgGJwl4Kt0WboK3A2W0xckGTLAjxREaRp6meXJts2JIHG1irWqXGM6Azqdt9ADsSBEakCCZJLC9p79ohcTbzDTxrA30kldNdNIqdcaipcZhBglBlcFZ12OixGwEmNQOUWAIuOqXMovAQpKlFcEnOstJDa7MDJGhNSM5R4I4xfKD/D+K274m2wMbjmNY1Hrz1FWiaXcHwALiFdSUW2WYqFCyXiFzA7A5jAJ6aAwWKulpSco2zLOKTpGKxNZisGris9NerWvUSG81qzVia0Y1KIeLVDcetnaq116sigM0e5SdxI/LXPnt/EaamelHiJ+WufPb+I1k85fFGjxX8mdS7Uf+lf1T+YlKipTZ2oP9ledNbf8xKXEsVZ4rqyrVXBCtv31BibgBCmPF10057+oHv8qILZE0NwfDMW5L58MCSRrbu7BoUZs2uig6c+tN5Ws4RpcsGlC3k3x10JgsQwKgBWiQGUTAGh0I19NKDdo2B4bglZZzPbIVEEMRac+z7IWDm51eS8FuvZxTWFD20bwswR/E2aRc1BGm2hEadIu0PZ/wDH7du3axNnu7R2zAHQFY8M8oHxrjOVvJtqkVrIVOClcqsHdhlfMg8V64SCEMiMpGh6GmbEMrG2BpkEkb+0BoT6CfeKFN2fycOWxcHfd1By2znYsC2XeAdWJ5e+tVF1ZLWMZmZ2Mi2rCWIAkKxGgG4+PSRlTtEavAXNkVKuI1jlVHh9/vbausmZBlSpzKYIKnUajapxpXoU1KNnNdp0T3LQOtVyddK2ViNq9ljXSmQLJLdwga1N+OCqbViKDimSy4cYOhmo2uzyrRFiq/EscbQkW7jsxygIoYgwYMEjSfs60kmoKx1bwVOI8YKMGRiVttFxEyliZA8UnwxsJjxemlzhWIzKVfMqplYhwstPiAzKSrDaSvQ9QKAdncOGtQFLQgVySVZ7huG4Mw1KsCZOumm5IoqnZ7OozP4QNEUZUEcgsa8zP7964c9WUpNo3KCSoNPxq3atd5cIJJOgJaTrosgEmB09djSvxDt3fZj3aKi9Wk6e6AP63qzY7LuzxByWwVt6QNTmd9dySY9EFUuPcCbujb1SYliDBAI0gAkzpov31S3IsSRXs9vb4AYi22u4Jkgbbkx00pk4X2pw+LZc4C3AZBIG4/i9PKYETSta7Mi0zqpDK2UqsQV03IJmJB8t+YNDsXw821zifCeVDc0xqi0dQv3ijmRowlT+bIGuvwPpO8Vpg+IK6pL2y7DZWDagSYjeBFLOE7Tp+LMb5Oe2PAwjNLRlInmTAPp5xQzC8YzOrklZBADKFVUZYYKVOxIWMx8IGm1adPXcSiWlZ0UV40P4IIsICxYwSxknxMSzCTrAJgTyAq/NdOLtWZWqZjLWKzNYZqYBg1E7153qu9ynSAYuXaq3XrZ3qNjVyRW2aRSrxAfLXPnt/Eaa1FKvET8tc+e38RrB5/1Rq8TlnTO2uIyYC88TlCtExMOp35Us8ExIuW1uI4a22bQ6FTyXTbzB66aRTJ25tluH3wBJKgAdZddK572T4Tfw+IdJAtj2wZ8RkgFY5jTXmNKywm1qpL/eS1xTg2OQWlPt9g7142BbuFRblyBm8TZ0VIy8wM512A86ZcfxG3ZTNcYICcoJBIzEGNvQ/ChicfwzCTibewIlWG32anlzqzy55SE0V7DaYe2964bmQwFQBgu0SfaEwS3pVW/wrBqFW93UgqwIUJ4VnIDl/NhYMmDBqu3EA1wML2Ga2R4ixglug5Ax1PP1qa69t4YXLJIk5VdNeZBC76VzrNBBiuz2Ht3FbubUl17vKCCBmzEsZhjOg5R8KHcO7S4i7xa9h4U4a2WQgAeHJ7JneSw9KMtbGYMvd6EaAjeRznQDX417C4DJcLi2Jd2JIyiZk6n87p7qiaROSzbwwQvlJILsdWLazESfTb1rFy1NZwyNNzMSc1xmUEkwpC6QQIg5tKsG1Xd0pfBfwwTWWDntxXih5zV82q1e3Iq7eV7SmAKsiysbTUbYfXSt7VvLzotkRAQeQNKnFO2ttbjWhb70JoZ9lmBPQgwDG3TpTrcBjTWud/kgWsZcAtgDMVRWMgI9tiD9RMcpFYvLnJQwX6MU3kn4BxTEX7rrhoRYL5MoZQCQJ8Skknn6TR9b2PXRlQx1UfeKCdnrJLZrYKh8M1wDaHEFdY8UT9VRcCxWLXFWbZuuyM2U+NiNoOjGBXJNp0HszxZ7ttjdgMtxrcARGUcxJ89dqj4tYPe5tVlWXvJEKAJggkQZ2P3UFsdnbvfXbtq86MX8QURMxqQN994Os1NfOLSFuXrTc1zgSTt4RlknU7Gmcm45FrNokwdk3Wk65QASCDu0lZIg7E8iNN5ESY/gqhG0JCnxA9Osz51AvGcSvg7pCRqBlZZmZjMRPOaiudpL65j+LrPPfoOUweXX99LaGaYE4twpSIAEEZY/d8DFEeAYG22GRGyyMwjMJ9o6wT0PKCNYpcxXF7t18sZZ/R8MSD8RFT8KwmF/Fy2IcqVMHKCQJjTTc6n4HpUXIWsBzBZ8HeAOZrTmN5A10gx5+W484bg1c7GBtFc+DvNddWT5MhkDGdjmjQb9NOeop9t3CFGaM0axtPOPKa6PittNGXWSwyTPUb3aiuX6ga7Nb1Aytm9y/ULXJrxrxFWpUK2aEVjLUgFZAogNFFKXER8tc+e38RpxApP4kflrnz2/iNc7z/qjZ4nLOm9rbebB3BJWSgkaEfKJqDyNB7ZB8Q1n4jyPoaI9vLxTh2IZfaVQRpOodSNOdA+zt9nwtp3XIzCSpBEakbHUbT76zaS/5l/P8jy+n/ZtxzBC9YNspnlrehjlcUk69BP10PfsnZhX7i3nz5sojaekbQBpGk+tMG0eo+/7Kxa4aBfe9nJ7xETLyUJm1Gu5nX0FL5SuZNJ0gMOxthbWZrdsaayDMnlKsATJj30ITsfhWFuIOciRMR12bMI0mdOkTTT2sxTJYCohYu4Hsh8seKSpMH2RA5ml/FYhEdmW1eY3biEq9poCKpkJqQrRGgieswayvGC5NvJFjOwNu2VYd5EkEK0yMpI5abD1qDGdjzaAPf3lBQkD2oYBdT4dBLf810O8u3r9lVLFllnMSZJYTBgGNB5b769ajjRNwH7Eu5waG6xZpcSTMgOQNemkUfY9NaCdj0f8VAdSpV7oEiJXvGIPmDJ1/wC6NhK62m/gjFP7M0jyrS4tTZBVM3lzPmBUKyoCTuWAjT5zBR608tRRqwKLZCD1/r+orKqPWtXuySoNuQ8HfNlABMH9IFh4Y2O40qBsci3O7zAuBOQSzRprlEkbjfrTx1YtNvGQODTK3EOPLYaGECN4JjSQIHMnbYefKqfA7hfHm4RE3VEdItOPsOvOpb+CY3HLLdC3WMwyrBCBBPi8KD9KJlY6TJhbYt40Abd6D0/MucvfXJ1dWU5c4s1wglH9kfZu2FuIvS0R6RlH2VM+HQXsPcXZ3IWBIlXiMwgTGk6g5dOZqLhbxiAAN1uD/wB3/FaXcTcBw4IbIzLc2GUAENCkTrL9YAXnM1S2OOGCQK91hEzrHlr13gjfrQ443vLgbLzKLGpBE7yIUazM+XUVf/Fc1m5lOQuCZ28RUCfqGvSlhr5tW7rm/fy2wGZRlHtLb9kkH9Ma6VZJtUhYoKXcSiqXvIAUyhCVBIZoiCJghgTHkKs2L4u2mIK5gpAcCdI35zqCfspGPa+2/tPiAs7uVvLvoSh+ymzhVu4t9lNy0R7TIqkNqPUgSenn7lTd0M1gTr+CJvOHKiWE5RqZB+EbadKt2uzyvhbyhcxNxXj5ujQPQk0RxnBmt32aZtmIEDRpYEzvqMo6eGpeEuIvBjAjfeJy9dD1pQ2C+xPAO7W8JIMjY7ZSCdR1B60zXLk1BwrEBr0eKXtjMSd21QmRtqpE9R5VS4FiiUh3m4ZYqTrGgMLJyqCIj3+db/E1VF7ezPrQbV9BDLrWRbresR/XprXVsxmCtYitiK1IogMV6sRXoqENhSfxIfLXPnt/EacAtJ/Eh8tc+e38Rrned9UbPE5Z0vtdazYO4vXIPjcWg2Hvg6bEfdyo/wBox/Z2+db/AJqVyi/21CXyty2baEsBcnMJDEKWAEgHQ6a+tZYzUNS30WOO6ND+2pA9f3f81aNiHnafLp1pMx/a02LmW3auYhTbRy6sSBnJGkK28D4mtk7esxJGDv8AhIUgHZtdIyAyfOqtSW+W4aMaVDXxVItOSfZUuPIqCQR7xSF+DnDM12HZmy4Ww5DMSM7O9wNHXXT1olje3dp1KvZxKggggAazuNqj4JxjDIbly3bvr8muclYhbCwgJLAa7ZarGWB5uLt/XSo765RzMCd5/ralI/hKws6i6IiZQaT18fP7DVl+3eGdZRmZtguQyPMhZMfvqMlBfA4nLathhDlFlV5MQJAE6CZArVuIp3kyTpk5xqZmJg+sTHPWgWBxt64T3WHuNpMsyJqYEw7a6bD03ip04RiAD8gxn9q0dhy+UrS9aWEiv8a9jHbxSsCVOxIPkeYPSh2FuAlrj3LWYGMqssNAAneSI666DXSlztJxC/ZURbv2mYqpeFOaRGjjMoJ009aOYPg1tcAoIBAWcuVYzdTprBoz1t1Y4yBQr2SDG2XIKXVDEtGWDJJXMQSIaRbAIE/VNWLHCJxK34IKoyxBOYH2eXKW9ZHSh2Fw+XAWFjMme2IO0d62oB00HKhrXwFPhWe7uvCkCStzKoByaEg6H1EGqnrfFqucj/jzzwON20zNOoXXTkekj2pGvlQW4f7eukjvBIAnTI1VUuHNlV2ANzJpeYCBbzzqRoSI3maH8LLXMXbzksj20chmkkulzfXdcu0mJqjdbQ6iEMFfFvEKW8Md5owI0zGOXmD76mfC2FsWVt3Lee0bcnMAbmXQzJHXN7q9hLUY/wCT2ZWHPkNp1gTP1Uwd3czezpO0g6RvmJHONCNhTK2Buina4t8uuUFgzhTlbOpBXQypIU76EKPDVXtPZDYPEab2x7/DOv0B8KLLZYXUKgCSQ+YfAggjxeHfzmhvErneYe9CsAbJInLsq3eh8xypnhCo47+KKHHhGs+ldxwjgA3NNbKMToNs51J9a45iFOZTMa9OXvrrHCmDYe2GUsrYdVIgkHQGOmuu5o2MwNx/ikqWzWhtAkE75T+fodzljZfOqfCB3puAwwa0wHLMQD7xmjyqHj7K9m8yKLRsgwCJLC0iO48OhzLcMtO4WfLTgl5jjACTbBVgMsHQAn84EfmiqvY1YDtvDMuNQEBZtgAqTBylusAESNP2hUTcEIvsysO8VmdVIGgecylgJgktG45chV65gixUm8xKnRitqJjXXJB05T+6s28Wllz3rNmPikLIYNABKovhM6RO8EyTTrkUzhrhYHMpUqxUg66gAyDzGu9Q4u/luW1hTJJOaRECBBGkywGpre5xm1uGYzsO7cHn1WDsRvyoLjePW3xFpBLjQlMjZgSRv7oIjofWuhPXT0sPJnjpfPjAcsPmVWAaGWdY3kgjTeIGvORW5SqfC3WQoYbHwljnzBmzShHvkctxRPu606GpugrKtSFSwV8lbBKly17LV+4ro1VaTOKf393/ADH/AIjTpSVxT+/u/wCY/wDEa5/m8I2eLyzpnagxhXPmn8xK5R2osol+3aKSLg3AmdB7Q5ic30d66t2pH9lf1T+YlKd61Yu4jM29sZBOkSXDeeugnyrFNXL/AH9jxdIUuEcINhswvxaVgWtEFo5kq0jKTOnvnajfDbwxNwNbLZGErqxkZPgNTt01rfivASCbuHy94oKsj7XATIBB5jlPkOtWOBYIznYBCUAOXwieZy8gQJgbTWafJangu/kRwfb9PERUWH4XLC48kqrhc7EFc3h9nUaxuTtrW3DuK94zjJdt5c3tQM2WJKqGnnoecVYwmFy2kzs5eRmbO+pzrMqWjLrtRWAMHHh7LcYsYWFLMTPs5iTtygb/AFUMfi9rDX7qW7JvOe7OYQqlWQMp0EGc5O32Ud44GysBbFwssanSSG9qBqNdfI1S/J5uWO9toEbIh7snKIUAe1AIIG3kI86EbCy7wzi125a7xLJFwSmXUW9WGpbnCrMjQTHMVf8AyhjIHyNj3XP+aFdlcTbCGy9wF2uFcoRiFYyYDlYmFLT9e00+Ddo2v4lbJtKAzMMwaSIDHbL+yPT3VcrEaKPbbtTcDWrN20LbTmMMGzA+FY1MazvP11S4j20xQt5QQqgjUKoOXkuYHnrPUVS/ChZBxCsM0HQCSdFgCJ2G+3U028Y4Ij2gYAELqIiIOvn/AMCla9hVC7Z7WYi3bEMwtrGUSp5HLAa2fzgT/wBUZwHb0d0qXbKu0MGJBEhiWiFtEa6dJPLnV7DcJs3sJh7AJBAUkxI8AJIB0nV4Pqd40j4vgbGEtXHeyGtgJ4hMliWUQCRBMjbQamhkOOjVu3dgmWsgSc3tmZy6nW1rKwp9IoGe16DE97YsKgtplG7ZgsgZoI6kDSddTtVnh7YfFW3Nu0yEDKxMAKxIKRDEQcp26GaDrwfJchjAMidtIPM+6lbfsZJGMD2gxD3mdGKuSYC6QDyAIJPP4mjNvtPjBMPcOv7B5+dvppUHZSxat4sMxEZGiOfmN/fPnTJiO1eCS4UZrgYEDYROkekTGsRrRX9A/wCArAdrcS19Ve5lGhJy22OUHWBkBJ5COvlTbZ4vh2t5XOjIVIyNrmzTqBGx60G4jwOzffMJyoBmY5VjxGNDAg+Lpy25CcN2TyXmDuYhYCldZUyDAPNV2/RNPGTuhWkV+LWsODmt4Y93buZWYNcIiRlO8sC0gldBA1M05cD4zh/xe2MyoMohWafDGgDkAtAkddDSfxHiWIs3W7tCUJIVyGYkBFLSSTJ2n1GoiscP7LkrmS4VLpOUgHr08R30plYH+wlxTHplxii5aAe0htnNOZ+6ysI2Ed2g9+tL2A7UW7d+24QvkA38InLBGxPPpG9a8b7P3rY1zN09qI03zbbAfD3C+C4Bjct5lyKxWQdxJAI09R9dV37HSQ8D8JdomTh488wnrzQeXxqjxLtZavXBlUr4CurLAi4pBMONJXXT2SdxFEsR2cwq7vaWZ9q5lmDrEx/1S/2o7JlHRrTAKND4s0SyjYjUw0kRsoo3fIEkuBsTs3cJDKQyyCJLagXs43ndXYbfmr5UvngT4S9Za4oQfIiS8j5PKpk9cqrPr6ihdzs7i0cqXWc2TlpLlZ9kT7Ww5gUs4xrjXSHJJUnrpBjTpRWSZOt8UbLZmzcV2V1KhGDEyTMAHX2tvWrnDcYbiS6OjDRgyFdeqhhqK5sey+IW6oDgAjMGOoGsTETI8J06infs5auorI727ijZlZmYknXNn9kaaAab1r8efyop1Y/Gw0WrUmhS8VVcReV2jKEyjXbLJMDeSxE+QohgcQt0tl0ygE5vDoTGk/bG9bVqx7M7gydVpI4qPl7v+Y/8Rp3IIMHl8PjSPxRx393Uf3j8x+kay+Y7ijR4yyzpnaYf2Ztx4reo3/vU2865twy/ePECrrp4FnQQEVWJjXeSffXSe0pjDMejW/5qUj8Fxz3rtwlUK2jlBjxAy0eRlYPvGmprLqfYePBYfjAUsMh3M+Ian3ppzNaDjaA/3ZE9GH/186F4nC4bMScRdGboWPiYdO7EA6+4VuvDsOde9uHXXMx69e6qmhlRi9dZmYi4RM6G3bkCNNgCTsNTOlS4XB3bp8F0aAtqhEiYBGR4iRHu8xUXEcLh7C5rjuoKsVh1JZlGimE8M6a0F4Rxu0QxuX2zQArFgpEaNCoVIBEDWZ8o1FdjWMzYTEJr3gYBdgzKS2wHjJAnXUgxvrtXrXGL3che6aGu5CS4IDA5YYrqF2E+Y1oLj+JW8pNvE+OJWbp3kaEM52AbXbUD0htdt0yi2qZbWbNEtq2YEknLJkgGAfKp+yZ4HnAWLqySLYgSqAgQx3k5TJJiNeZnelHgKdzixcJzKGbRd4KXIJLQNAGYmdlNXcL+EBTlVlQCDMBwFiDHsHMDvPKPSq2Ex2F7sqfFoRo4OhR0GlwKdFuRr+j5zR3A2m3bXCjEFLgQ29CSHgZiYPhKkyeXLX3034zCEWGA2yqNupA6zA+/rSfjMfYuvlVzbQFmOYoYcs7SDm2JbU/sinpbgNlmU5lKAj0j4waaORZYMdncBls2yDrlO401PICIoV+ELA3LmEuAAHW30UeFsx1ZoO4+Bpk4H/cp80Uo9usIRca4XvMFUOttQreLVYVWBidOXKdauaqKoS7kDvwa8MIS+HQQblqNZBhbgOqkxuBPnRDivDO8xCW4ATvI3LbK20gc6odl+FXGxQdmuWnRlV1hAYyZwMyqsgqyzpO4pp4hhgl+1E6tOvo3lSONoa6YtcB4OoxaiRlRsQFAGw7wkamfKlfjnBHGKuysBrtxlOmyvC6biRrr1FP+AshMbA2D3fgdftoZ2lbx3QQoBuXCIYSCEy6qNswGbXz61W1SGTyGuMKtuz3bKXDxBOgkOunhE6e1A1IBqocEzuSg1hZIJOYh3M+pVhPnPkaG/hH4hbRsKLuYrJeAAwYoy+EiR7UxQrBdo8K7kLauqVGlu21wSSRplXRfUxvTpUxfQyHBKzXUic05pWfGQPI/s/A+dT4GyqMApORFI8yoygfunbnQXhuH7xFvG6bdsgFZuSwzqudLjNoxnMI3AA2ihmG4k+HLd93mTMdUusXAEjM35xWEI9QaZYdkeQxxm4l3EDLnYBMpkiPEQ2vPly60r8QsBshWQFuKCTpKsQPs3qL/AMgsDGhwb923r4WYyRrAESSPrq7d4qLtl2XUCGmCNn+s+dVtDpg/t7wpkxKjYd0rCJjmHProPq8qfMJwcfi5MEzaGgOYFo5yP6k70P7cYfMll/2XWfUEj937+tMHCAWwYygMxtaBtiY0B8qlXgF4OdYTDAcYKk6PeZYknRixXnyOWPSiHafhBtgkHNKltFOhWN9BvVPiZZsQtyLVnEOQ6BX2y7SO7OsqwGZpaDTvxTCs2Dttcy58mVgvs6gwQPcP6FM42rJuplPAvcgC4ZzIkaahZYGIGm0jb982OIXmtBUXndKZmhoB8WY+6Tt18624W+bDWWmPBE/Q+80D4rg+9ttpeuLmJ8TBx4ZAO++8Gk4YeS5xTNdxGYW7aBbQAvgyqiTIy5Yczv0BHnROzwNxa+TYd6QASWkEhtZTKOkxyMUm9n7Sh3R2y5SRBuFAok7AGIjbX40b4S4bFtbHdNaJJA8DE5lmc48Wh6/ZTqWQNDFxXhIugQhBXbUEQeUUhY/h5W7cGujsNuhPnTXhrPiugsIX2cmdCNDoYfUgqw06ClXFW2NxznIlidSZ1PPxHX3mqtaRZo4Z1Dtndy4G6w3UKfg6mkLgXGrShrezu2pjSQADp0HkOdO34QiPyZiZ2yax0zLXDLd9wylPEhjYgkbgzzBn1FPr7t2H6M64OlYjsvh7rqXW20iFBnYbDfYTtVjD9jsLmzLYt6GZ1Oo/6pAPEXDAKcywDsD5GTJHLfyqb8utEWyWUECATpIiQJEmTt5e+su+XX/o+4au13AbbYRkhUCeNdDEidB6zH+qkzs3wVHDTbZ/GonLmVdVOvi8+U008K4q+JsXrd6LmQTOUa++ZnaPfW/ZG3GcEb3h6AZbYgelWKeKHWVZft9m7BbxWreggDIB5TVPtDwCzaVXOVVJCkAEzr+bpJpuvYWSPCNxynpVLjuBFxVDbB15nUE6jTXWSPj1o00SwKThdU7vxBSMmSTBBkkrLCNdelT2uA2WQd3YusCAJC7emZwee8Vtwzg1nOjG0Fud7eAKtuFzoSwPIhBAExIjSaK8d4yMMoLlFTSXadySIgekny9Kaq5BfQHxPB8OA4Np0cLIDKecwfCzDUgjU8qa8aPkbnoB+6OXnVBLxuWGZ1AJQbaggtoRNXcax7m6TtpGvSPLSrIKrEkyxhXyYdTzygDlLECBQTjt/NdUiAYtgGRsbmsEmJ1YTtUXax7owuGFmJa6iEmdA9tlnQjr1G9BLJxLoqxh2KAKIDkrlhgGZbhy7g67z51Y36Al7DXArrnEuWK7qQoM+EoNjy5mNY1q9isYHv2SCPaYCOYXN8RqKX8Vi8WitdKYcNlIJAuAgQdAxaOZg+dDeyIvC9hgwAQgMCSxMkEZdTygH3jpS28INexl72MeR+2/8AoP2lwsXrj90ozPcBcEEmLakE6yNC2hjVRGhopdb+3H/Nb+UDVHtXdIZhC5RdZ9DrLYeII89fgOopJcP+jLkg/CUgy4V2EhXkgGDAe2SAY0mrdnhyofKdAZiZVpJPLwiftrPbuwGwCsd1IA/wBQk/wipWUm6u5BGg6EZDv56b/o+dMvsD0CClsoVQWyhVSyIBAcrB8J2g89fWtMiKFPgLqCr7BwqkAEeaoWgayBHSkQcFOvytzQdf8Amr/ZbCRjLILuwfOpBJ2KN91FO2As4XBdxjrQZMhNzKNxqG0JETBAI061cY6YmJAGfQ/OPkK3xyN3mFuMzMVuWlMgQIXkdzOhk1exSKHxIVYIJB00OYZtDz3pJcjov9pLZfDYa4FkLoSJ8IZREgGCJEbaaUX7I48LgrTHWAqkDrIX95oJj7s8LssD+rJ1A0kE+ug+qouy2NJ4feAAzIXIkae0COc+f/VFcgfBpxTDkNc0bVUZfDmg28S5JDAeFspgep3pl4rjwMMqbtlzETsF568jS1Zv4oOrrZsEjMrENcIOaA06xMryPXrQbjAv/jFgZLaEKyrkZgBGZ9QTMk5hPnTZqgDdwJg+ECkwAXQkGIEPMHkdKVeOdlAt+4Ti7YOZ4DFc2UkmNW35f1FHux96bTiACLgMDYZ42B+eaJcd40tgKz2we8AMtAXMRGXaZOlJYfZyrCcJ7y4VzgE6hiRGvMnaJ86OcG4CyX0zXHuCVcrbIICgwxeGlV20HvFW73A0GJt+GFcg5TrHiMgzoYzLy91AuH4p8K7sRmJUTn0mSCYgjn+80bbCxt4txNbF1lkZt1XxA6rPtBtp1Pw50sXcS5YkuSSSScx1NUeL8Ra7fDcm0UT7Inl8ZmrAqvUjUUW6bts7V+EW6V4XimGhW3IPmGEV89cOcIzMWzKFJbKDpJAExAAJy8+YG9fQv4RRPC8V/l//ACFc44jwG04w6CVLW8l0poXt20TQiNZLBZOonyq/Uq89GaKwc7bHxdZxprmUchO8jn/yalOPS40vpyBUAGJ2A5kdTyp+7T8AtXrJ7u1btuCiowULqzKoXw8tefShfZHsqoBv31DTItIdsusses6x5a8xVe6LVh2st9iLZK3rqhimULmYGWboo2AAA06Ec6buztsSpgSbz/U0f/Cqd0RZVFyqigAKo5CI8637K3Y7vcgvdaI2BL7c4mqOZWWrCHV0PWhPFLxASFLk3FET0k78oiidx5Gn9fXQ/HWCWUFZGbY68jyPrV8iqJlMLlbP3eqazn08YIbLpMiTP20J7d4VsRhxatpmbMj66CMtwDXrJHxpoNoZYKiTHIe6tcoHIfDp9lGqBZTBnDgAGcltY6wQD+4/CqfaQzh74lvZDRlIgIBOsazp0ql2vzFFXVELCSDHJoHoZPrXOOI8WlSA7zmH5zEQoXqdzHSBStt4GSo6hxG6blld/Dcw5AgjUOs7j9qua9uuHTjDlYjwJsfXX931UxcJRRZt3VL5jftj2mjLnRTImDIkydPFQztas4okyDlTT406b2g9gXhfDO7xVk52Yd6ogxtPSnnhHyb4aAxguBEnwq9wfUNaUjcCujc1uKdgNiTvVvhuLbE4izJa2oS6CASNS1x+XmR6iKXdeCDZiMb/APkAMpnOXiD7JsgTt1/dVftsgym4FJLECYJ3Qj9HbQe8ml/CYNbnESjNcdRnAzMTqqHYzOjCfdTDieEWyhEtsZ8bcx1PqdaDGwiz2ydzw0eA6ZSfLwkTttrUd+Q9t4Ya2wY5zI16jcx1y0L45wlBg2dQysUQZi76ZiokgnXcj37UXa8r2xlz+3bUkqVErpuY12+NH2T0JDp7Uzud+WvKoOHBu/s7zmIGnVGEfuqLHY/+0MoGmdl9Gz/81Pw94v2D/wDtT6zH21FyIFOP4fu3tPmPiay7SZkkJ123opxvHFXuAgR1kSQR099DO03itWGYXAO7tnMACCEKk899AOVDO2uCH40LgJi8iuB0hVGuvPQ0XljoYRFzhQUkAoAwkiSUmYlt4zCI60N7EYglcTaYhSyPlzHKPEoAiTpOafdVO3YsrgVdkBPeQTzyrDMCfmzQqxj7efxAKQbanTTwaOfLMBrHrzqJckZf49wJLmJuNnMsA0AyJyLt1GhrTs9ZCZl3C3bLgnfxHuz8cwqbD4gHuiRGa2I1Ec5iNBry5a1jDX8t29Gg7u23plvqee21PFu8isPdlscM11cyL7B8TAarHMsOajrRjtVYF/D91ZKO0qV8QbLlOYE5SYESJ6x1pL7LWgMVeDIs+PQgH88H9xp34ZYRSwUKGK8huQQY9d6rdIcG9osQfknAhg5MHkYQ6n/+Z+NL3bDh/dpauLEuTJltyS0DNyEkCI09KZu07gpOUhl7sz5AupPl7a/ChvbUF+HZt8rKf30IvIWsCGsyNZ+yjIBpZw+IJb/imFG0FNrqkg6Lts7r24A/J9+RIhZETIzrpHOkx7WbufBrmbcASCpkREfmof8ATTx2uuBcHcY7DIeu1xa51+U1NwNLAKTsonUR+lpA+M0dWryJpptYCPE8LNi4cpEgBSBGUhgQR5z++vJdtm49hMwe0tsssQFVx4QGzawAJEDagmK46blwoJywNT5GT4Zg7Ab6edFbHaFRvmY8z3ayfUliT6VTcLqx3GXRm9h2OkEKCAdDsN+dWeD8OuWQuoMLqB5yTB58tKhu9pEbcN9Bftatf/KFG2b6CffRcY9g+XQbwt+6HJlteRHKIjb66mus7uhBiCTqeQEchE/dQEdqx+19BfvqP/ydNIDafsL19aipYsG19DmyEQTAj31hGJA1Gk8qUR2uX9uPmqftrb/y4D9L6K/fT3EGyXQQ7S4I3kKBp8UE6aZbTkR1IJXSuK8Rwl3D3Hs3FAZSJjXcSII30aupX+1aRs28+yu5ETv00pa43jLeJvd66SSFAOxGRt9NDoT9VL+TTiTZJ+hn4Vwq4mFtqUGjAkK0R4TqWkRrEwelAMZwK6mFa9eZTcS4tuF1ENbzTLazmmt73bjE52Ci2LZiF8S6RzysJqRe0zsvjto06kZniY3gnfzorUhRHpyYNPDsxtCJzXEBHWTEfXWvZfDG3dsu6FECOSzTBygqWM66MyLpR+z2gECbKdfaO/vFWV48CNbfKIB5HlttR3R7AoSXoGcKwKJeW736MczgjMoGUqcrBs0yTuOUjpRzFcRRPze8nSEe2TtuczDTT66RrnZyynNyD80R0Gxmt04FYP5rD3r1+ZSuUex9khzTGqbYRkBEAeK5ZgwP0e9P/YrNpgLOUvbnOra3bYkAiZhiOR50uYfgWF52mPvH2KKvJwbBD/A+oH7am5dg2SF65wE97LXcMfEYY3lLNqcsgTqdP62JnguWwL3+JbxNpcukFSRqNJiee1ErWCwSkFbMEMGBy6yDIOjjmBV25xCyf1n0T1/zqKnEXZLoHcfsN3NpTl8IZG1B3bQ6biAKrdq+GG5hcO6mcqoreQKDlvuse+itnH4d1BKuPRT+/vdRVBMZhxf8asUAOgRZLSYJzMR067VN8V7G2y6IcJwZrvC7yhZbMSo03UWyY15hT8a5zaXxhSupMcwZMaRyg6V1S52isW0ZcOlxCwjN4BBnTwgeLY7mlo3AL3eL4XOYllGUydORgbmY3qLXgsWBwl0GcZ2WuC1YVUXMtrxAHUNmkzMa+LWOc1TxPZi8X9jQ23WZB8Q8S6TvIioL/FLm5u3Sfnt+/NULYxz/AIlz6R/+1PHVg1yD8b5oO/kk2eJNfYTauZQWIIAZlUMNDv4Tr503rhUQFgqyOZk6fnSTpXMDiGP5zH1J++o2vHrRco9h2S6Hriq3LmHU2lDs1syMm57xD7pCyPMCq2O4Tcu4VkayVJT2QB7S6jTTnSX3jdTNanEv+m30jQe3sKjLogHYy+mrIyjfXKI/91WRho010qMuSZn4kn66lzVXrTTXJbpQa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data:image/jpeg;base64,/9j/4AAQSkZJRgABAQAAAQABAAD/2wCEAAkGBhQSEBUUExQVFRUVGBoYGRgYGBwYHhgXGBgbGxocGhcYHCYeGBwjHhgXHy8gIycpLCwsGB4xNTAqNSYrLCkBCQoKDgwOGg8PGiwkHyQpLCwsLCwsLCwsLCwsLCwsLCksLCwsLCwsLCwsLCwsLCwsLCwsLCwsLCwpLCwsLCksKf/AABEIAL4BCgMBIgACEQEDEQH/xAAcAAACAgMBAQAAAAAAAAAAAAAFBgMEAQIHAAj/xABIEAACAQIEAwUDBgsIAQQDAAABAhEAAwQSITEFQVEGEyJhcTKBkSNykqHB0QcUFUJSU2KxsrPwJDNDc4KT4fEWNKLC0iVjg//EABoBAAIDAQEAAAAAAAAAAAAAAAECAAMEBQb/xAAoEQACAgEEAgIDAAIDAAAAAAAAAQIRIQMSMVEEQSIyE2Fx0fAjgaH/2gAMAwEAAhEDEQA/AOsdrxODuf6P5i0gLhU/RX6I+6uhdqROFf1T+YlKtrhyjU61t8Ws2Vat4oGWMMk+yn0R91FE4fab8xPoj7qs90pEEVE+HykEfCtTUX6Kk32R3OFKPZtof9K/dWtuyoMNaT6C/dRa2ZE1koKrqPtDW+wbcwtuVAtJrOuRIEDnz1nSOlZGFRTrbt/QX7qqtgT+MFldgC0kyYBEeAD2SPCREfnDnsTxURJqnScZ3j2PO1WSxh8PZP8AhW/9tfuqwcBa/VWv9tfuoXhcRETRJLtNLRinwKpvspYnC2Z/u7f0F+6sYTBJP91by+aL91XMXhAwnmKq2GZDBIIplCLWEDcy8uAtfqrX+2v3V4YG0f8ABt/QT7q1s4malNyqnpR6G3PsgfA2v1Vr6C/dXjgbX6q19BfurF41rbam/FHoG5keIsWlH91a+gv3VTOHtESUtj/Qv3Vbu+YqjcOulWx049CuT7JMPhbX6tPoL91ELWBtR/dW/oL91VMMQTRKyNKWcI9BUmRnh1r9Vb+gv3Vg8Otfqrf0F+6rBrBqrZHobcyseHWv1Vv6C/dWPyda/VW/oL91WKxTbI9A3Mh/J1r9Vb+gv3Vn8m2v1Vv/AG1+6phW01NkeiWyAcNtfqrf0F+6tvyba/VW/oL91TTXgaXYug7mQ/k21+qtf7a/dWfyba/VWvoL91TE1kVNi6JuZB+TrX6q1/tr91Y/J1r9Vb+gv3VYmtZqbI9E3Mrnh1r9Va/21+6kXithRfugKoAuPyH6Rp+L0icWP9ou/wCY/wDEax+XFJLBq8Zu2dI7TD+zN863/NSl+yxGlMPaU/2ZvnW/5qUupfB3rX43DM2p6LJszUbIRpvXjejatreInetWSo2tPAiq2Ix0uETU7ny/qN62xVzKjNBbKpaBucomB5mKWuHYTE375ukjDyAsKquwX2hnZ9Pz50HP0jH5OpsVL2XaUdzDeExiuWVCjZWKvliVYAmDGxqXEozbbChOD4ViEzPYuWWzO4YHD93mdXKMWKGdSIzQan4JjMoGHIuLdXMxFw5iy5plbgEOozR6RVHi6rU67LNWHxssQQYM1et4zTatoB3G1ZWOWtdVuzIWExg61pfAOoodiLgJNRd8ai0/ZNxYhlO9bjiFUmea8Fp9t8i2EFvlunrVlXA560OstB00qyozNNVyQyZLiUZtBtzr1vhR661dsDyq0BVLm1hDUDhgIqwlurDLWndeVLusNGlampCtYipZCIivRW5FeIo2Q0is1mK9FQh4V6a9XqhDNer1eqEMTWjGti1ROaKIas1IvFD8vd/zH/iNOrvSPxM/L3fnt/EayeavijV4v2Z07tMP7M3zrf8ANSlhbetM/af/ANK/rb/mJSv3hHOtHi+yjV9FhKz3dQi7We+jnWqmU2aYvGKjBc6AkEkMygxBjQsOenpNewNy4GaQry2gU7KQOgPTl1Hvgv8ACbN1jeuojZbcEOsnKsvGp0qhheE4NsImKu2rVlXQPoSuVm0AzAgHygak7VxPJk5T/Ru00lENcOv3bVv5RWLDMZy5R5Quw+PnVPQth2AKG3bcZdD7WQQYOkR018qp4ng2Gt4Y4pXuG2tvOWt3nkwTooBgzI08qxd4bctXrBF2+9tzckO/eL/dswMkSsaCk0Makb7DqfVh9HkaVGjGddK1sXIEVZNoETXeeDnlG7E15MPI3FbOgrULO1WegElzBkDTWogIOu1XbLnmDU4wymq3KuQ1Zph1XkPqq8toDYVAAFqRcUKqlbHJlqHiXERYsvdKs2QTlUEk6xsPiT5VrieIKiFzJAIGgLHUgbKCefStsZiItOQYIVtehgx9fKqJcMdC+cbicUivbuLatsuaCCG9AFMtpzkidBNUrPDbl0BvxgtJ1BQiDzkgzPOJ5rymmazhltYbVc2RZy5gskARMkAR56DWgGJwl4Kt0WboK3A2W0xckGTLAjxREaRp6meXJts2JIHG1irWqXGM6Azqdt9ADsSBEakCCZJLC9p79ohcTbzDTxrA30kldNdNIqdcaipcZhBglBlcFZ12OixGwEmNQOUWAIuOqXMovAQpKlFcEnOstJDa7MDJGhNSM5R4I4xfKD/D+K274m2wMbjmNY1Hrz1FWiaXcHwALiFdSUW2WYqFCyXiFzA7A5jAJ6aAwWKulpSco2zLOKTpGKxNZisGris9NerWvUSG81qzVia0Y1KIeLVDcetnaq116sigM0e5SdxI/LXPnt/EaamelHiJ+WufPb+I1k85fFGjxX8mdS7Uf+lf1T+YlKipTZ2oP9ledNbf8xKXEsVZ4rqyrVXBCtv31BibgBCmPF10057+oHv8qILZE0NwfDMW5L58MCSRrbu7BoUZs2uig6c+tN5Ws4RpcsGlC3k3x10JgsQwKgBWiQGUTAGh0I19NKDdo2B4bglZZzPbIVEEMRac+z7IWDm51eS8FuvZxTWFD20bwswR/E2aRc1BGm2hEadIu0PZ/wDH7du3axNnu7R2zAHQFY8M8oHxrjOVvJtqkVrIVOClcqsHdhlfMg8V64SCEMiMpGh6GmbEMrG2BpkEkb+0BoT6CfeKFN2fycOWxcHfd1By2znYsC2XeAdWJ5e+tVF1ZLWMZmZ2Mi2rCWIAkKxGgG4+PSRlTtEavAXNkVKuI1jlVHh9/vbausmZBlSpzKYIKnUajapxpXoU1KNnNdp0T3LQOtVyddK2ViNq9ljXSmQLJLdwga1N+OCqbViKDimSy4cYOhmo2uzyrRFiq/EscbQkW7jsxygIoYgwYMEjSfs60kmoKx1bwVOI8YKMGRiVttFxEyliZA8UnwxsJjxemlzhWIzKVfMqplYhwstPiAzKSrDaSvQ9QKAdncOGtQFLQgVySVZ7huG4Mw1KsCZOumm5IoqnZ7OozP4QNEUZUEcgsa8zP7964c9WUpNo3KCSoNPxq3atd5cIJJOgJaTrosgEmB09djSvxDt3fZj3aKi9Wk6e6AP63qzY7LuzxByWwVt6QNTmd9dySY9EFUuPcCbujb1SYliDBAI0gAkzpov31S3IsSRXs9vb4AYi22u4Jkgbbkx00pk4X2pw+LZc4C3AZBIG4/i9PKYETSta7Mi0zqpDK2UqsQV03IJmJB8t+YNDsXw821zifCeVDc0xqi0dQv3ijmRowlT+bIGuvwPpO8Vpg+IK6pL2y7DZWDagSYjeBFLOE7Tp+LMb5Oe2PAwjNLRlInmTAPp5xQzC8YzOrklZBADKFVUZYYKVOxIWMx8IGm1adPXcSiWlZ0UV40P4IIsICxYwSxknxMSzCTrAJgTyAq/NdOLtWZWqZjLWKzNYZqYBg1E7153qu9ynSAYuXaq3XrZ3qNjVyRW2aRSrxAfLXPnt/Eaa1FKvET8tc+e38RrB5/1Rq8TlnTO2uIyYC88TlCtExMOp35Us8ExIuW1uI4a22bQ6FTyXTbzB66aRTJ25tluH3wBJKgAdZddK572T4Tfw+IdJAtj2wZ8RkgFY5jTXmNKywm1qpL/eS1xTg2OQWlPt9g7142BbuFRblyBm8TZ0VIy8wM512A86ZcfxG3ZTNcYICcoJBIzEGNvQ/ChicfwzCTibewIlWG32anlzqzy55SE0V7DaYe2964bmQwFQBgu0SfaEwS3pVW/wrBqFW93UgqwIUJ4VnIDl/NhYMmDBqu3EA1wML2Ga2R4ixglug5Ax1PP1qa69t4YXLJIk5VdNeZBC76VzrNBBiuz2Ht3FbubUl17vKCCBmzEsZhjOg5R8KHcO7S4i7xa9h4U4a2WQgAeHJ7JneSw9KMtbGYMvd6EaAjeRznQDX417C4DJcLi2Jd2JIyiZk6n87p7qiaROSzbwwQvlJILsdWLazESfTb1rFy1NZwyNNzMSc1xmUEkwpC6QQIg5tKsG1Xd0pfBfwwTWWDntxXih5zV82q1e3Iq7eV7SmAKsiysbTUbYfXSt7VvLzotkRAQeQNKnFO2ttbjWhb70JoZ9lmBPQgwDG3TpTrcBjTWud/kgWsZcAtgDMVRWMgI9tiD9RMcpFYvLnJQwX6MU3kn4BxTEX7rrhoRYL5MoZQCQJ8Skknn6TR9b2PXRlQx1UfeKCdnrJLZrYKh8M1wDaHEFdY8UT9VRcCxWLXFWbZuuyM2U+NiNoOjGBXJNp0HszxZ7ttjdgMtxrcARGUcxJ89dqj4tYPe5tVlWXvJEKAJggkQZ2P3UFsdnbvfXbtq86MX8QURMxqQN994Os1NfOLSFuXrTc1zgSTt4RlknU7Gmcm45FrNokwdk3Wk65QASCDu0lZIg7E8iNN5ESY/gqhG0JCnxA9Osz51AvGcSvg7pCRqBlZZmZjMRPOaiudpL65j+LrPPfoOUweXX99LaGaYE4twpSIAEEZY/d8DFEeAYG22GRGyyMwjMJ9o6wT0PKCNYpcxXF7t18sZZ/R8MSD8RFT8KwmF/Fy2IcqVMHKCQJjTTc6n4HpUXIWsBzBZ8HeAOZrTmN5A10gx5+W484bg1c7GBtFc+DvNddWT5MhkDGdjmjQb9NOeop9t3CFGaM0axtPOPKa6PittNGXWSwyTPUb3aiuX6ga7Nb1Aytm9y/ULXJrxrxFWpUK2aEVjLUgFZAogNFFKXER8tc+e38RpxApP4kflrnz2/iNc7z/qjZ4nLOm9rbebB3BJWSgkaEfKJqDyNB7ZB8Q1n4jyPoaI9vLxTh2IZfaVQRpOodSNOdA+zt9nwtp3XIzCSpBEakbHUbT76zaS/5l/P8jy+n/ZtxzBC9YNspnlrehjlcUk69BP10PfsnZhX7i3nz5sojaekbQBpGk+tMG0eo+/7Kxa4aBfe9nJ7xETLyUJm1Gu5nX0FL5SuZNJ0gMOxthbWZrdsaayDMnlKsATJj30ITsfhWFuIOciRMR12bMI0mdOkTTT2sxTJYCohYu4Hsh8seKSpMH2RA5ml/FYhEdmW1eY3biEq9poCKpkJqQrRGgieswayvGC5NvJFjOwNu2VYd5EkEK0yMpI5abD1qDGdjzaAPf3lBQkD2oYBdT4dBLf810O8u3r9lVLFllnMSZJYTBgGNB5b769ajjRNwH7Eu5waG6xZpcSTMgOQNemkUfY9NaCdj0f8VAdSpV7oEiJXvGIPmDJ1/wC6NhK62m/gjFP7M0jyrS4tTZBVM3lzPmBUKyoCTuWAjT5zBR608tRRqwKLZCD1/r+orKqPWtXuySoNuQ8HfNlABMH9IFh4Y2O40qBsci3O7zAuBOQSzRprlEkbjfrTx1YtNvGQODTK3EOPLYaGECN4JjSQIHMnbYefKqfA7hfHm4RE3VEdItOPsOvOpb+CY3HLLdC3WMwyrBCBBPi8KD9KJlY6TJhbYt40Abd6D0/MucvfXJ1dWU5c4s1wglH9kfZu2FuIvS0R6RlH2VM+HQXsPcXZ3IWBIlXiMwgTGk6g5dOZqLhbxiAAN1uD/wB3/FaXcTcBw4IbIzLc2GUAENCkTrL9YAXnM1S2OOGCQK91hEzrHlr13gjfrQ443vLgbLzKLGpBE7yIUazM+XUVf/Fc1m5lOQuCZ28RUCfqGvSlhr5tW7rm/fy2wGZRlHtLb9kkH9Ma6VZJtUhYoKXcSiqXvIAUyhCVBIZoiCJghgTHkKs2L4u2mIK5gpAcCdI35zqCfspGPa+2/tPiAs7uVvLvoSh+ymzhVu4t9lNy0R7TIqkNqPUgSenn7lTd0M1gTr+CJvOHKiWE5RqZB+EbadKt2uzyvhbyhcxNxXj5ujQPQk0RxnBmt32aZtmIEDRpYEzvqMo6eGpeEuIvBjAjfeJy9dD1pQ2C+xPAO7W8JIMjY7ZSCdR1B60zXLk1BwrEBr0eKXtjMSd21QmRtqpE9R5VS4FiiUh3m4ZYqTrGgMLJyqCIj3+db/E1VF7ezPrQbV9BDLrWRbresR/XprXVsxmCtYitiK1IogMV6sRXoqENhSfxIfLXPnt/EacAtJ/Eh8tc+e38Rrned9UbPE5Z0vtdazYO4vXIPjcWg2Hvg6bEfdyo/wBox/Z2+db/AJqVyi/21CXyty2baEsBcnMJDEKWAEgHQ6a+tZYzUNS30WOO6ND+2pA9f3f81aNiHnafLp1pMx/a02LmW3auYhTbRy6sSBnJGkK28D4mtk7esxJGDv8AhIUgHZtdIyAyfOqtSW+W4aMaVDXxVItOSfZUuPIqCQR7xSF+DnDM12HZmy4Ww5DMSM7O9wNHXXT1olje3dp1KvZxKggggAazuNqj4JxjDIbly3bvr8muclYhbCwgJLAa7ZarGWB5uLt/XSo765RzMCd5/ralI/hKws6i6IiZQaT18fP7DVl+3eGdZRmZtguQyPMhZMfvqMlBfA4nLathhDlFlV5MQJAE6CZArVuIp3kyTpk5xqZmJg+sTHPWgWBxt64T3WHuNpMsyJqYEw7a6bD03ip04RiAD8gxn9q0dhy+UrS9aWEiv8a9jHbxSsCVOxIPkeYPSh2FuAlrj3LWYGMqssNAAneSI666DXSlztJxC/ZURbv2mYqpeFOaRGjjMoJ009aOYPg1tcAoIBAWcuVYzdTprBoz1t1Y4yBQr2SDG2XIKXVDEtGWDJJXMQSIaRbAIE/VNWLHCJxK34IKoyxBOYH2eXKW9ZHSh2Fw+XAWFjMme2IO0d62oB00HKhrXwFPhWe7uvCkCStzKoByaEg6H1EGqnrfFqucj/jzzwON20zNOoXXTkekj2pGvlQW4f7eukjvBIAnTI1VUuHNlV2ANzJpeYCBbzzqRoSI3maH8LLXMXbzksj20chmkkulzfXdcu0mJqjdbQ6iEMFfFvEKW8Md5owI0zGOXmD76mfC2FsWVt3Lee0bcnMAbmXQzJHXN7q9hLUY/wCT2ZWHPkNp1gTP1Uwd3czezpO0g6RvmJHONCNhTK2Buina4t8uuUFgzhTlbOpBXQypIU76EKPDVXtPZDYPEab2x7/DOv0B8KLLZYXUKgCSQ+YfAggjxeHfzmhvErneYe9CsAbJInLsq3eh8xypnhCo47+KKHHhGs+ldxwjgA3NNbKMToNs51J9a45iFOZTMa9OXvrrHCmDYe2GUsrYdVIgkHQGOmuu5o2MwNx/ikqWzWhtAkE75T+fodzljZfOqfCB3puAwwa0wHLMQD7xmjyqHj7K9m8yKLRsgwCJLC0iO48OhzLcMtO4WfLTgl5jjACTbBVgMsHQAn84EfmiqvY1YDtvDMuNQEBZtgAqTBylusAESNP2hUTcEIvsysO8VmdVIGgecylgJgktG45chV65gixUm8xKnRitqJjXXJB05T+6s28Wllz3rNmPikLIYNABKovhM6RO8EyTTrkUzhrhYHMpUqxUg66gAyDzGu9Q4u/luW1hTJJOaRECBBGkywGpre5xm1uGYzsO7cHn1WDsRvyoLjePW3xFpBLjQlMjZgSRv7oIjofWuhPXT0sPJnjpfPjAcsPmVWAaGWdY3kgjTeIGvORW5SqfC3WQoYbHwljnzBmzShHvkctxRPu606GpugrKtSFSwV8lbBKly17LV+4ro1VaTOKf393/ADH/AIjTpSVxT+/u/wCY/wDEa5/m8I2eLyzpnagxhXPmn8xK5R2osol+3aKSLg3AmdB7Q5ic30d66t2pH9lf1T+YlKd61Yu4jM29sZBOkSXDeeugnyrFNXL/AH9jxdIUuEcINhswvxaVgWtEFo5kq0jKTOnvnajfDbwxNwNbLZGErqxkZPgNTt01rfivASCbuHy94oKsj7XATIBB5jlPkOtWOBYIznYBCUAOXwieZy8gQJgbTWafJangu/kRwfb9PERUWH4XLC48kqrhc7EFc3h9nUaxuTtrW3DuK94zjJdt5c3tQM2WJKqGnnoecVYwmFy2kzs5eRmbO+pzrMqWjLrtRWAMHHh7LcYsYWFLMTPs5iTtygb/AFUMfi9rDX7qW7JvOe7OYQqlWQMp0EGc5O32Ud44GysBbFwssanSSG9qBqNdfI1S/J5uWO9toEbIh7snKIUAe1AIIG3kI86EbCy7wzi125a7xLJFwSmXUW9WGpbnCrMjQTHMVf8AyhjIHyNj3XP+aFdlcTbCGy9wF2uFcoRiFYyYDlYmFLT9e00+Ddo2v4lbJtKAzMMwaSIDHbL+yPT3VcrEaKPbbtTcDWrN20LbTmMMGzA+FY1MazvP11S4j20xQt5QQqgjUKoOXkuYHnrPUVS/ChZBxCsM0HQCSdFgCJ2G+3U028Y4Ij2gYAELqIiIOvn/AMCla9hVC7Z7WYi3bEMwtrGUSp5HLAa2fzgT/wBUZwHb0d0qXbKu0MGJBEhiWiFtEa6dJPLnV7DcJs3sJh7AJBAUkxI8AJIB0nV4Pqd40j4vgbGEtXHeyGtgJ4hMliWUQCRBMjbQamhkOOjVu3dgmWsgSc3tmZy6nW1rKwp9IoGe16DE97YsKgtplG7ZgsgZoI6kDSddTtVnh7YfFW3Nu0yEDKxMAKxIKRDEQcp26GaDrwfJchjAMidtIPM+6lbfsZJGMD2gxD3mdGKuSYC6QDyAIJPP4mjNvtPjBMPcOv7B5+dvppUHZSxat4sMxEZGiOfmN/fPnTJiO1eCS4UZrgYEDYROkekTGsRrRX9A/wCArAdrcS19Ve5lGhJy22OUHWBkBJ5COvlTbZ4vh2t5XOjIVIyNrmzTqBGx60G4jwOzffMJyoBmY5VjxGNDAg+Lpy25CcN2TyXmDuYhYCldZUyDAPNV2/RNPGTuhWkV+LWsODmt4Y93buZWYNcIiRlO8sC0gldBA1M05cD4zh/xe2MyoMohWafDGgDkAtAkddDSfxHiWIs3W7tCUJIVyGYkBFLSSTJ2n1GoiscP7LkrmS4VLpOUgHr08R30plYH+wlxTHplxii5aAe0htnNOZ+6ysI2Ed2g9+tL2A7UW7d+24QvkA38InLBGxPPpG9a8b7P3rY1zN09qI03zbbAfD3C+C4Bjct5lyKxWQdxJAI09R9dV37HSQ8D8JdomTh488wnrzQeXxqjxLtZavXBlUr4CurLAi4pBMONJXXT2SdxFEsR2cwq7vaWZ9q5lmDrEx/1S/2o7JlHRrTAKND4s0SyjYjUw0kRsoo3fIEkuBsTs3cJDKQyyCJLagXs43ndXYbfmr5UvngT4S9Za4oQfIiS8j5PKpk9cqrPr6ihdzs7i0cqXWc2TlpLlZ9kT7Ww5gUs4xrjXSHJJUnrpBjTpRWSZOt8UbLZmzcV2V1KhGDEyTMAHX2tvWrnDcYbiS6OjDRgyFdeqhhqK5sey+IW6oDgAjMGOoGsTETI8J06infs5auorI727ijZlZmYknXNn9kaaAab1r8efyop1Y/Gw0WrUmhS8VVcReV2jKEyjXbLJMDeSxE+QohgcQt0tl0ygE5vDoTGk/bG9bVqx7M7gydVpI4qPl7v+Y/8Rp3IIMHl8PjSPxRx393Uf3j8x+kay+Y7ijR4yyzpnaYf2Ztx4reo3/vU2865twy/ePECrrp4FnQQEVWJjXeSffXSe0pjDMejW/5qUj8Fxz3rtwlUK2jlBjxAy0eRlYPvGmprLqfYePBYfjAUsMh3M+Ian3ppzNaDjaA/3ZE9GH/186F4nC4bMScRdGboWPiYdO7EA6+4VuvDsOde9uHXXMx69e6qmhlRi9dZmYi4RM6G3bkCNNgCTsNTOlS4XB3bp8F0aAtqhEiYBGR4iRHu8xUXEcLh7C5rjuoKsVh1JZlGimE8M6a0F4Rxu0QxuX2zQArFgpEaNCoVIBEDWZ8o1FdjWMzYTEJr3gYBdgzKS2wHjJAnXUgxvrtXrXGL3che6aGu5CS4IDA5YYrqF2E+Y1oLj+JW8pNvE+OJWbp3kaEM52AbXbUD0htdt0yi2qZbWbNEtq2YEknLJkgGAfKp+yZ4HnAWLqySLYgSqAgQx3k5TJJiNeZnelHgKdzixcJzKGbRd4KXIJLQNAGYmdlNXcL+EBTlVlQCDMBwFiDHsHMDvPKPSq2Ex2F7sqfFoRo4OhR0GlwKdFuRr+j5zR3A2m3bXCjEFLgQ29CSHgZiYPhKkyeXLX3034zCEWGA2yqNupA6zA+/rSfjMfYuvlVzbQFmOYoYcs7SDm2JbU/sinpbgNlmU5lKAj0j4waaORZYMdncBls2yDrlO401PICIoV+ELA3LmEuAAHW30UeFsx1ZoO4+Bpk4H/cp80Uo9usIRca4XvMFUOttQreLVYVWBidOXKdauaqKoS7kDvwa8MIS+HQQblqNZBhbgOqkxuBPnRDivDO8xCW4ATvI3LbK20gc6odl+FXGxQdmuWnRlV1hAYyZwMyqsgqyzpO4pp4hhgl+1E6tOvo3lSONoa6YtcB4OoxaiRlRsQFAGw7wkamfKlfjnBHGKuysBrtxlOmyvC6biRrr1FP+AshMbA2D3fgdftoZ2lbx3QQoBuXCIYSCEy6qNswGbXz61W1SGTyGuMKtuz3bKXDxBOgkOunhE6e1A1IBqocEzuSg1hZIJOYh3M+pVhPnPkaG/hH4hbRsKLuYrJeAAwYoy+EiR7UxQrBdo8K7kLauqVGlu21wSSRplXRfUxvTpUxfQyHBKzXUic05pWfGQPI/s/A+dT4GyqMApORFI8yoygfunbnQXhuH7xFvG6bdsgFZuSwzqudLjNoxnMI3AA2ihmG4k+HLd93mTMdUusXAEjM35xWEI9QaZYdkeQxxm4l3EDLnYBMpkiPEQ2vPly60r8QsBshWQFuKCTpKsQPs3qL/AMgsDGhwb923r4WYyRrAESSPrq7d4qLtl2XUCGmCNn+s+dVtDpg/t7wpkxKjYd0rCJjmHProPq8qfMJwcfi5MEzaGgOYFo5yP6k70P7cYfMll/2XWfUEj937+tMHCAWwYygMxtaBtiY0B8qlXgF4OdYTDAcYKk6PeZYknRixXnyOWPSiHafhBtgkHNKltFOhWN9BvVPiZZsQtyLVnEOQ6BX2y7SO7OsqwGZpaDTvxTCs2Dttcy58mVgvs6gwQPcP6FM42rJuplPAvcgC4ZzIkaahZYGIGm0jb982OIXmtBUXndKZmhoB8WY+6Tt18624W+bDWWmPBE/Q+80D4rg+9ttpeuLmJ8TBx4ZAO++8Gk4YeS5xTNdxGYW7aBbQAvgyqiTIy5Yczv0BHnROzwNxa+TYd6QASWkEhtZTKOkxyMUm9n7Sh3R2y5SRBuFAok7AGIjbX40b4S4bFtbHdNaJJA8DE5lmc48Wh6/ZTqWQNDFxXhIugQhBXbUEQeUUhY/h5W7cGujsNuhPnTXhrPiugsIX2cmdCNDoYfUgqw06ClXFW2NxznIlidSZ1PPxHX3mqtaRZo4Z1Dtndy4G6w3UKfg6mkLgXGrShrezu2pjSQADp0HkOdO34QiPyZiZ2yax0zLXDLd9wylPEhjYgkbgzzBn1FPr7t2H6M64OlYjsvh7rqXW20iFBnYbDfYTtVjD9jsLmzLYt6GZ1Oo/6pAPEXDAKcywDsD5GTJHLfyqb8utEWyWUECATpIiQJEmTt5e+su+XX/o+4au13AbbYRkhUCeNdDEidB6zH+qkzs3wVHDTbZ/GonLmVdVOvi8+U008K4q+JsXrd6LmQTOUa++ZnaPfW/ZG3GcEb3h6AZbYgelWKeKHWVZft9m7BbxWreggDIB5TVPtDwCzaVXOVVJCkAEzr+bpJpuvYWSPCNxynpVLjuBFxVDbB15nUE6jTXWSPj1o00SwKThdU7vxBSMmSTBBkkrLCNdelT2uA2WQd3YusCAJC7emZwee8Vtwzg1nOjG0Fud7eAKtuFzoSwPIhBAExIjSaK8d4yMMoLlFTSXadySIgekny9Kaq5BfQHxPB8OA4Np0cLIDKecwfCzDUgjU8qa8aPkbnoB+6OXnVBLxuWGZ1AJQbaggtoRNXcax7m6TtpGvSPLSrIKrEkyxhXyYdTzygDlLECBQTjt/NdUiAYtgGRsbmsEmJ1YTtUXax7owuGFmJa6iEmdA9tlnQjr1G9BLJxLoqxh2KAKIDkrlhgGZbhy7g67z51Y36Al7DXArrnEuWK7qQoM+EoNjy5mNY1q9isYHv2SCPaYCOYXN8RqKX8Vi8WitdKYcNlIJAuAgQdAxaOZg+dDeyIvC9hgwAQgMCSxMkEZdTygH3jpS28INexl72MeR+2/8AoP2lwsXrj90ozPcBcEEmLakE6yNC2hjVRGhopdb+3H/Nb+UDVHtXdIZhC5RdZ9DrLYeII89fgOopJcP+jLkg/CUgy4V2EhXkgGDAe2SAY0mrdnhyofKdAZiZVpJPLwiftrPbuwGwCsd1IA/wBQk/wipWUm6u5BGg6EZDv56b/o+dMvsD0CClsoVQWyhVSyIBAcrB8J2g89fWtMiKFPgLqCr7BwqkAEeaoWgayBHSkQcFOvytzQdf8Amr/ZbCRjLILuwfOpBJ2KN91FO2As4XBdxjrQZMhNzKNxqG0JETBAI061cY6YmJAGfQ/OPkK3xyN3mFuMzMVuWlMgQIXkdzOhk1exSKHxIVYIJB00OYZtDz3pJcjov9pLZfDYa4FkLoSJ8IZREgGCJEbaaUX7I48LgrTHWAqkDrIX95oJj7s8LssD+rJ1A0kE+ug+qouy2NJ4feAAzIXIkae0COc+f/VFcgfBpxTDkNc0bVUZfDmg28S5JDAeFspgep3pl4rjwMMqbtlzETsF568jS1Zv4oOrrZsEjMrENcIOaA06xMryPXrQbjAv/jFgZLaEKyrkZgBGZ9QTMk5hPnTZqgDdwJg+ECkwAXQkGIEPMHkdKVeOdlAt+4Ti7YOZ4DFc2UkmNW35f1FHux96bTiACLgMDYZ42B+eaJcd40tgKz2we8AMtAXMRGXaZOlJYfZyrCcJ7y4VzgE6hiRGvMnaJ86OcG4CyX0zXHuCVcrbIICgwxeGlV20HvFW73A0GJt+GFcg5TrHiMgzoYzLy91AuH4p8K7sRmJUTn0mSCYgjn+80bbCxt4txNbF1lkZt1XxA6rPtBtp1Pw50sXcS5YkuSSSScx1NUeL8Ra7fDcm0UT7Inl8ZmrAqvUjUUW6bts7V+EW6V4XimGhW3IPmGEV89cOcIzMWzKFJbKDpJAExAAJy8+YG9fQv4RRPC8V/l//ACFc44jwG04w6CVLW8l0poXt20TQiNZLBZOonyq/Uq89GaKwc7bHxdZxprmUchO8jn/yalOPS40vpyBUAGJ2A5kdTyp+7T8AtXrJ7u1btuCiowULqzKoXw8tefShfZHsqoBv31DTItIdsusses6x5a8xVe6LVh2st9iLZK3rqhimULmYGWboo2AAA06Ec6buztsSpgSbz/U0f/Cqd0RZVFyqigAKo5CI8637K3Y7vcgvdaI2BL7c4mqOZWWrCHV0PWhPFLxASFLk3FET0k78oiidx5Gn9fXQ/HWCWUFZGbY68jyPrV8iqJlMLlbP3eqazn08YIbLpMiTP20J7d4VsRhxatpmbMj66CMtwDXrJHxpoNoZYKiTHIe6tcoHIfDp9lGqBZTBnDgAGcltY6wQD+4/CqfaQzh74lvZDRlIgIBOsazp0ql2vzFFXVELCSDHJoHoZPrXOOI8WlSA7zmH5zEQoXqdzHSBStt4GSo6hxG6blld/Dcw5AgjUOs7j9qua9uuHTjDlYjwJsfXX931UxcJRRZt3VL5jftj2mjLnRTImDIkydPFQztas4okyDlTT406b2g9gXhfDO7xVk52Yd6ogxtPSnnhHyb4aAxguBEnwq9wfUNaUjcCujc1uKdgNiTvVvhuLbE4izJa2oS6CASNS1x+XmR6iKXdeCDZiMb/APkAMpnOXiD7JsgTt1/dVftsgym4FJLECYJ3Qj9HbQe8ml/CYNbnESjNcdRnAzMTqqHYzOjCfdTDieEWyhEtsZ8bcx1PqdaDGwiz2ydzw0eA6ZSfLwkTttrUd+Q9t4Ya2wY5zI16jcx1y0L45wlBg2dQysUQZi76ZiokgnXcj37UXa8r2xlz+3bUkqVErpuY12+NH2T0JDp7Uzud+WvKoOHBu/s7zmIGnVGEfuqLHY/+0MoGmdl9Gz/81Pw94v2D/wDtT6zH21FyIFOP4fu3tPmPiay7SZkkJ123opxvHFXuAgR1kSQR099DO03itWGYXAO7tnMACCEKk899AOVDO2uCH40LgJi8iuB0hVGuvPQ0XljoYRFzhQUkAoAwkiSUmYlt4zCI60N7EYglcTaYhSyPlzHKPEoAiTpOafdVO3YsrgVdkBPeQTzyrDMCfmzQqxj7efxAKQbanTTwaOfLMBrHrzqJckZf49wJLmJuNnMsA0AyJyLt1GhrTs9ZCZl3C3bLgnfxHuz8cwqbD4gHuiRGa2I1Ec5iNBry5a1jDX8t29Gg7u23plvqee21PFu8isPdlscM11cyL7B8TAarHMsOajrRjtVYF/D91ZKO0qV8QbLlOYE5SYESJ6x1pL7LWgMVeDIs+PQgH88H9xp34ZYRSwUKGK8huQQY9d6rdIcG9osQfknAhg5MHkYQ6n/+Z+NL3bDh/dpauLEuTJltyS0DNyEkCI09KZu07gpOUhl7sz5AupPl7a/ChvbUF+HZt8rKf30IvIWsCGsyNZ+yjIBpZw+IJb/imFG0FNrqkg6Lts7r24A/J9+RIhZETIzrpHOkx7WbufBrmbcASCpkREfmof8ATTx2uuBcHcY7DIeu1xa51+U1NwNLAKTsonUR+lpA+M0dWryJpptYCPE8LNi4cpEgBSBGUhgQR5z++vJdtm49hMwe0tsssQFVx4QGzawAJEDagmK46blwoJywNT5GT4Zg7Ab6edFbHaFRvmY8z3ayfUliT6VTcLqx3GXRm9h2OkEKCAdDsN+dWeD8OuWQuoMLqB5yTB58tKhu9pEbcN9Bftatf/KFG2b6CffRcY9g+XQbwt+6HJlteRHKIjb66mus7uhBiCTqeQEchE/dQEdqx+19BfvqP/ydNIDafsL19aipYsG19DmyEQTAj31hGJA1Gk8qUR2uX9uPmqftrb/y4D9L6K/fT3EGyXQQ7S4I3kKBp8UE6aZbTkR1IJXSuK8Rwl3D3Hs3FAZSJjXcSII30aupX+1aRs28+yu5ETv00pa43jLeJvd66SSFAOxGRt9NDoT9VL+TTiTZJ+hn4Vwq4mFtqUGjAkK0R4TqWkRrEwelAMZwK6mFa9eZTcS4tuF1ENbzTLazmmt73bjE52Ci2LZiF8S6RzysJqRe0zsvjto06kZniY3gnfzorUhRHpyYNPDsxtCJzXEBHWTEfXWvZfDG3dsu6FECOSzTBygqWM66MyLpR+z2gECbKdfaO/vFWV48CNbfKIB5HlttR3R7AoSXoGcKwKJeW736MczgjMoGUqcrBs0yTuOUjpRzFcRRPze8nSEe2TtuczDTT66RrnZyynNyD80R0Gxmt04FYP5rD3r1+ZSuUex9khzTGqbYRkBEAeK5ZgwP0e9P/YrNpgLOUvbnOra3bYkAiZhiOR50uYfgWF52mPvH2KKvJwbBD/A+oH7am5dg2SF65wE97LXcMfEYY3lLNqcsgTqdP62JnguWwL3+JbxNpcukFSRqNJiee1ErWCwSkFbMEMGBy6yDIOjjmBV25xCyf1n0T1/zqKnEXZLoHcfsN3NpTl8IZG1B3bQ6biAKrdq+GG5hcO6mcqoreQKDlvuse+itnH4d1BKuPRT+/vdRVBMZhxf8asUAOgRZLSYJzMR067VN8V7G2y6IcJwZrvC7yhZbMSo03UWyY15hT8a5zaXxhSupMcwZMaRyg6V1S52isW0ZcOlxCwjN4BBnTwgeLY7mlo3AL3eL4XOYllGUydORgbmY3qLXgsWBwl0GcZ2WuC1YVUXMtrxAHUNmkzMa+LWOc1TxPZi8X9jQ23WZB8Q8S6TvIioL/FLm5u3Sfnt+/NULYxz/AIlz6R/+1PHVg1yD8b5oO/kk2eJNfYTauZQWIIAZlUMNDv4Tr503rhUQFgqyOZk6fnSTpXMDiGP5zH1J++o2vHrRco9h2S6Hriq3LmHU2lDs1syMm57xD7pCyPMCq2O4Tcu4VkayVJT2QB7S6jTTnSX3jdTNanEv+m30jQe3sKjLogHYy+mrIyjfXKI/91WRho010qMuSZn4kn66lzVXrTTXJbpQa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6" name="AutoShape 6" descr="data:image/jpeg;base64,/9j/4AAQSkZJRgABAQAAAQABAAD/2wCEAAkGBhQSEBEUExQWFRUWFx4aGBgXGR4cHhoYHB0cGRoZFxgYGyYeGh8jGRocHy8gIycpLCwsFiAxNTAqNSYrLCkBCQoKDgwOGg8PGiwkHCQpLCwpLCkpLCksLCksLSkpKSksKSwpLCkpLCkpLCkpLCksKSwsKSwsLCwsLCwsLCwsLP/AABEIAOcArgMBIgACEQEDEQH/xAAcAAABBQEBAQAAAAAAAAAAAAAGAAIEBQcDAQj/xABJEAABAwIEAwQFCgIHBwUBAAABAgMRACEEBRIxBkFREyJhcQeBobHBFCMyMzRCUmJykRfwJIKSssLR4RUWU3OTovFDVIOz0iX/xAAZAQACAwEAAAAAAAAAAAAAAAAAAwECBAX/xAApEQACAgICAQMEAgMBAAAAAAAAAQIRAyESMUEEIlETMnGBYbEjQsEz/9oADAMBAAIRAxEAPwDb0Gwp1Mb2HlT6AFSpUqAFSpUjQBAzzEuN4d1bSUqWlMpCjpB8zytUnCqUUJKwEqIGoC4Bi4B86zX0p+kNtonBN6VrUJdOsDRBkIIP3jG02FGfB3EacbhEOhKkn6KgqPpJsYIMEE3Boojl4L2lSpUEipUqVACpUqVACpU1LgJI5jenUAKlSpUAKlSpUAQc5xpaYcWBJSLedUvBWdLxDRUs3qy4p+yO+VDvo0+oPn8aADVvYeVPpjew8qfQAqVKlQAjQ3xTx/hMvgYh0BZEhsXURtMDYeJrrxBxthcHKXnO/AIbSCVGdrcpjma+duOcUcwxz2JMoCiEoSb6UJAACinY7mI571FpBTa0MzPKziVvPIW28t1xSzpWNlEmIN+ceqtO9CGUrYVilKOhJDaQ2YEqglSom8WTI6msYPD6jBQbcjMftNdm8Xi2NnFQOp1DyBMip5oXxktn16DXtZ36F+MHsdg1h5J1MKCO05LBGoD9SRY+aetaJQMFSpUqAFXhr2vFGgCsw2KdOKfQpKA0EpKFBXeMyDqTyuDVnWYY30iJbzVxSW3XGUpDKlIggkKJKkiZICiRPga05KpFFEJ2OpUqVBIqVKlQBU8U/ZHfKh30afUHz+NEXFP2R3yod9Gn1B8/jQAat7Dyp9Mb2HlT6AFXhr2q3iPHhjCYh0mNDS1T4hJj2xQB88cXZicZmWLdklGoJQAY7qRAMjwEx+an5VkgWlchIg2BST4na45VX5Whfap03nvE+BP+UCiN7KsQpCltjVeZJFoAm3qrHLb2bYqo2VKcOSgobbRKZUrUbaTO2odEqJ9tRMLpU2owEmBb7itVhMAgHxHSCKJkZelxCSs6HUpjWkSCDyIP8+dRs2w6Ge/qLi1rH3YAElStybk8/ZRca12Rwny30LhjjLE5a3oRpLZMlKwFJKzAkKQQpMwK2vhLiZGNw6XBAWLOIB+ir3kHcHmKwTNMYHzKUQUJ7wBSdQtyQJO+8VsPor4TVg8JqdTDzx1KHNKB9W2T4AkkdSadjbfYrJFJWG1KlSpwgVRsyxBQy6tOnUlBI1GEyBI1HkJi9STWNenjjIhKMvaN1wt8jkie6gx1jUfADrQBneJyZ93U7AU8pZUsJUgmSTOxt1t4V9C+j8EZfh0lztVJTBJ3FyQgzfuiBfpXy0xlqgCQVJI5gH95G1W+CzbHswpt1ZESCCVCPOi0LSaZ9YzXtAfoi4mxOMwi1YlN0OaUObawBfzKTadr+Bo7oGHtKlSoAqeKfsjvlQ76NPqD5/GiLin7I75UO+jT6g+fxoANW9h5U+mN7Dyp9ACqn4ryQ4zCPMBfZlYsqJuLiRzEi9XFc30akkSRIIkcvEUAfPnD+ADfyoEfONrDSoIIEEyEnn9Gi7CiMGvlIV7bUPZblymEYhtZ1KGJWkr/AB6QBqNz1686I3Dpwf8AV95rBPs6UV7EZ1m2NwrC0IUcSVgAqIX1HhVvkyO07ApdD7S1gHVZSRvB60DcYuD5a4EqCgOzEgggwkXt40XejFvuNeKyT+5j3GmzgoxsTjyNzaCfE8K6sUy1h/mytSSVC+kSSTuNgPYK2TDtaUpTewAv4WvQHkg//pNeCD7jWgVfD0Lz9r8HteE1zViUhYRqGoiQmRMCxMbx41X8UOFODxKkmFJaWpJ6KCSQf3p5nGcR8TNYPDl5wymQEhMSpR5DlsCT4A184POreeeec7y3FKUpUAkyfHZIEAcv2qz4izN1SWsO44VNtjUkEAaZ3FuVhv8AiNVmHdUhxtP0lKEwem9uUD41myTbdI148dK2Tssy3WlZ203uogxebxp9RiuT7mlKdLS9CYSpQMQrpAMb22q5Ywby1qUgFUJFkmI3EiCP2HWupyjtECFJbcI7+pJUlW4kc0qg7+fO9LjV+5jJxl4PeH+L8Rg4+TqC21CVIV3hfnpBBSfERPMVqPBXHyccpbZb7NxCZiZB5GJAIjp41kzDLTKyz9YezBUopAJMmSiRYCes1ofoo4TS20MUshS3AQiNkpnST+pUX8AKdjbuvBnyRSV+TRKVeCvaeIKnin7I75UO+jT6g+fxoi4p+yO+VDvo0+oPn8aADVvYeVPpjew8qfQAq8Ne1Gx7+hpxX4UqP7AmhgY0t/XrXvredV6tcfCrTNExhQALkJF/jVKwzpaYSZnswTNzKiVG/mav8zcCkNAEEFaRaufLuzprSijPM14GKnHil1AJJGgiAD0BMVb8EZEvDLQFk3mLykxqMi3j7TVxiRK1nqo++peBb7+GH5Vn2n/Khzk1TJeJR9yLzh9U5mnwbPurQCaznhkzmpHRs+4Vy4nx7zWZMoGLCEJSVdo8gfNdoCISoCFg6Y730epNacP2mPNuS/BX576QW2s2WoNPOKYBaKUnmCdoSRBkEg7mKZnfG+MxrLjaWE4ZlaYUp1RBIO97K/YDzqVmeGwvynFYjCuhztUjtVIMp7UWlKh3ZIgkDYpPWhvPCQysgFaoNpv4C/jVZ5Hy4oZjxKUeT8A7mGDcErXpdQBpLiCVaQZjWk3CZM6tquclCFLlKSQEqAJM3IEwfKwPhVFwjnC1YgoW3oOi8AxFrEK5VeP8PLQ4HMIvsu8ErQRKADJJT4flPM2pb+JDI3Vrov8AhZXzqh+T3EUIcQ5g1hnAlasQpepUlK4AEkC3PcUU8Nrh8Dqkj4/Cgf0oMjtwU3UFK1Ach3Snb11GONyplszcba/gJeF2kvrRqX2za0GFGUrCgQdKgLWF61X0fZV2OGUdSla3FGDskAlKUp8IrGfRdjO4hP4XFf8AcK3LhNfzTg/C4r9jCvjTcep8TPldxTL2lSpVpMpU8U/ZHfKh30afUHz+NEXFP2R3yod9Gn1B8/jQAat7Dyp9Mb2HlT6AFVLxdmCGcG+pa0oBSUgqIEk2gTziauqx309YxwqwTKCBOtySR9Id24PQTHWT0qsuiYq2D44lw+sgvKWmYOlsxG0ExJt0tXruNwwQSytLS9YEElPdn6QFo233oTPC6YJW8patwEAwPNV4qW1kiySlLxaVA7rkkH+1WZuPRrSb7CF5OIISoLSZBJuFT05W/epGUZo+tYCUI1to5yEkEkWIm8mh5OS4tv6HZrA5oUU+4gVHTmeNYWruuJKrTqBEdO8L3paSYxt9BM9nGMZxK3kANr0d7uhYANpBI6J6VyXi8RitKsSsk6jJVF08hFgmJNgOdB2Jz7EuLAAcUUiCLiR+cpNx08ya44dp5ZCQW0qkzKfomealT0p2khTd9o1ZvGMqQE62wABErAg+QIvFR0Y3Cq1JLiT4arHwuL1m68G6lSgXRMiSlKdM+ceNTf8AdnEX0vMKnkQm/wD20v2+GMi5IMcsynD6yW9aCdgqVJ62KTHsqxxOFcQ25pTrO4g2JH3SeRIsJG8Vn4wmOZghpKgLy0qDb9JHuqbg/SG82qHgQeYdSf76QFD1g1HC/Jbm6oueGXFjEJLm6lEgc0ggwlXQjaPDeuvE/DoeedWVRdIACZ3STJMiqnBZ20HWnEkhAVqudW5uElNiLz1uRFqJ3Mwbd1ltYVq0xBvKdxBvMEGoladomNSpMocgyZTDwWCCkKTsSCmVc0kCZitg4RX3nx4pPsj4VnabIc/SD+yhR3wo78+sfibB/ZX+tXxtueymeKUdBdSpUq2GAqeKfsjvlQ76NPqD5/GiLin7I75UO+jT6g+fxoANW9h5U+mN7Dyp9AHhr5w4jx68wzpYWVFtDhQkGwShJiBbmZJ8zX0eay/j3JUIzLDPIASVoWVgCNRRJ1GNzBifCl5PtGY/uKTKcGkvAQI71vCDanZxlzTRSEpgBKlG/TxMnlUrIk/O+ST8Ki8Yv6Uunoyr2hVYltnRl936M+b4y2KmEgfkWQevPc0WpyYvEwZ0p1aVKIBmLTeDf2Vl6VCAL+r1CttyBHfc/SPf/pTc0VGqRnxTck0wOOVrZUtGqOZ07eUkSbUQnhdDbGuSRCSlJiElUar7ne07VyzxHz7vq91EmYpjDepHvFZrNTikolVl/Dra2kuGRuSkHuqKSdJUI3FUhNgABHPb2Dyo0yZP9GT/AFveaFnDpbBgEc59nt9gqVsrdN18kZJAHQzyJHT/AFrjmOXqfSAFbSbp1FMRJAFzFdWV3k3Eiw38rc6ueGQnthpkjvC9rwJqeuiLtbM0zXLjhiVJ1iR30qEp1WN7CBv4g1aZXnjCW9JQpaoMK1AlJV01QQB0o14hysONYyLKSqx5XI3FDieHQgDtWioE/pM7kCPpDxpqyqtlHj3ocnHJKFFDxSNJgKB8d9vCjD0f5wEPta8QXApGiFFJKSqIumDEjnQevJGiCB2zfIxcVRuYB0E9mpaoNiU2tNhOyul6INWUnF1R9TA17Qf6L8Lim8vbTipCpOgK+kEG41z4kkA3AijCtqMT0VPFP2R3yod9Gn1B8/jRFxT9kd8qHfRp9QfP41JAXYbHNqslaSRYgKBII3BANSZrEuL8BLy4sdajI3+kT50Ku8Q4zDyW8Q6mLWcVH7EkVDdDVjs+l5rNvSHiQMc0LnSwqIE3UT8KzbA+mvMGyQp5Dgi2ttJ9qYO3jVZnvpDxGJeDjjiQopAPYosADYXvzvelz9ypEwXGVsNsLnXYOSptapEWi1/Oo+cZo2+VatSAQAQoRaLzEgig1Wcu6CpSnPCUAj9wZF5FdBxCtJUorQocgpKkkjzsKzcDX9S3ZYK4XwyjKVD1R/pRtw4uO0kgmE3te6jQJhOL0hJ1Mnn9BaSJ32KZj10x7iRsKJ7JV4MW2jw8aJRk+yznGmkqCrO1fPO+Y/uirbMs4aLBSFSe7sDyImTFZn/vQo3ShCdUGVKnbwFdlcUPLTplJCh91J3F4kjwqv02H1Lr+DScrzxtDKEqC5vskkXJgz6xVF8shP5Ta4Ig9J0kWoSTxFiNI7xEbfNi3MC4H8iuaeJXwkpUuRE3b689qFAjkFTK0z9JMeChP7GKIcoUntmtM8+XhWeYfilwEFRbIF7tke0Ab1NHFJU8hQbIAI+qciRf7s7xRKJPJB/mDcjHD8oPsmombollB8femqpnjJsrWlSvrWyO/wB0zsmLQee8VbYzvYNCheyTbnbkdvCl000WTtmQ5BjVN4lmFrAKwlQKiQqTBkbVrWX5ehbJKkglJInnAVPL/wA1kz/D2IQ4FBtRAXqEXMTqG1a/w87rac3E3giD3kjcHa9PzNaaEY4yUWpGtINhT6i5Y7qZaV1Qk+wVKrYujCyp4p+yO+VDvo0+oPn8aIuKfsjvlQ76NPqD5/GpAD+J81b7ZYUhwQtQlNxZRBJAP8zWe54wVz2a7dFAp33ibVp2c4Jh19Sb6ytXLnJm9Vb3DzQVo1gK20k3k7VzZeqkn0b1ipGft5T2uHaQopBSFTcSL2IIqOxkCkWWSL2IFiOs9aP8TwkmY7s9DFDub5SWCAARquIkX25HpUr1VqmiVh91okZBgMOpC+0WknVA7x6DmLVwxeUDtDoWSlJhNwrodzTcsz9bCSgXlfe1JJHQ96ascJxAwoEuIQZvIETy53od9otHUtopsRlMi4SbAfRHLyri3kBcQuEIEHcagbzAtyomRmOCXsCnpcj4xUUY9hBUAt1IUbGbd3f+TQpSJlxroFcLgFIcKQN1QY6eE++r1OWd0AqMfqA59B4mmnEtJWF6pOuTr7oPT7t5r3G8bdmAUMsz+GDJ5C8Cre6RPKMV0dv9nptf29LCkMtRAAV0+90uPbXieOlQNOkiDJ7IkA9LGnYbjTEKEhlpwXINwSPIdKjjIlZE+ojV5YFAgLV/anlF/wCedMfyokXCV/qTf9x6v2qV/veZhzBIJtYOJ1SfyqTNdBxTg9nWXmeVgbf2VfCoqQc4/BUv4GNMakx176Z22Nx6qjIxrmFI7xAJkQolK/CCZSf5tRWyWHRLTwvsl0QTysQPfVXmfDKlrJKbJEkGYNt0qSfbUxlXZRpdxPcPxQ2oD50pn7q0jnv3oqflnEbiVq0uNEEAxA71zyCp+jQ4nLOgUJ5Agi/6ga5Ly5Rc7qdRI20JkR5R93pVvayJc62fRvBOZB7BNH7yRpUBMSOk7iCKv6+VGMM+h4NslzWSAEtdolXgAlKr19K8LsPoweHTiVBTwbAWR18Z3VG56zWuErRiyRpi4p+yO+VDvo0+oPn8aIuKfsjvlQ76NPqD5/GriyjxuKc+VQFAys7pFu+RAPLu86gpRrx//wAn93/xVitZONuhYHaK70SBGrcgmJMb1W5Q6PlClkwAFqJ9R/zrk+prmkjq+mvjJv4OWYPoccJW1JkAlKyNzpTHLzqHxOgKVhoEdyY6chfnavBj2Ssd9P0kHfklJJ9WqBTuIPrmk/hZT7hU+phGEbXkPTSlKey3yHCp+TpkAySbjxihDNMQMOlx4ICildk7XUojeKOMoEMN+U/uZrOuMXP6Lvu4n/EathW0is3qbI2Ezn5Q52amUgkawZBFhN5ANW+D4UZdS4pYM6uR8By86GeGBOJPgg/4RWiZMj5on85+FNy+16KYnyx2/kz7N8tDbZSmYDoEm/3oFNzjCjtcMNwXEAk+JqzztuYHV8f36bm+Gh3Bnl2yB7aIPonMv6OXD+Blly/3lR4QqAB0rvkbTacIytwWSCSTPJRBFr+qn8PYdXZTMBTigBe/eJ5eVMwzc5YqDBCV/wD2VZ71/JGPV/gpsRxWrtpLSS2PukQY5THP/L11d8RNtuYRbzRJQQFJ8IIBTe4IPLlagotq1HvDbpRRkyZyrEDopz3IPwpuSKSTFYZNyafwyvxeFUxh23WyQVL0mTyImp2UZwGOzQ7KwU2hURPrqTnaB8iambOIm0DnzopyvLGVpEttmUp5TyPW9JlJKOyyWyHh8bhVIBKij1gx570ny0040pL0SSACibQeVvCqvOWw0AUNIVKim9oCYIG15+FPw2BRiksqWkoJXCtJ2IVpMEDnVONK/A23ycTR/Ri+2vF4ggJcUptJDiUgQASkpvcTI23jwrTBWQ8G8F9hj2Sw8tKUpK1gmdQSQOziQIJVM8orXhWvF9piyqpFVxT9kd8qHfRp9QfP40Q8U/ZHfKh70afUHzpoog49TrbiylhogqMkOlJIkxMoifXVZgz2KioYVcxHddQu3PcirLM8StKMQoqIidN9iVkCP6tV2UY9wtuqUrUQUJTruBqME/tXJyJc+Pk6cL+ny8HBTSNQK2sTEyUlpCxE7SCbVR5ri0uYlZSCAEgQpJSQBtY7bVe5ZxCp4ghKYUAoAp0kDX2ZkhVyTfbaqDMyPlOIj8UUvNBwVMd6eSlKwswxhhHgge6azvPsvW+ylKLBKgoqUYGxtbnetDfsyrwbPsTWU5uns0r1KWrURpTy1RJkk7ADpWjFdqjPJrhKyTkGTracccVBSU6QUybkjcgW259aOcnT8zPVavfWaZQtS1EJUWlxBCRYpkXB860vIp+TInqr+8atm72Rjr6evkC86F0xf5//ABKrzMySvCSBHbt7bTPhXTMQCpuQSO25f1jT85KS5hdCdA7du3r3q0PBbN/wkcOMgsNxElwz5alCo+AQf9mvDbuOj9lmrvhNKRhWyY3MyBzUrwqpwqJwWJAt9fHlrVVvP7Kw2n+AC7JWqArkb0T8MpJy/GA/iX7Wx/lQy6mFb3vyFE3BgnC4xJ/F70K/yp+X7RGH76LXGtk4DUsCApszvbUL/savOGWtKYPQH1Xqmcd1ZdGo/VpPLkUGr7h1s6EkkkEWNYp9aHIH+KiU/wDUj9wb0zh109kTbuun/CqpnEwQpxxCnEovrg3Ubch0quysoQlwBxKtRmCCkyBAid9qZ/oTf+WzUMJjeyxOHXqShOopUVRGg7gk7bC9GqeIcN/7hn/qI/8A1Wc49IcZTIkGN/EVRPZG26Nggg72ESYF7C086vhyJKhOSF7Cr0p8XLbZa+SvMKQsqS4JSs8iIhVud6sfRiqcOTvNZhnvC4aw63AtCwCAdJSd5i4PQGtI9EQ/oSP0itSdiJKqIXEToDT2k/8Aq6fbJH71XZYvRhlK2lyf7KZ+FSuJMzw6pbU7oIcVJ0zJBIO3j7qhoxGG7Dsw8gnUVBSkmAT4EdPfXJlrLyo6UWvo8TnkS5WiVKVCWrK6lRWTvvaKoSrU8s7y58av8vLCFFSnmCQCU6VQQrqRN9/bQ7litTqfFwe8UepyfUp0X9PHhe/AY5oqGXf0K90VmfFZsyOpV/hFaNnDnzDn6fiKz7PMredUggDSAY+kZk84HhTsTSlbM01eNpfJX8Lt/PL/AEj3/wClaTlNsO34g+80CZBlzjJcK0jvAXE2gnqOc0dZb9na/TU5mnLRaCrGk/kDsQ4Q6zFj2xj/AL668QIUF4TUQR26I/e+9Vubq+q/5hPsUajPOS7hrk/PI3J6+NWh4IzPf6Crh5c4RrvARMj+sQKr8Fh3HGHUNLCSXXgSRPd1KkDzqjy5Cgie7BkgEifpHlUzLczcbZAaSSouuTpEwnVc+V49dWZEOn+CNieDFBSdTkFW0gCZg9fOrLI8kcwwdSSkpcsReZSFCR+9c82dQSp11vWpRGnlpQLGLWIIkdYFVuDz9bbbaEQtRJ1agd9R9exEedXdyQqLUZJl7h9P+zlXJV2CtuRCZ+FW3CmIUpI1C2m2/wD4mKDMBmDnYKQknTpUkj1EGirgzHqLbaCQRpnb4zSZpUy/k58aYeFKWkAKCQJj7pEGKocjSXNaFwrs7pJF+9aCecHairjFPdXP/C/eCaFuHDD65gBSLXF7g2G5qYfYyW/8kTTGFzhWz+VB/aOdUjePd2LLMcx26TN777cqtcrM4RHPuET5Ej4VV/J2AtSlJVOxv+/tAqkHXYSOecY6cM8hLCQlcbvoVdJkRAvY0b+iX7Gn9IoBznDshlZS2oESbmIJEG3lR/6Jx/Q0xtpFbMUr6MuQicQKZQv5z7ylR3Arn4A1FRkrS06tKCFCR3ALR5Co3HavnUjoFe1RqDxdj1MMYcocS33kBZUQPm4JWE6tzA2F65sY88jibpJQxqRMx/DjIbWezQISTOkj2zQvkLQDjf6569TzqLw1x2p/5U07+BakGw7siEkdYNOwmZJZLa1AkDkNzI8ajLCUZKI3BJODkFvECz8ncjcwPaKy3PM3dbDaVLKp72kSExJF+twaLcx4xadR2YS4CVDcCOvI0CcYn51qP+EOfVSj8a14o29mWbrH+y1yTNHnG1aFEp1AFKjMc7T/ADatGy8/0dn9ArL+ETpadUTbV7kn/OjnDcTMBpsdpskDY9PKq5I+7RaL9iYLZy59T+s+5VQ21/OYb/nI99TMUyXex03Go3uRsegPOmv4Eh5hKe8tLiVKACrAGZOpIHtq0E9E5nsbl4QG0yFEkmb7QSOle4LM0NEjv/TdsneCRXmCwK2i2p1QS3rMm5TuTBI67eur53KGi5rk6iudKRbSSAST6qs41bKQl/RWYnOnXLYdCyEoJOqCbwJ0kWgzv51HyLHJUtRcCj84sylIgahYm3XlyirHLuNEOYxSUMpCdJSCTuAeaRbqakstNttLQGpdUta9Y2E2gTZMCAPXTeNRFJ3JUUjOVaJCVaxKrgGASTYmekVbcGZa62WipJAg+404ZiUuYVSwYJI2kAxIE+dWGQ5loxBCu0JJvrICYM2Tbl03pcoWmW5bJ/FCg2vD62yvtCUpgTfl1A33ocx+Pbae0rSlZAklKgSnpM736UZu4pp0JbKkFSFyAFCQAdt5rMvkjDuZAOqV2ZXpIkXgQO8ORI6VEMaaJlkaaoPcs4iwzWAU4t36KlJKU3P0rQB5i5qMO3f7B5hPYgpJlwSVd2YiIEkG+45VJ4WewTSHWVqZAS4dOqJAIG2q/KrZWYIIa7PvAGygQREkeuZqI8V0gnydlMwMU6y+hx7Du6SAUIbiNSZHeFGnojn5Eid9InzoK+XPIbxBLBasghRSO8QVD2Aijj0UE/JBO8Vpj2Z5dFFxQWXHiTiG0EEpIPgSDzoK9K+YocZaCCFgLkkGdPdgbGJua78W4hn5S6FRIdXNvzmgvibFMlAS2ZVqvAItHXY1gw/+tpG/NFfSVsoGHilQIMGtBy3JcQtJBUDEGZM36Ras5Favwln7RwyO0WlKoCTP5ZANbsisx45aaPUcIPqSVdomBO55c7lJixrkngRQWFqWgosEwlM+Auk2jnROxnrCmXh2iB3dpHl8K4K4iw/ydI7RGoHb96p0S2DSeDHEYkpKU9lGoAAC5sAYHI7+VdcwyF3snA4GErE6Oz67wYq8xvFrJUhSFi0TPmD186bjeKcOQdOgFQ35+PSiwKt/CYgdh2Vmge8Bzgi0xMRferFPCpLzwKvrEpt4RBEza96j5bnLIw8KxMXPdi8bQD5VZ4vidhS5Dg2ge+9uc0Ww7KfMeGXUtdmhLbaIJknUSZG3Ka64vL+8wtT2lQH0QD3j4x41JxnEDKtPzgO/Pb9xVdnGeMQk6xYiPbPLp76htlloBVYthp9pbc93V2gvuRFp8aIOGc6K14pABU24AoAmCJN7350CYhXfX0k+81acLYnQ/qLmhAgq/MJHdj2+qnS2hMewsw2T4lwdmVo0puJAJ3kSSPGvBk2LdVpW8SAdhaR0kQavcuz1jX9YkiNwbGns5wyHJ7QfSpFyG6BXG8DLSQUjxsqCLzubyKhI4LxCYXphQMgztFwYrRMTnzB0/OJNRlcQt6gnUgoI3k73tE9aFKRFICcu4bxTinFa4UFd6QkyY8as8Jw/i0KIW4EJgqVp0pkJ20kDe42ojy7N2A4984kAwar+Ocaw9hSEuJJCkmLDYwYProtskh41OJQyoJdQsHftUJUd/uqAFvAg1qvolJ+RpmJ0iY25bVgXDublIdaWqU6ZE3ggxY9CDW++iU/0NP6RTIJp0xU6aOXEHomw77qnA2hJUSVQNybkm/M1VH0Isn7qf59deUqYkUbbF/A9j8Kacn0LNCwCQKVKpAd/BhvwpfwYa6ClSoAX8GGuia8/gu10TSpUAL+CzXRNe/wYb8KVKgBfwYa6Cmr9CjR3CTSpUAM/gex+FNe/wQY/CmlSoAcj0KtDYJFen0Lt9BSpUAe/wZb/AC0v4Mt/lpUqAPB6F2+iaSvQs0RBCTSpUAMT6EWR91NH3C3DowjQQNhtFKlU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8" name="AutoShape 8" descr="data:image/jpeg;base64,/9j/4AAQSkZJRgABAQAAAQABAAD/2wCEAAkGBhQSEBEUExQWFRUWFx4aGBgXGR4cHhoYHB0cGRoZFxgYGyYeGh8jGRocHy8gIycpLCwsFiAxNTAqNSYrLCkBCQoKDgwOGg8PGiwkHCQpLCwpLCkpLCksLCksLSkpKSksKSwpLCkpLCkpLCkpLCksKSwsKSwsLCwsLCwsLCwsLP/AABEIAOcArgMBIgACEQEDEQH/xAAcAAABBQEBAQAAAAAAAAAAAAAGAAIEBQcDAQj/xABJEAABAwIEAwQFCgIHBwUBAAABAgMRACEEBRIxBkFREyJhcQeBobHBFCMyMzRCUmJykRfwJIKSssLR4RUWU3OTovFDVIOz0iX/xAAZAQACAwEAAAAAAAAAAAAAAAAAAwECBAX/xAApEQACAgICAQMEAgMBAAAAAAAAAQIRAyESMUEEIlETMnGBYbEjQsEz/9oADAMBAAIRAxEAPwDb0Gwp1Mb2HlT6AFSpUqAFSpUjQBAzzEuN4d1bSUqWlMpCjpB8zytUnCqUUJKwEqIGoC4Bi4B86zX0p+kNtonBN6VrUJdOsDRBkIIP3jG02FGfB3EacbhEOhKkn6KgqPpJsYIMEE3Boojl4L2lSpUEipUqVACpUqVACpU1LgJI5jenUAKlSpUAKlSpUAQc5xpaYcWBJSLedUvBWdLxDRUs3qy4p+yO+VDvo0+oPn8aADVvYeVPpjew8qfQAqVKlQAjQ3xTx/hMvgYh0BZEhsXURtMDYeJrrxBxthcHKXnO/AIbSCVGdrcpjma+duOcUcwxz2JMoCiEoSb6UJAACinY7mI571FpBTa0MzPKziVvPIW28t1xSzpWNlEmIN+ceqtO9CGUrYVilKOhJDaQ2YEqglSom8WTI6msYPD6jBQbcjMftNdm8Xi2NnFQOp1DyBMip5oXxktn16DXtZ36F+MHsdg1h5J1MKCO05LBGoD9SRY+aetaJQMFSpUqAFXhr2vFGgCsw2KdOKfQpKA0EpKFBXeMyDqTyuDVnWYY30iJbzVxSW3XGUpDKlIggkKJKkiZICiRPga05KpFFEJ2OpUqVBIqVKlQBU8U/ZHfKh30afUHz+NEXFP2R3yod9Gn1B8/jQAat7Dyp9Mb2HlT6AFXhr2q3iPHhjCYh0mNDS1T4hJj2xQB88cXZicZmWLdklGoJQAY7qRAMjwEx+an5VkgWlchIg2BST4na45VX5Whfap03nvE+BP+UCiN7KsQpCltjVeZJFoAm3qrHLb2bYqo2VKcOSgobbRKZUrUbaTO2odEqJ9tRMLpU2owEmBb7itVhMAgHxHSCKJkZelxCSs6HUpjWkSCDyIP8+dRs2w6Ge/qLi1rH3YAElStybk8/ZRca12Rwny30LhjjLE5a3oRpLZMlKwFJKzAkKQQpMwK2vhLiZGNw6XBAWLOIB+ir3kHcHmKwTNMYHzKUQUJ7wBSdQtyQJO+8VsPor4TVg8JqdTDzx1KHNKB9W2T4AkkdSadjbfYrJFJWG1KlSpwgVRsyxBQy6tOnUlBI1GEyBI1HkJi9STWNenjjIhKMvaN1wt8jkie6gx1jUfADrQBneJyZ93U7AU8pZUsJUgmSTOxt1t4V9C+j8EZfh0lztVJTBJ3FyQgzfuiBfpXy0xlqgCQVJI5gH95G1W+CzbHswpt1ZESCCVCPOi0LSaZ9YzXtAfoi4mxOMwi1YlN0OaUObawBfzKTadr+Bo7oGHtKlSoAqeKfsjvlQ76NPqD5/GiLin7I75UO+jT6g+fxoANW9h5U+mN7Dyp9ACqn4ryQ4zCPMBfZlYsqJuLiRzEi9XFc30akkSRIIkcvEUAfPnD+ADfyoEfONrDSoIIEEyEnn9Gi7CiMGvlIV7bUPZblymEYhtZ1KGJWkr/AB6QBqNz1686I3Dpwf8AV95rBPs6UV7EZ1m2NwrC0IUcSVgAqIX1HhVvkyO07ApdD7S1gHVZSRvB60DcYuD5a4EqCgOzEgggwkXt40XejFvuNeKyT+5j3GmzgoxsTjyNzaCfE8K6sUy1h/mytSSVC+kSSTuNgPYK2TDtaUpTewAv4WvQHkg//pNeCD7jWgVfD0Lz9r8HteE1zViUhYRqGoiQmRMCxMbx41X8UOFODxKkmFJaWpJ6KCSQf3p5nGcR8TNYPDl5wymQEhMSpR5DlsCT4A184POreeeec7y3FKUpUAkyfHZIEAcv2qz4izN1SWsO44VNtjUkEAaZ3FuVhv8AiNVmHdUhxtP0lKEwem9uUD41myTbdI148dK2Tssy3WlZ203uogxebxp9RiuT7mlKdLS9CYSpQMQrpAMb22q5Ywby1qUgFUJFkmI3EiCP2HWupyjtECFJbcI7+pJUlW4kc0qg7+fO9LjV+5jJxl4PeH+L8Rg4+TqC21CVIV3hfnpBBSfERPMVqPBXHyccpbZb7NxCZiZB5GJAIjp41kzDLTKyz9YezBUopAJMmSiRYCes1ofoo4TS20MUshS3AQiNkpnST+pUX8AKdjbuvBnyRSV+TRKVeCvaeIKnin7I75UO+jT6g+fxoi4p+yO+VDvo0+oPn8aADVvYeVPpjew8qfQAq8Ne1Gx7+hpxX4UqP7AmhgY0t/XrXvredV6tcfCrTNExhQALkJF/jVKwzpaYSZnswTNzKiVG/mav8zcCkNAEEFaRaufLuzprSijPM14GKnHil1AJJGgiAD0BMVb8EZEvDLQFk3mLykxqMi3j7TVxiRK1nqo++peBb7+GH5Vn2n/Khzk1TJeJR9yLzh9U5mnwbPurQCaznhkzmpHRs+4Vy4nx7zWZMoGLCEJSVdo8gfNdoCISoCFg6Y730epNacP2mPNuS/BX576QW2s2WoNPOKYBaKUnmCdoSRBkEg7mKZnfG+MxrLjaWE4ZlaYUp1RBIO97K/YDzqVmeGwvynFYjCuhztUjtVIMp7UWlKh3ZIgkDYpPWhvPCQysgFaoNpv4C/jVZ5Hy4oZjxKUeT8A7mGDcErXpdQBpLiCVaQZjWk3CZM6tquclCFLlKSQEqAJM3IEwfKwPhVFwjnC1YgoW3oOi8AxFrEK5VeP8PLQ4HMIvsu8ErQRKADJJT4flPM2pb+JDI3Vrov8AhZXzqh+T3EUIcQ5g1hnAlasQpepUlK4AEkC3PcUU8Nrh8Dqkj4/Cgf0oMjtwU3UFK1Ach3Snb11GONyplszcba/gJeF2kvrRqX2za0GFGUrCgQdKgLWF61X0fZV2OGUdSla3FGDskAlKUp8IrGfRdjO4hP4XFf8AcK3LhNfzTg/C4r9jCvjTcep8TPldxTL2lSpVpMpU8U/ZHfKh30afUHz+NEXFP2R3yod9Gn1B8/jQAat7Dyp9Mb2HlT6AFVLxdmCGcG+pa0oBSUgqIEk2gTziauqx309YxwqwTKCBOtySR9Id24PQTHWT0qsuiYq2D44lw+sgvKWmYOlsxG0ExJt0tXruNwwQSytLS9YEElPdn6QFo233oTPC6YJW8patwEAwPNV4qW1kiySlLxaVA7rkkH+1WZuPRrSb7CF5OIISoLSZBJuFT05W/epGUZo+tYCUI1to5yEkEkWIm8mh5OS4tv6HZrA5oUU+4gVHTmeNYWruuJKrTqBEdO8L3paSYxt9BM9nGMZxK3kANr0d7uhYANpBI6J6VyXi8RitKsSsk6jJVF08hFgmJNgOdB2Jz7EuLAAcUUiCLiR+cpNx08ya44dp5ZCQW0qkzKfomealT0p2khTd9o1ZvGMqQE62wABErAg+QIvFR0Y3Cq1JLiT4arHwuL1m68G6lSgXRMiSlKdM+ceNTf8AdnEX0vMKnkQm/wD20v2+GMi5IMcsynD6yW9aCdgqVJ62KTHsqxxOFcQ25pTrO4g2JH3SeRIsJG8Vn4wmOZghpKgLy0qDb9JHuqbg/SG82qHgQeYdSf76QFD1g1HC/Jbm6oueGXFjEJLm6lEgc0ggwlXQjaPDeuvE/DoeedWVRdIACZ3STJMiqnBZ20HWnEkhAVqudW5uElNiLz1uRFqJ3Mwbd1ltYVq0xBvKdxBvMEGoladomNSpMocgyZTDwWCCkKTsSCmVc0kCZitg4RX3nx4pPsj4VnabIc/SD+yhR3wo78+sfibB/ZX+tXxtueymeKUdBdSpUq2GAqeKfsjvlQ76NPqD5/GiLin7I75UO+jT6g+fxoANW9h5U+mN7Dyp9AHhr5w4jx68wzpYWVFtDhQkGwShJiBbmZJ8zX0eay/j3JUIzLDPIASVoWVgCNRRJ1GNzBifCl5PtGY/uKTKcGkvAQI71vCDanZxlzTRSEpgBKlG/TxMnlUrIk/O+ST8Ki8Yv6Uunoyr2hVYltnRl936M+b4y2KmEgfkWQevPc0WpyYvEwZ0p1aVKIBmLTeDf2Vl6VCAL+r1CttyBHfc/SPf/pTc0VGqRnxTck0wOOVrZUtGqOZ07eUkSbUQnhdDbGuSRCSlJiElUar7ne07VyzxHz7vq91EmYpjDepHvFZrNTikolVl/Dra2kuGRuSkHuqKSdJUI3FUhNgABHPb2Dyo0yZP9GT/AFveaFnDpbBgEc59nt9gqVsrdN18kZJAHQzyJHT/AFrjmOXqfSAFbSbp1FMRJAFzFdWV3k3Eiw38rc6ueGQnthpkjvC9rwJqeuiLtbM0zXLjhiVJ1iR30qEp1WN7CBv4g1aZXnjCW9JQpaoMK1AlJV01QQB0o14hysONYyLKSqx5XI3FDieHQgDtWioE/pM7kCPpDxpqyqtlHj3ocnHJKFFDxSNJgKB8d9vCjD0f5wEPta8QXApGiFFJKSqIumDEjnQevJGiCB2zfIxcVRuYB0E9mpaoNiU2tNhOyul6INWUnF1R9TA17Qf6L8Lim8vbTipCpOgK+kEG41z4kkA3AijCtqMT0VPFP2R3yod9Gn1B8/jRFxT9kd8qHfRp9QfP41JAXYbHNqslaSRYgKBII3BANSZrEuL8BLy4sdajI3+kT50Ku8Q4zDyW8Q6mLWcVH7EkVDdDVjs+l5rNvSHiQMc0LnSwqIE3UT8KzbA+mvMGyQp5Dgi2ttJ9qYO3jVZnvpDxGJeDjjiQopAPYosADYXvzvelz9ypEwXGVsNsLnXYOSptapEWi1/Oo+cZo2+VatSAQAQoRaLzEgig1Wcu6CpSnPCUAj9wZF5FdBxCtJUorQocgpKkkjzsKzcDX9S3ZYK4XwyjKVD1R/pRtw4uO0kgmE3te6jQJhOL0hJ1Mnn9BaSJ32KZj10x7iRsKJ7JV4MW2jw8aJRk+yznGmkqCrO1fPO+Y/uirbMs4aLBSFSe7sDyImTFZn/vQo3ShCdUGVKnbwFdlcUPLTplJCh91J3F4kjwqv02H1Lr+DScrzxtDKEqC5vskkXJgz6xVF8shP5Ta4Ig9J0kWoSTxFiNI7xEbfNi3MC4H8iuaeJXwkpUuRE3b689qFAjkFTK0z9JMeChP7GKIcoUntmtM8+XhWeYfilwEFRbIF7tke0Ab1NHFJU8hQbIAI+qciRf7s7xRKJPJB/mDcjHD8oPsmombollB8femqpnjJsrWlSvrWyO/wB0zsmLQee8VbYzvYNCheyTbnbkdvCl000WTtmQ5BjVN4lmFrAKwlQKiQqTBkbVrWX5ehbJKkglJInnAVPL/wA1kz/D2IQ4FBtRAXqEXMTqG1a/w87rac3E3giD3kjcHa9PzNaaEY4yUWpGtINhT6i5Y7qZaV1Qk+wVKrYujCyp4p+yO+VDvo0+oPn8aIuKfsjvlQ76NPqD5/GpAD+J81b7ZYUhwQtQlNxZRBJAP8zWe54wVz2a7dFAp33ibVp2c4Jh19Sb6ytXLnJm9Vb3DzQVo1gK20k3k7VzZeqkn0b1ipGft5T2uHaQopBSFTcSL2IIqOxkCkWWSL2IFiOs9aP8TwkmY7s9DFDub5SWCAARquIkX25HpUr1VqmiVh91okZBgMOpC+0WknVA7x6DmLVwxeUDtDoWSlJhNwrodzTcsz9bCSgXlfe1JJHQ96ascJxAwoEuIQZvIETy53od9otHUtopsRlMi4SbAfRHLyri3kBcQuEIEHcagbzAtyomRmOCXsCnpcj4xUUY9hBUAt1IUbGbd3f+TQpSJlxroFcLgFIcKQN1QY6eE++r1OWd0AqMfqA59B4mmnEtJWF6pOuTr7oPT7t5r3G8bdmAUMsz+GDJ5C8Cre6RPKMV0dv9nptf29LCkMtRAAV0+90uPbXieOlQNOkiDJ7IkA9LGnYbjTEKEhlpwXINwSPIdKjjIlZE+ojV5YFAgLV/anlF/wCedMfyokXCV/qTf9x6v2qV/veZhzBIJtYOJ1SfyqTNdBxTg9nWXmeVgbf2VfCoqQc4/BUv4GNMakx176Z22Nx6qjIxrmFI7xAJkQolK/CCZSf5tRWyWHRLTwvsl0QTysQPfVXmfDKlrJKbJEkGYNt0qSfbUxlXZRpdxPcPxQ2oD50pn7q0jnv3oqflnEbiVq0uNEEAxA71zyCp+jQ4nLOgUJ5Agi/6ga5Ly5Rc7qdRI20JkR5R93pVvayJc62fRvBOZB7BNH7yRpUBMSOk7iCKv6+VGMM+h4NslzWSAEtdolXgAlKr19K8LsPoweHTiVBTwbAWR18Z3VG56zWuErRiyRpi4p+yO+VDvo0+oPn8aIuKfsjvlQ76NPqD5/GriyjxuKc+VQFAys7pFu+RAPLu86gpRrx//wAn93/xVitZONuhYHaK70SBGrcgmJMb1W5Q6PlClkwAFqJ9R/zrk+prmkjq+mvjJv4OWYPoccJW1JkAlKyNzpTHLzqHxOgKVhoEdyY6chfnavBj2Ssd9P0kHfklJJ9WqBTuIPrmk/hZT7hU+phGEbXkPTSlKey3yHCp+TpkAySbjxihDNMQMOlx4ICildk7XUojeKOMoEMN+U/uZrOuMXP6Lvu4n/EathW0is3qbI2Ezn5Q52amUgkawZBFhN5ANW+D4UZdS4pYM6uR8By86GeGBOJPgg/4RWiZMj5on85+FNy+16KYnyx2/kz7N8tDbZSmYDoEm/3oFNzjCjtcMNwXEAk+JqzztuYHV8f36bm+Gh3Bnl2yB7aIPonMv6OXD+Blly/3lR4QqAB0rvkbTacIytwWSCSTPJRBFr+qn8PYdXZTMBTigBe/eJ5eVMwzc5YqDBCV/wD2VZ71/JGPV/gpsRxWrtpLSS2PukQY5THP/L11d8RNtuYRbzRJQQFJ8IIBTe4IPLlagotq1HvDbpRRkyZyrEDopz3IPwpuSKSTFYZNyafwyvxeFUxh23WyQVL0mTyImp2UZwGOzQ7KwU2hURPrqTnaB8iambOIm0DnzopyvLGVpEttmUp5TyPW9JlJKOyyWyHh8bhVIBKij1gx570ny0040pL0SSACibQeVvCqvOWw0AUNIVKim9oCYIG15+FPw2BRiksqWkoJXCtJ2IVpMEDnVONK/A23ycTR/Ri+2vF4ggJcUptJDiUgQASkpvcTI23jwrTBWQ8G8F9hj2Sw8tKUpK1gmdQSQOziQIJVM8orXhWvF9piyqpFVxT9kd8qHfRp9QfP40Q8U/ZHfKh70afUHzpoog49TrbiylhogqMkOlJIkxMoifXVZgz2KioYVcxHddQu3PcirLM8StKMQoqIidN9iVkCP6tV2UY9wtuqUrUQUJTruBqME/tXJyJc+Pk6cL+ny8HBTSNQK2sTEyUlpCxE7SCbVR5ri0uYlZSCAEgQpJSQBtY7bVe5ZxCp4ghKYUAoAp0kDX2ZkhVyTfbaqDMyPlOIj8UUvNBwVMd6eSlKwswxhhHgge6azvPsvW+ylKLBKgoqUYGxtbnetDfsyrwbPsTWU5uns0r1KWrURpTy1RJkk7ADpWjFdqjPJrhKyTkGTracccVBSU6QUybkjcgW259aOcnT8zPVavfWaZQtS1EJUWlxBCRYpkXB860vIp+TInqr+8atm72Rjr6evkC86F0xf5//ABKrzMySvCSBHbt7bTPhXTMQCpuQSO25f1jT85KS5hdCdA7du3r3q0PBbN/wkcOMgsNxElwz5alCo+AQf9mvDbuOj9lmrvhNKRhWyY3MyBzUrwqpwqJwWJAt9fHlrVVvP7Kw2n+AC7JWqArkb0T8MpJy/GA/iX7Wx/lQy6mFb3vyFE3BgnC4xJ/F70K/yp+X7RGH76LXGtk4DUsCApszvbUL/savOGWtKYPQH1Xqmcd1ZdGo/VpPLkUGr7h1s6EkkkEWNYp9aHIH+KiU/wDUj9wb0zh109kTbuun/CqpnEwQpxxCnEovrg3Ubch0quysoQlwBxKtRmCCkyBAid9qZ/oTf+WzUMJjeyxOHXqShOopUVRGg7gk7bC9GqeIcN/7hn/qI/8A1Wc49IcZTIkGN/EVRPZG26Nggg72ESYF7C086vhyJKhOSF7Cr0p8XLbZa+SvMKQsqS4JSs8iIhVud6sfRiqcOTvNZhnvC4aw63AtCwCAdJSd5i4PQGtI9EQ/oSP0itSdiJKqIXEToDT2k/8Aq6fbJH71XZYvRhlK2lyf7KZ+FSuJMzw6pbU7oIcVJ0zJBIO3j7qhoxGG7Dsw8gnUVBSkmAT4EdPfXJlrLyo6UWvo8TnkS5WiVKVCWrK6lRWTvvaKoSrU8s7y58av8vLCFFSnmCQCU6VQQrqRN9/bQ7litTqfFwe8UepyfUp0X9PHhe/AY5oqGXf0K90VmfFZsyOpV/hFaNnDnzDn6fiKz7PMredUggDSAY+kZk84HhTsTSlbM01eNpfJX8Lt/PL/AEj3/wClaTlNsO34g+80CZBlzjJcK0jvAXE2gnqOc0dZb9na/TU5mnLRaCrGk/kDsQ4Q6zFj2xj/AL668QIUF4TUQR26I/e+9Vubq+q/5hPsUajPOS7hrk/PI3J6+NWh4IzPf6Crh5c4RrvARMj+sQKr8Fh3HGHUNLCSXXgSRPd1KkDzqjy5Cgie7BkgEifpHlUzLczcbZAaSSouuTpEwnVc+V49dWZEOn+CNieDFBSdTkFW0gCZg9fOrLI8kcwwdSSkpcsReZSFCR+9c82dQSp11vWpRGnlpQLGLWIIkdYFVuDz9bbbaEQtRJ1agd9R9exEedXdyQqLUZJl7h9P+zlXJV2CtuRCZ+FW3CmIUpI1C2m2/wD4mKDMBmDnYKQknTpUkj1EGirgzHqLbaCQRpnb4zSZpUy/k58aYeFKWkAKCQJj7pEGKocjSXNaFwrs7pJF+9aCecHairjFPdXP/C/eCaFuHDD65gBSLXF7g2G5qYfYyW/8kTTGFzhWz+VB/aOdUjePd2LLMcx26TN777cqtcrM4RHPuET5Ej4VV/J2AtSlJVOxv+/tAqkHXYSOecY6cM8hLCQlcbvoVdJkRAvY0b+iX7Gn9IoBznDshlZS2oESbmIJEG3lR/6Jx/Q0xtpFbMUr6MuQicQKZQv5z7ylR3Arn4A1FRkrS06tKCFCR3ALR5Co3HavnUjoFe1RqDxdj1MMYcocS33kBZUQPm4JWE6tzA2F65sY88jibpJQxqRMx/DjIbWezQISTOkj2zQvkLQDjf6569TzqLw1x2p/5U07+BakGw7siEkdYNOwmZJZLa1AkDkNzI8ajLCUZKI3BJODkFvECz8ncjcwPaKy3PM3dbDaVLKp72kSExJF+twaLcx4xadR2YS4CVDcCOvI0CcYn51qP+EOfVSj8a14o29mWbrH+y1yTNHnG1aFEp1AFKjMc7T/ADatGy8/0dn9ArL+ETpadUTbV7kn/OjnDcTMBpsdpskDY9PKq5I+7RaL9iYLZy59T+s+5VQ21/OYb/nI99TMUyXex03Go3uRsegPOmv4Eh5hKe8tLiVKACrAGZOpIHtq0E9E5nsbl4QG0yFEkmb7QSOle4LM0NEjv/TdsneCRXmCwK2i2p1QS3rMm5TuTBI67eur53KGi5rk6iudKRbSSAST6qs41bKQl/RWYnOnXLYdCyEoJOqCbwJ0kWgzv51HyLHJUtRcCj84sylIgahYm3XlyirHLuNEOYxSUMpCdJSCTuAeaRbqakstNttLQGpdUta9Y2E2gTZMCAPXTeNRFJ3JUUjOVaJCVaxKrgGASTYmekVbcGZa62WipJAg+404ZiUuYVSwYJI2kAxIE+dWGQ5loxBCu0JJvrICYM2Tbl03pcoWmW5bJ/FCg2vD62yvtCUpgTfl1A33ocx+Pbae0rSlZAklKgSnpM736UZu4pp0JbKkFSFyAFCQAdt5rMvkjDuZAOqV2ZXpIkXgQO8ORI6VEMaaJlkaaoPcs4iwzWAU4t36KlJKU3P0rQB5i5qMO3f7B5hPYgpJlwSVd2YiIEkG+45VJ4WewTSHWVqZAS4dOqJAIG2q/KrZWYIIa7PvAGygQREkeuZqI8V0gnydlMwMU6y+hx7Du6SAUIbiNSZHeFGnojn5Eid9InzoK+XPIbxBLBasghRSO8QVD2Aijj0UE/JBO8Vpj2Z5dFFxQWXHiTiG0EEpIPgSDzoK9K+YocZaCCFgLkkGdPdgbGJua78W4hn5S6FRIdXNvzmgvibFMlAS2ZVqvAItHXY1gw/+tpG/NFfSVsoGHilQIMGtBy3JcQtJBUDEGZM36Ras5Favwln7RwyO0WlKoCTP5ZANbsisx45aaPUcIPqSVdomBO55c7lJixrkngRQWFqWgosEwlM+Auk2jnROxnrCmXh2iB3dpHl8K4K4iw/ydI7RGoHb96p0S2DSeDHEYkpKU9lGoAAC5sAYHI7+VdcwyF3snA4GErE6Oz67wYq8xvFrJUhSFi0TPmD186bjeKcOQdOgFQ35+PSiwKt/CYgdh2Vmge8Bzgi0xMRferFPCpLzwKvrEpt4RBEza96j5bnLIw8KxMXPdi8bQD5VZ4vidhS5Dg2ge+9uc0Ww7KfMeGXUtdmhLbaIJknUSZG3Ka64vL+8wtT2lQH0QD3j4x41JxnEDKtPzgO/Pb9xVdnGeMQk6xYiPbPLp76htlloBVYthp9pbc93V2gvuRFp8aIOGc6K14pABU24AoAmCJN7350CYhXfX0k+81acLYnQ/qLmhAgq/MJHdj2+qnS2hMewsw2T4lwdmVo0puJAJ3kSSPGvBk2LdVpW8SAdhaR0kQavcuz1jX9YkiNwbGns5wyHJ7QfSpFyG6BXG8DLSQUjxsqCLzubyKhI4LxCYXphQMgztFwYrRMTnzB0/OJNRlcQt6gnUgoI3k73tE9aFKRFICcu4bxTinFa4UFd6QkyY8as8Jw/i0KIW4EJgqVp0pkJ20kDe42ojy7N2A4984kAwar+Ocaw9hSEuJJCkmLDYwYProtskh41OJQyoJdQsHftUJUd/uqAFvAg1qvolJ+RpmJ0iY25bVgXDublIdaWqU6ZE3ggxY9CDW++iU/0NP6RTIJp0xU6aOXEHomw77qnA2hJUSVQNybkm/M1VH0Isn7qf59deUqYkUbbF/A9j8Kacn0LNCwCQKVKpAd/BhvwpfwYa6ClSoAX8GGuia8/gu10TSpUAL+CzXRNe/wYb8KVKgBfwYa6Cmr9CjR3CTSpUAM/gex+FNe/wQY/CmlSoAcj0KtDYJFen0Lt9BSpUAe/wZb/AC0v4Mt/lpUqAPB6F2+iaSvQs0RBCTSpUAMT6EWR91NH3C3DowjQQNhtFKlU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0" name="AutoShape 10" descr="data:image/jpeg;base64,/9j/4AAQSkZJRgABAQAAAQABAAD/2wCEAAkGBhQSEBEUExQWFRUWFx4aGBgXGR4cHhoYHB0cGRoZFxgYGyYeGh8jGRocHy8gIycpLCwsFiAxNTAqNSYrLCkBCQoKDgwOGg8PGiwkHCQpLCwpLCkpLCksLCksLSkpKSksKSwpLCkpLCkpLCkpLCksKSwsKSwsLCwsLCwsLCwsLP/AABEIAOcArgMBIgACEQEDEQH/xAAcAAABBQEBAQAAAAAAAAAAAAAGAAIEBQcDAQj/xABJEAABAwIEAwQFCgIHBwUBAAABAgMRACEEBRIxBkFREyJhcQeBobHBFCMyMzRCUmJykRfwJIKSssLR4RUWU3OTovFDVIOz0iX/xAAZAQACAwEAAAAAAAAAAAAAAAAAAwECBAX/xAApEQACAgICAQMEAgMBAAAAAAAAAQIRAyESMUEEIlETMnGBYbEjQsEz/9oADAMBAAIRAxEAPwDb0Gwp1Mb2HlT6AFSpUqAFSpUjQBAzzEuN4d1bSUqWlMpCjpB8zytUnCqUUJKwEqIGoC4Bi4B86zX0p+kNtonBN6VrUJdOsDRBkIIP3jG02FGfB3EacbhEOhKkn6KgqPpJsYIMEE3Boojl4L2lSpUEipUqVACpUqVACpU1LgJI5jenUAKlSpUAKlSpUAQc5xpaYcWBJSLedUvBWdLxDRUs3qy4p+yO+VDvo0+oPn8aADVvYeVPpjew8qfQAqVKlQAjQ3xTx/hMvgYh0BZEhsXURtMDYeJrrxBxthcHKXnO/AIbSCVGdrcpjma+duOcUcwxz2JMoCiEoSb6UJAACinY7mI571FpBTa0MzPKziVvPIW28t1xSzpWNlEmIN+ceqtO9CGUrYVilKOhJDaQ2YEqglSom8WTI6msYPD6jBQbcjMftNdm8Xi2NnFQOp1DyBMip5oXxktn16DXtZ36F+MHsdg1h5J1MKCO05LBGoD9SRY+aetaJQMFSpUqAFXhr2vFGgCsw2KdOKfQpKA0EpKFBXeMyDqTyuDVnWYY30iJbzVxSW3XGUpDKlIggkKJKkiZICiRPga05KpFFEJ2OpUqVBIqVKlQBU8U/ZHfKh30afUHz+NEXFP2R3yod9Gn1B8/jQAat7Dyp9Mb2HlT6AFXhr2q3iPHhjCYh0mNDS1T4hJj2xQB88cXZicZmWLdklGoJQAY7qRAMjwEx+an5VkgWlchIg2BST4na45VX5Whfap03nvE+BP+UCiN7KsQpCltjVeZJFoAm3qrHLb2bYqo2VKcOSgobbRKZUrUbaTO2odEqJ9tRMLpU2owEmBb7itVhMAgHxHSCKJkZelxCSs6HUpjWkSCDyIP8+dRs2w6Ge/qLi1rH3YAElStybk8/ZRca12Rwny30LhjjLE5a3oRpLZMlKwFJKzAkKQQpMwK2vhLiZGNw6XBAWLOIB+ir3kHcHmKwTNMYHzKUQUJ7wBSdQtyQJO+8VsPor4TVg8JqdTDzx1KHNKB9W2T4AkkdSadjbfYrJFJWG1KlSpwgVRsyxBQy6tOnUlBI1GEyBI1HkJi9STWNenjjIhKMvaN1wt8jkie6gx1jUfADrQBneJyZ93U7AU8pZUsJUgmSTOxt1t4V9C+j8EZfh0lztVJTBJ3FyQgzfuiBfpXy0xlqgCQVJI5gH95G1W+CzbHswpt1ZESCCVCPOi0LSaZ9YzXtAfoi4mxOMwi1YlN0OaUObawBfzKTadr+Bo7oGHtKlSoAqeKfsjvlQ76NPqD5/GiLin7I75UO+jT6g+fxoANW9h5U+mN7Dyp9ACqn4ryQ4zCPMBfZlYsqJuLiRzEi9XFc30akkSRIIkcvEUAfPnD+ADfyoEfONrDSoIIEEyEnn9Gi7CiMGvlIV7bUPZblymEYhtZ1KGJWkr/AB6QBqNz1686I3Dpwf8AV95rBPs6UV7EZ1m2NwrC0IUcSVgAqIX1HhVvkyO07ApdD7S1gHVZSRvB60DcYuD5a4EqCgOzEgggwkXt40XejFvuNeKyT+5j3GmzgoxsTjyNzaCfE8K6sUy1h/mytSSVC+kSSTuNgPYK2TDtaUpTewAv4WvQHkg//pNeCD7jWgVfD0Lz9r8HteE1zViUhYRqGoiQmRMCxMbx41X8UOFODxKkmFJaWpJ6KCSQf3p5nGcR8TNYPDl5wymQEhMSpR5DlsCT4A184POreeeec7y3FKUpUAkyfHZIEAcv2qz4izN1SWsO44VNtjUkEAaZ3FuVhv8AiNVmHdUhxtP0lKEwem9uUD41myTbdI148dK2Tssy3WlZ203uogxebxp9RiuT7mlKdLS9CYSpQMQrpAMb22q5Ywby1qUgFUJFkmI3EiCP2HWupyjtECFJbcI7+pJUlW4kc0qg7+fO9LjV+5jJxl4PeH+L8Rg4+TqC21CVIV3hfnpBBSfERPMVqPBXHyccpbZb7NxCZiZB5GJAIjp41kzDLTKyz9YezBUopAJMmSiRYCes1ofoo4TS20MUshS3AQiNkpnST+pUX8AKdjbuvBnyRSV+TRKVeCvaeIKnin7I75UO+jT6g+fxoi4p+yO+VDvo0+oPn8aADVvYeVPpjew8qfQAq8Ne1Gx7+hpxX4UqP7AmhgY0t/XrXvredV6tcfCrTNExhQALkJF/jVKwzpaYSZnswTNzKiVG/mav8zcCkNAEEFaRaufLuzprSijPM14GKnHil1AJJGgiAD0BMVb8EZEvDLQFk3mLykxqMi3j7TVxiRK1nqo++peBb7+GH5Vn2n/Khzk1TJeJR9yLzh9U5mnwbPurQCaznhkzmpHRs+4Vy4nx7zWZMoGLCEJSVdo8gfNdoCISoCFg6Y730epNacP2mPNuS/BX576QW2s2WoNPOKYBaKUnmCdoSRBkEg7mKZnfG+MxrLjaWE4ZlaYUp1RBIO97K/YDzqVmeGwvynFYjCuhztUjtVIMp7UWlKh3ZIgkDYpPWhvPCQysgFaoNpv4C/jVZ5Hy4oZjxKUeT8A7mGDcErXpdQBpLiCVaQZjWk3CZM6tquclCFLlKSQEqAJM3IEwfKwPhVFwjnC1YgoW3oOi8AxFrEK5VeP8PLQ4HMIvsu8ErQRKADJJT4flPM2pb+JDI3Vrov8AhZXzqh+T3EUIcQ5g1hnAlasQpepUlK4AEkC3PcUU8Nrh8Dqkj4/Cgf0oMjtwU3UFK1Ach3Snb11GONyplszcba/gJeF2kvrRqX2za0GFGUrCgQdKgLWF61X0fZV2OGUdSla3FGDskAlKUp8IrGfRdjO4hP4XFf8AcK3LhNfzTg/C4r9jCvjTcep8TPldxTL2lSpVpMpU8U/ZHfKh30afUHz+NEXFP2R3yod9Gn1B8/jQAat7Dyp9Mb2HlT6AFVLxdmCGcG+pa0oBSUgqIEk2gTziauqx309YxwqwTKCBOtySR9Id24PQTHWT0qsuiYq2D44lw+sgvKWmYOlsxG0ExJt0tXruNwwQSytLS9YEElPdn6QFo233oTPC6YJW8patwEAwPNV4qW1kiySlLxaVA7rkkH+1WZuPRrSb7CF5OIISoLSZBJuFT05W/epGUZo+tYCUI1to5yEkEkWIm8mh5OS4tv6HZrA5oUU+4gVHTmeNYWruuJKrTqBEdO8L3paSYxt9BM9nGMZxK3kANr0d7uhYANpBI6J6VyXi8RitKsSsk6jJVF08hFgmJNgOdB2Jz7EuLAAcUUiCLiR+cpNx08ya44dp5ZCQW0qkzKfomealT0p2khTd9o1ZvGMqQE62wABErAg+QIvFR0Y3Cq1JLiT4arHwuL1m68G6lSgXRMiSlKdM+ceNTf8AdnEX0vMKnkQm/wD20v2+GMi5IMcsynD6yW9aCdgqVJ62KTHsqxxOFcQ25pTrO4g2JH3SeRIsJG8Vn4wmOZghpKgLy0qDb9JHuqbg/SG82qHgQeYdSf76QFD1g1HC/Jbm6oueGXFjEJLm6lEgc0ggwlXQjaPDeuvE/DoeedWVRdIACZ3STJMiqnBZ20HWnEkhAVqudW5uElNiLz1uRFqJ3Mwbd1ltYVq0xBvKdxBvMEGoladomNSpMocgyZTDwWCCkKTsSCmVc0kCZitg4RX3nx4pPsj4VnabIc/SD+yhR3wo78+sfibB/ZX+tXxtueymeKUdBdSpUq2GAqeKfsjvlQ76NPqD5/GiLin7I75UO+jT6g+fxoANW9h5U+mN7Dyp9AHhr5w4jx68wzpYWVFtDhQkGwShJiBbmZJ8zX0eay/j3JUIzLDPIASVoWVgCNRRJ1GNzBifCl5PtGY/uKTKcGkvAQI71vCDanZxlzTRSEpgBKlG/TxMnlUrIk/O+ST8Ki8Yv6Uunoyr2hVYltnRl936M+b4y2KmEgfkWQevPc0WpyYvEwZ0p1aVKIBmLTeDf2Vl6VCAL+r1CttyBHfc/SPf/pTc0VGqRnxTck0wOOVrZUtGqOZ07eUkSbUQnhdDbGuSRCSlJiElUar7ne07VyzxHz7vq91EmYpjDepHvFZrNTikolVl/Dra2kuGRuSkHuqKSdJUI3FUhNgABHPb2Dyo0yZP9GT/AFveaFnDpbBgEc59nt9gqVsrdN18kZJAHQzyJHT/AFrjmOXqfSAFbSbp1FMRJAFzFdWV3k3Eiw38rc6ueGQnthpkjvC9rwJqeuiLtbM0zXLjhiVJ1iR30qEp1WN7CBv4g1aZXnjCW9JQpaoMK1AlJV01QQB0o14hysONYyLKSqx5XI3FDieHQgDtWioE/pM7kCPpDxpqyqtlHj3ocnHJKFFDxSNJgKB8d9vCjD0f5wEPta8QXApGiFFJKSqIumDEjnQevJGiCB2zfIxcVRuYB0E9mpaoNiU2tNhOyul6INWUnF1R9TA17Qf6L8Lim8vbTipCpOgK+kEG41z4kkA3AijCtqMT0VPFP2R3yod9Gn1B8/jRFxT9kd8qHfRp9QfP41JAXYbHNqslaSRYgKBII3BANSZrEuL8BLy4sdajI3+kT50Ku8Q4zDyW8Q6mLWcVH7EkVDdDVjs+l5rNvSHiQMc0LnSwqIE3UT8KzbA+mvMGyQp5Dgi2ttJ9qYO3jVZnvpDxGJeDjjiQopAPYosADYXvzvelz9ypEwXGVsNsLnXYOSptapEWi1/Oo+cZo2+VatSAQAQoRaLzEgig1Wcu6CpSnPCUAj9wZF5FdBxCtJUorQocgpKkkjzsKzcDX9S3ZYK4XwyjKVD1R/pRtw4uO0kgmE3te6jQJhOL0hJ1Mnn9BaSJ32KZj10x7iRsKJ7JV4MW2jw8aJRk+yznGmkqCrO1fPO+Y/uirbMs4aLBSFSe7sDyImTFZn/vQo3ShCdUGVKnbwFdlcUPLTplJCh91J3F4kjwqv02H1Lr+DScrzxtDKEqC5vskkXJgz6xVF8shP5Ta4Ig9J0kWoSTxFiNI7xEbfNi3MC4H8iuaeJXwkpUuRE3b689qFAjkFTK0z9JMeChP7GKIcoUntmtM8+XhWeYfilwEFRbIF7tke0Ab1NHFJU8hQbIAI+qciRf7s7xRKJPJB/mDcjHD8oPsmombollB8femqpnjJsrWlSvrWyO/wB0zsmLQee8VbYzvYNCheyTbnbkdvCl000WTtmQ5BjVN4lmFrAKwlQKiQqTBkbVrWX5ehbJKkglJInnAVPL/wA1kz/D2IQ4FBtRAXqEXMTqG1a/w87rac3E3giD3kjcHa9PzNaaEY4yUWpGtINhT6i5Y7qZaV1Qk+wVKrYujCyp4p+yO+VDvo0+oPn8aIuKfsjvlQ76NPqD5/GpAD+J81b7ZYUhwQtQlNxZRBJAP8zWe54wVz2a7dFAp33ibVp2c4Jh19Sb6ytXLnJm9Vb3DzQVo1gK20k3k7VzZeqkn0b1ipGft5T2uHaQopBSFTcSL2IIqOxkCkWWSL2IFiOs9aP8TwkmY7s9DFDub5SWCAARquIkX25HpUr1VqmiVh91okZBgMOpC+0WknVA7x6DmLVwxeUDtDoWSlJhNwrodzTcsz9bCSgXlfe1JJHQ96ascJxAwoEuIQZvIETy53od9otHUtopsRlMi4SbAfRHLyri3kBcQuEIEHcagbzAtyomRmOCXsCnpcj4xUUY9hBUAt1IUbGbd3f+TQpSJlxroFcLgFIcKQN1QY6eE++r1OWd0AqMfqA59B4mmnEtJWF6pOuTr7oPT7t5r3G8bdmAUMsz+GDJ5C8Cre6RPKMV0dv9nptf29LCkMtRAAV0+90uPbXieOlQNOkiDJ7IkA9LGnYbjTEKEhlpwXINwSPIdKjjIlZE+ojV5YFAgLV/anlF/wCedMfyokXCV/qTf9x6v2qV/veZhzBIJtYOJ1SfyqTNdBxTg9nWXmeVgbf2VfCoqQc4/BUv4GNMakx176Z22Nx6qjIxrmFI7xAJkQolK/CCZSf5tRWyWHRLTwvsl0QTysQPfVXmfDKlrJKbJEkGYNt0qSfbUxlXZRpdxPcPxQ2oD50pn7q0jnv3oqflnEbiVq0uNEEAxA71zyCp+jQ4nLOgUJ5Agi/6ga5Ly5Rc7qdRI20JkR5R93pVvayJc62fRvBOZB7BNH7yRpUBMSOk7iCKv6+VGMM+h4NslzWSAEtdolXgAlKr19K8LsPoweHTiVBTwbAWR18Z3VG56zWuErRiyRpi4p+yO+VDvo0+oPn8aIuKfsjvlQ76NPqD5/GriyjxuKc+VQFAys7pFu+RAPLu86gpRrx//wAn93/xVitZONuhYHaK70SBGrcgmJMb1W5Q6PlClkwAFqJ9R/zrk+prmkjq+mvjJv4OWYPoccJW1JkAlKyNzpTHLzqHxOgKVhoEdyY6chfnavBj2Ssd9P0kHfklJJ9WqBTuIPrmk/hZT7hU+phGEbXkPTSlKey3yHCp+TpkAySbjxihDNMQMOlx4ICildk7XUojeKOMoEMN+U/uZrOuMXP6Lvu4n/EathW0is3qbI2Ezn5Q52amUgkawZBFhN5ANW+D4UZdS4pYM6uR8By86GeGBOJPgg/4RWiZMj5on85+FNy+16KYnyx2/kz7N8tDbZSmYDoEm/3oFNzjCjtcMNwXEAk+JqzztuYHV8f36bm+Gh3Bnl2yB7aIPonMv6OXD+Blly/3lR4QqAB0rvkbTacIytwWSCSTPJRBFr+qn8PYdXZTMBTigBe/eJ5eVMwzc5YqDBCV/wD2VZ71/JGPV/gpsRxWrtpLSS2PukQY5THP/L11d8RNtuYRbzRJQQFJ8IIBTe4IPLlagotq1HvDbpRRkyZyrEDopz3IPwpuSKSTFYZNyafwyvxeFUxh23WyQVL0mTyImp2UZwGOzQ7KwU2hURPrqTnaB8iambOIm0DnzopyvLGVpEttmUp5TyPW9JlJKOyyWyHh8bhVIBKij1gx570ny0040pL0SSACibQeVvCqvOWw0AUNIVKim9oCYIG15+FPw2BRiksqWkoJXCtJ2IVpMEDnVONK/A23ycTR/Ri+2vF4ggJcUptJDiUgQASkpvcTI23jwrTBWQ8G8F9hj2Sw8tKUpK1gmdQSQOziQIJVM8orXhWvF9piyqpFVxT9kd8qHfRp9QfP40Q8U/ZHfKh70afUHzpoog49TrbiylhogqMkOlJIkxMoifXVZgz2KioYVcxHddQu3PcirLM8StKMQoqIidN9iVkCP6tV2UY9wtuqUrUQUJTruBqME/tXJyJc+Pk6cL+ny8HBTSNQK2sTEyUlpCxE7SCbVR5ri0uYlZSCAEgQpJSQBtY7bVe5ZxCp4ghKYUAoAp0kDX2ZkhVyTfbaqDMyPlOIj8UUvNBwVMd6eSlKwswxhhHgge6azvPsvW+ylKLBKgoqUYGxtbnetDfsyrwbPsTWU5uns0r1KWrURpTy1RJkk7ADpWjFdqjPJrhKyTkGTracccVBSU6QUybkjcgW259aOcnT8zPVavfWaZQtS1EJUWlxBCRYpkXB860vIp+TInqr+8atm72Rjr6evkC86F0xf5//ABKrzMySvCSBHbt7bTPhXTMQCpuQSO25f1jT85KS5hdCdA7du3r3q0PBbN/wkcOMgsNxElwz5alCo+AQf9mvDbuOj9lmrvhNKRhWyY3MyBzUrwqpwqJwWJAt9fHlrVVvP7Kw2n+AC7JWqArkb0T8MpJy/GA/iX7Wx/lQy6mFb3vyFE3BgnC4xJ/F70K/yp+X7RGH76LXGtk4DUsCApszvbUL/savOGWtKYPQH1Xqmcd1ZdGo/VpPLkUGr7h1s6EkkkEWNYp9aHIH+KiU/wDUj9wb0zh109kTbuun/CqpnEwQpxxCnEovrg3Ubch0quysoQlwBxKtRmCCkyBAid9qZ/oTf+WzUMJjeyxOHXqShOopUVRGg7gk7bC9GqeIcN/7hn/qI/8A1Wc49IcZTIkGN/EVRPZG26Nggg72ESYF7C086vhyJKhOSF7Cr0p8XLbZa+SvMKQsqS4JSs8iIhVud6sfRiqcOTvNZhnvC4aw63AtCwCAdJSd5i4PQGtI9EQ/oSP0itSdiJKqIXEToDT2k/8Aq6fbJH71XZYvRhlK2lyf7KZ+FSuJMzw6pbU7oIcVJ0zJBIO3j7qhoxGG7Dsw8gnUVBSkmAT4EdPfXJlrLyo6UWvo8TnkS5WiVKVCWrK6lRWTvvaKoSrU8s7y58av8vLCFFSnmCQCU6VQQrqRN9/bQ7litTqfFwe8UepyfUp0X9PHhe/AY5oqGXf0K90VmfFZsyOpV/hFaNnDnzDn6fiKz7PMredUggDSAY+kZk84HhTsTSlbM01eNpfJX8Lt/PL/AEj3/wClaTlNsO34g+80CZBlzjJcK0jvAXE2gnqOc0dZb9na/TU5mnLRaCrGk/kDsQ4Q6zFj2xj/AL668QIUF4TUQR26I/e+9Vubq+q/5hPsUajPOS7hrk/PI3J6+NWh4IzPf6Crh5c4RrvARMj+sQKr8Fh3HGHUNLCSXXgSRPd1KkDzqjy5Cgie7BkgEifpHlUzLczcbZAaSSouuTpEwnVc+V49dWZEOn+CNieDFBSdTkFW0gCZg9fOrLI8kcwwdSSkpcsReZSFCR+9c82dQSp11vWpRGnlpQLGLWIIkdYFVuDz9bbbaEQtRJ1agd9R9exEedXdyQqLUZJl7h9P+zlXJV2CtuRCZ+FW3CmIUpI1C2m2/wD4mKDMBmDnYKQknTpUkj1EGirgzHqLbaCQRpnb4zSZpUy/k58aYeFKWkAKCQJj7pEGKocjSXNaFwrs7pJF+9aCecHairjFPdXP/C/eCaFuHDD65gBSLXF7g2G5qYfYyW/8kTTGFzhWz+VB/aOdUjePd2LLMcx26TN777cqtcrM4RHPuET5Ej4VV/J2AtSlJVOxv+/tAqkHXYSOecY6cM8hLCQlcbvoVdJkRAvY0b+iX7Gn9IoBznDshlZS2oESbmIJEG3lR/6Jx/Q0xtpFbMUr6MuQicQKZQv5z7ylR3Arn4A1FRkrS06tKCFCR3ALR5Co3HavnUjoFe1RqDxdj1MMYcocS33kBZUQPm4JWE6tzA2F65sY88jibpJQxqRMx/DjIbWezQISTOkj2zQvkLQDjf6569TzqLw1x2p/5U07+BakGw7siEkdYNOwmZJZLa1AkDkNzI8ajLCUZKI3BJODkFvECz8ncjcwPaKy3PM3dbDaVLKp72kSExJF+twaLcx4xadR2YS4CVDcCOvI0CcYn51qP+EOfVSj8a14o29mWbrH+y1yTNHnG1aFEp1AFKjMc7T/ADatGy8/0dn9ArL+ETpadUTbV7kn/OjnDcTMBpsdpskDY9PKq5I+7RaL9iYLZy59T+s+5VQ21/OYb/nI99TMUyXex03Go3uRsegPOmv4Eh5hKe8tLiVKACrAGZOpIHtq0E9E5nsbl4QG0yFEkmb7QSOle4LM0NEjv/TdsneCRXmCwK2i2p1QS3rMm5TuTBI67eur53KGi5rk6iudKRbSSAST6qs41bKQl/RWYnOnXLYdCyEoJOqCbwJ0kWgzv51HyLHJUtRcCj84sylIgahYm3XlyirHLuNEOYxSUMpCdJSCTuAeaRbqakstNttLQGpdUta9Y2E2gTZMCAPXTeNRFJ3JUUjOVaJCVaxKrgGASTYmekVbcGZa62WipJAg+404ZiUuYVSwYJI2kAxIE+dWGQ5loxBCu0JJvrICYM2Tbl03pcoWmW5bJ/FCg2vD62yvtCUpgTfl1A33ocx+Pbae0rSlZAklKgSnpM736UZu4pp0JbKkFSFyAFCQAdt5rMvkjDuZAOqV2ZXpIkXgQO8ORI6VEMaaJlkaaoPcs4iwzWAU4t36KlJKU3P0rQB5i5qMO3f7B5hPYgpJlwSVd2YiIEkG+45VJ4WewTSHWVqZAS4dOqJAIG2q/KrZWYIIa7PvAGygQREkeuZqI8V0gnydlMwMU6y+hx7Du6SAUIbiNSZHeFGnojn5Eid9InzoK+XPIbxBLBasghRSO8QVD2Aijj0UE/JBO8Vpj2Z5dFFxQWXHiTiG0EEpIPgSDzoK9K+YocZaCCFgLkkGdPdgbGJua78W4hn5S6FRIdXNvzmgvibFMlAS2ZVqvAItHXY1gw/+tpG/NFfSVsoGHilQIMGtBy3JcQtJBUDEGZM36Ras5Favwln7RwyO0WlKoCTP5ZANbsisx45aaPUcIPqSVdomBO55c7lJixrkngRQWFqWgosEwlM+Auk2jnROxnrCmXh2iB3dpHl8K4K4iw/ydI7RGoHb96p0S2DSeDHEYkpKU9lGoAAC5sAYHI7+VdcwyF3snA4GErE6Oz67wYq8xvFrJUhSFi0TPmD186bjeKcOQdOgFQ35+PSiwKt/CYgdh2Vmge8Bzgi0xMRferFPCpLzwKvrEpt4RBEza96j5bnLIw8KxMXPdi8bQD5VZ4vidhS5Dg2ge+9uc0Ww7KfMeGXUtdmhLbaIJknUSZG3Ka64vL+8wtT2lQH0QD3j4x41JxnEDKtPzgO/Pb9xVdnGeMQk6xYiPbPLp76htlloBVYthp9pbc93V2gvuRFp8aIOGc6K14pABU24AoAmCJN7350CYhXfX0k+81acLYnQ/qLmhAgq/MJHdj2+qnS2hMewsw2T4lwdmVo0puJAJ3kSSPGvBk2LdVpW8SAdhaR0kQavcuz1jX9YkiNwbGns5wyHJ7QfSpFyG6BXG8DLSQUjxsqCLzubyKhI4LxCYXphQMgztFwYrRMTnzB0/OJNRlcQt6gnUgoI3k73tE9aFKRFICcu4bxTinFa4UFd6QkyY8as8Jw/i0KIW4EJgqVp0pkJ20kDe42ojy7N2A4984kAwar+Ocaw9hSEuJJCkmLDYwYProtskh41OJQyoJdQsHftUJUd/uqAFvAg1qvolJ+RpmJ0iY25bVgXDublIdaWqU6ZE3ggxY9CDW++iU/0NP6RTIJp0xU6aOXEHomw77qnA2hJUSVQNybkm/M1VH0Isn7qf59deUqYkUbbF/A9j8Kacn0LNCwCQKVKpAd/BhvwpfwYa6ClSoAX8GGuia8/gu10TSpUAL+CzXRNe/wYb8KVKgBfwYa6Cmr9CjR3CTSpUAM/gex+FNe/wQY/CmlSoAcj0KtDYJFen0Lt9BSpUAe/wZb/AC0v4Mt/lpUqAPB6F2+iaSvQs0RBCTSpUAMT6EWR91NH3C3DowjQQNhtFKlU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12" name="AutoShape 12" descr="data:image/jpeg;base64,/9j/4AAQSkZJRgABAQAAAQABAAD/2wCEAAkGBhQSEBEUExQWFRUWFx4aGBgXGR4cHhoYHB0cGRoZFxgYGyYeGh8jGRocHy8gIycpLCwsFiAxNTAqNSYrLCkBCQoKDgwOGg8PGiwkHCQpLCwpLCkpLCksLCksLSkpKSksKSwpLCkpLCkpLCkpLCksKSwsKSwsLCwsLCwsLCwsLP/AABEIAOcArgMBIgACEQEDEQH/xAAcAAABBQEBAQAAAAAAAAAAAAAGAAIEBQcDAQj/xABJEAABAwIEAwQFCgIHBwUBAAABAgMRACEEBRIxBkFREyJhcQeBobHBFCMyMzRCUmJykRfwJIKSssLR4RUWU3OTovFDVIOz0iX/xAAZAQACAwEAAAAAAAAAAAAAAAAAAwECBAX/xAApEQACAgICAQMEAgMBAAAAAAAAAQIRAyESMUEEIlETMnGBYbEjQsEz/9oADAMBAAIRAxEAPwDb0Gwp1Mb2HlT6AFSpUqAFSpUjQBAzzEuN4d1bSUqWlMpCjpB8zytUnCqUUJKwEqIGoC4Bi4B86zX0p+kNtonBN6VrUJdOsDRBkIIP3jG02FGfB3EacbhEOhKkn6KgqPpJsYIMEE3Boojl4L2lSpUEipUqVACpUqVACpU1LgJI5jenUAKlSpUAKlSpUAQc5xpaYcWBJSLedUvBWdLxDRUs3qy4p+yO+VDvo0+oPn8aADVvYeVPpjew8qfQAqVKlQAjQ3xTx/hMvgYh0BZEhsXURtMDYeJrrxBxthcHKXnO/AIbSCVGdrcpjma+duOcUcwxz2JMoCiEoSb6UJAACinY7mI571FpBTa0MzPKziVvPIW28t1xSzpWNlEmIN+ceqtO9CGUrYVilKOhJDaQ2YEqglSom8WTI6msYPD6jBQbcjMftNdm8Xi2NnFQOp1DyBMip5oXxktn16DXtZ36F+MHsdg1h5J1MKCO05LBGoD9SRY+aetaJQMFSpUqAFXhr2vFGgCsw2KdOKfQpKA0EpKFBXeMyDqTyuDVnWYY30iJbzVxSW3XGUpDKlIggkKJKkiZICiRPga05KpFFEJ2OpUqVBIqVKlQBU8U/ZHfKh30afUHz+NEXFP2R3yod9Gn1B8/jQAat7Dyp9Mb2HlT6AFXhr2q3iPHhjCYh0mNDS1T4hJj2xQB88cXZicZmWLdklGoJQAY7qRAMjwEx+an5VkgWlchIg2BST4na45VX5Whfap03nvE+BP+UCiN7KsQpCltjVeZJFoAm3qrHLb2bYqo2VKcOSgobbRKZUrUbaTO2odEqJ9tRMLpU2owEmBb7itVhMAgHxHSCKJkZelxCSs6HUpjWkSCDyIP8+dRs2w6Ge/qLi1rH3YAElStybk8/ZRca12Rwny30LhjjLE5a3oRpLZMlKwFJKzAkKQQpMwK2vhLiZGNw6XBAWLOIB+ir3kHcHmKwTNMYHzKUQUJ7wBSdQtyQJO+8VsPor4TVg8JqdTDzx1KHNKB9W2T4AkkdSadjbfYrJFJWG1KlSpwgVRsyxBQy6tOnUlBI1GEyBI1HkJi9STWNenjjIhKMvaN1wt8jkie6gx1jUfADrQBneJyZ93U7AU8pZUsJUgmSTOxt1t4V9C+j8EZfh0lztVJTBJ3FyQgzfuiBfpXy0xlqgCQVJI5gH95G1W+CzbHswpt1ZESCCVCPOi0LSaZ9YzXtAfoi4mxOMwi1YlN0OaUObawBfzKTadr+Bo7oGHtKlSoAqeKfsjvlQ76NPqD5/GiLin7I75UO+jT6g+fxoANW9h5U+mN7Dyp9ACqn4ryQ4zCPMBfZlYsqJuLiRzEi9XFc30akkSRIIkcvEUAfPnD+ADfyoEfONrDSoIIEEyEnn9Gi7CiMGvlIV7bUPZblymEYhtZ1KGJWkr/AB6QBqNz1686I3Dpwf8AV95rBPs6UV7EZ1m2NwrC0IUcSVgAqIX1HhVvkyO07ApdD7S1gHVZSRvB60DcYuD5a4EqCgOzEgggwkXt40XejFvuNeKyT+5j3GmzgoxsTjyNzaCfE8K6sUy1h/mytSSVC+kSSTuNgPYK2TDtaUpTewAv4WvQHkg//pNeCD7jWgVfD0Lz9r8HteE1zViUhYRqGoiQmRMCxMbx41X8UOFODxKkmFJaWpJ6KCSQf3p5nGcR8TNYPDl5wymQEhMSpR5DlsCT4A184POreeeec7y3FKUpUAkyfHZIEAcv2qz4izN1SWsO44VNtjUkEAaZ3FuVhv8AiNVmHdUhxtP0lKEwem9uUD41myTbdI148dK2Tssy3WlZ203uogxebxp9RiuT7mlKdLS9CYSpQMQrpAMb22q5Ywby1qUgFUJFkmI3EiCP2HWupyjtECFJbcI7+pJUlW4kc0qg7+fO9LjV+5jJxl4PeH+L8Rg4+TqC21CVIV3hfnpBBSfERPMVqPBXHyccpbZb7NxCZiZB5GJAIjp41kzDLTKyz9YezBUopAJMmSiRYCes1ofoo4TS20MUshS3AQiNkpnST+pUX8AKdjbuvBnyRSV+TRKVeCvaeIKnin7I75UO+jT6g+fxoi4p+yO+VDvo0+oPn8aADVvYeVPpjew8qfQAq8Ne1Gx7+hpxX4UqP7AmhgY0t/XrXvredV6tcfCrTNExhQALkJF/jVKwzpaYSZnswTNzKiVG/mav8zcCkNAEEFaRaufLuzprSijPM14GKnHil1AJJGgiAD0BMVb8EZEvDLQFk3mLykxqMi3j7TVxiRK1nqo++peBb7+GH5Vn2n/Khzk1TJeJR9yLzh9U5mnwbPurQCaznhkzmpHRs+4Vy4nx7zWZMoGLCEJSVdo8gfNdoCISoCFg6Y730epNacP2mPNuS/BX576QW2s2WoNPOKYBaKUnmCdoSRBkEg7mKZnfG+MxrLjaWE4ZlaYUp1RBIO97K/YDzqVmeGwvynFYjCuhztUjtVIMp7UWlKh3ZIgkDYpPWhvPCQysgFaoNpv4C/jVZ5Hy4oZjxKUeT8A7mGDcErXpdQBpLiCVaQZjWk3CZM6tquclCFLlKSQEqAJM3IEwfKwPhVFwjnC1YgoW3oOi8AxFrEK5VeP8PLQ4HMIvsu8ErQRKADJJT4flPM2pb+JDI3Vrov8AhZXzqh+T3EUIcQ5g1hnAlasQpepUlK4AEkC3PcUU8Nrh8Dqkj4/Cgf0oMjtwU3UFK1Ach3Snb11GONyplszcba/gJeF2kvrRqX2za0GFGUrCgQdKgLWF61X0fZV2OGUdSla3FGDskAlKUp8IrGfRdjO4hP4XFf8AcK3LhNfzTg/C4r9jCvjTcep8TPldxTL2lSpVpMpU8U/ZHfKh30afUHz+NEXFP2R3yod9Gn1B8/jQAat7Dyp9Mb2HlT6AFVLxdmCGcG+pa0oBSUgqIEk2gTziauqx309YxwqwTKCBOtySR9Id24PQTHWT0qsuiYq2D44lw+sgvKWmYOlsxG0ExJt0tXruNwwQSytLS9YEElPdn6QFo233oTPC6YJW8patwEAwPNV4qW1kiySlLxaVA7rkkH+1WZuPRrSb7CF5OIISoLSZBJuFT05W/epGUZo+tYCUI1to5yEkEkWIm8mh5OS4tv6HZrA5oUU+4gVHTmeNYWruuJKrTqBEdO8L3paSYxt9BM9nGMZxK3kANr0d7uhYANpBI6J6VyXi8RitKsSsk6jJVF08hFgmJNgOdB2Jz7EuLAAcUUiCLiR+cpNx08ya44dp5ZCQW0qkzKfomealT0p2khTd9o1ZvGMqQE62wABErAg+QIvFR0Y3Cq1JLiT4arHwuL1m68G6lSgXRMiSlKdM+ceNTf8AdnEX0vMKnkQm/wD20v2+GMi5IMcsynD6yW9aCdgqVJ62KTHsqxxOFcQ25pTrO4g2JH3SeRIsJG8Vn4wmOZghpKgLy0qDb9JHuqbg/SG82qHgQeYdSf76QFD1g1HC/Jbm6oueGXFjEJLm6lEgc0ggwlXQjaPDeuvE/DoeedWVRdIACZ3STJMiqnBZ20HWnEkhAVqudW5uElNiLz1uRFqJ3Mwbd1ltYVq0xBvKdxBvMEGoladomNSpMocgyZTDwWCCkKTsSCmVc0kCZitg4RX3nx4pPsj4VnabIc/SD+yhR3wo78+sfibB/ZX+tXxtueymeKUdBdSpUq2GAqeKfsjvlQ76NPqD5/GiLin7I75UO+jT6g+fxoANW9h5U+mN7Dyp9AHhr5w4jx68wzpYWVFtDhQkGwShJiBbmZJ8zX0eay/j3JUIzLDPIASVoWVgCNRRJ1GNzBifCl5PtGY/uKTKcGkvAQI71vCDanZxlzTRSEpgBKlG/TxMnlUrIk/O+ST8Ki8Yv6Uunoyr2hVYltnRl936M+b4y2KmEgfkWQevPc0WpyYvEwZ0p1aVKIBmLTeDf2Vl6VCAL+r1CttyBHfc/SPf/pTc0VGqRnxTck0wOOVrZUtGqOZ07eUkSbUQnhdDbGuSRCSlJiElUar7ne07VyzxHz7vq91EmYpjDepHvFZrNTikolVl/Dra2kuGRuSkHuqKSdJUI3FUhNgABHPb2Dyo0yZP9GT/AFveaFnDpbBgEc59nt9gqVsrdN18kZJAHQzyJHT/AFrjmOXqfSAFbSbp1FMRJAFzFdWV3k3Eiw38rc6ueGQnthpkjvC9rwJqeuiLtbM0zXLjhiVJ1iR30qEp1WN7CBv4g1aZXnjCW9JQpaoMK1AlJV01QQB0o14hysONYyLKSqx5XI3FDieHQgDtWioE/pM7kCPpDxpqyqtlHj3ocnHJKFFDxSNJgKB8d9vCjD0f5wEPta8QXApGiFFJKSqIumDEjnQevJGiCB2zfIxcVRuYB0E9mpaoNiU2tNhOyul6INWUnF1R9TA17Qf6L8Lim8vbTipCpOgK+kEG41z4kkA3AijCtqMT0VPFP2R3yod9Gn1B8/jRFxT9kd8qHfRp9QfP41JAXYbHNqslaSRYgKBII3BANSZrEuL8BLy4sdajI3+kT50Ku8Q4zDyW8Q6mLWcVH7EkVDdDVjs+l5rNvSHiQMc0LnSwqIE3UT8KzbA+mvMGyQp5Dgi2ttJ9qYO3jVZnvpDxGJeDjjiQopAPYosADYXvzvelz9ypEwXGVsNsLnXYOSptapEWi1/Oo+cZo2+VatSAQAQoRaLzEgig1Wcu6CpSnPCUAj9wZF5FdBxCtJUorQocgpKkkjzsKzcDX9S3ZYK4XwyjKVD1R/pRtw4uO0kgmE3te6jQJhOL0hJ1Mnn9BaSJ32KZj10x7iRsKJ7JV4MW2jw8aJRk+yznGmkqCrO1fPO+Y/uirbMs4aLBSFSe7sDyImTFZn/vQo3ShCdUGVKnbwFdlcUPLTplJCh91J3F4kjwqv02H1Lr+DScrzxtDKEqC5vskkXJgz6xVF8shP5Ta4Ig9J0kWoSTxFiNI7xEbfNi3MC4H8iuaeJXwkpUuRE3b689qFAjkFTK0z9JMeChP7GKIcoUntmtM8+XhWeYfilwEFRbIF7tke0Ab1NHFJU8hQbIAI+qciRf7s7xRKJPJB/mDcjHD8oPsmombollB8femqpnjJsrWlSvrWyO/wB0zsmLQee8VbYzvYNCheyTbnbkdvCl000WTtmQ5BjVN4lmFrAKwlQKiQqTBkbVrWX5ehbJKkglJInnAVPL/wA1kz/D2IQ4FBtRAXqEXMTqG1a/w87rac3E3giD3kjcHa9PzNaaEY4yUWpGtINhT6i5Y7qZaV1Qk+wVKrYujCyp4p+yO+VDvo0+oPn8aIuKfsjvlQ76NPqD5/GpAD+J81b7ZYUhwQtQlNxZRBJAP8zWe54wVz2a7dFAp33ibVp2c4Jh19Sb6ytXLnJm9Vb3DzQVo1gK20k3k7VzZeqkn0b1ipGft5T2uHaQopBSFTcSL2IIqOxkCkWWSL2IFiOs9aP8TwkmY7s9DFDub5SWCAARquIkX25HpUr1VqmiVh91okZBgMOpC+0WknVA7x6DmLVwxeUDtDoWSlJhNwrodzTcsz9bCSgXlfe1JJHQ96ascJxAwoEuIQZvIETy53od9otHUtopsRlMi4SbAfRHLyri3kBcQuEIEHcagbzAtyomRmOCXsCnpcj4xUUY9hBUAt1IUbGbd3f+TQpSJlxroFcLgFIcKQN1QY6eE++r1OWd0AqMfqA59B4mmnEtJWF6pOuTr7oPT7t5r3G8bdmAUMsz+GDJ5C8Cre6RPKMV0dv9nptf29LCkMtRAAV0+90uPbXieOlQNOkiDJ7IkA9LGnYbjTEKEhlpwXINwSPIdKjjIlZE+ojV5YFAgLV/anlF/wCedMfyokXCV/qTf9x6v2qV/veZhzBIJtYOJ1SfyqTNdBxTg9nWXmeVgbf2VfCoqQc4/BUv4GNMakx176Z22Nx6qjIxrmFI7xAJkQolK/CCZSf5tRWyWHRLTwvsl0QTysQPfVXmfDKlrJKbJEkGYNt0qSfbUxlXZRpdxPcPxQ2oD50pn7q0jnv3oqflnEbiVq0uNEEAxA71zyCp+jQ4nLOgUJ5Agi/6ga5Ly5Rc7qdRI20JkR5R93pVvayJc62fRvBOZB7BNH7yRpUBMSOk7iCKv6+VGMM+h4NslzWSAEtdolXgAlKr19K8LsPoweHTiVBTwbAWR18Z3VG56zWuErRiyRpi4p+yO+VDvo0+oPn8aIuKfsjvlQ76NPqD5/GriyjxuKc+VQFAys7pFu+RAPLu86gpRrx//wAn93/xVitZONuhYHaK70SBGrcgmJMb1W5Q6PlClkwAFqJ9R/zrk+prmkjq+mvjJv4OWYPoccJW1JkAlKyNzpTHLzqHxOgKVhoEdyY6chfnavBj2Ssd9P0kHfklJJ9WqBTuIPrmk/hZT7hU+phGEbXkPTSlKey3yHCp+TpkAySbjxihDNMQMOlx4ICildk7XUojeKOMoEMN+U/uZrOuMXP6Lvu4n/EathW0is3qbI2Ezn5Q52amUgkawZBFhN5ANW+D4UZdS4pYM6uR8By86GeGBOJPgg/4RWiZMj5on85+FNy+16KYnyx2/kz7N8tDbZSmYDoEm/3oFNzjCjtcMNwXEAk+JqzztuYHV8f36bm+Gh3Bnl2yB7aIPonMv6OXD+Blly/3lR4QqAB0rvkbTacIytwWSCSTPJRBFr+qn8PYdXZTMBTigBe/eJ5eVMwzc5YqDBCV/wD2VZ71/JGPV/gpsRxWrtpLSS2PukQY5THP/L11d8RNtuYRbzRJQQFJ8IIBTe4IPLlagotq1HvDbpRRkyZyrEDopz3IPwpuSKSTFYZNyafwyvxeFUxh23WyQVL0mTyImp2UZwGOzQ7KwU2hURPrqTnaB8iambOIm0DnzopyvLGVpEttmUp5TyPW9JlJKOyyWyHh8bhVIBKij1gx570ny0040pL0SSACibQeVvCqvOWw0AUNIVKim9oCYIG15+FPw2BRiksqWkoJXCtJ2IVpMEDnVONK/A23ycTR/Ri+2vF4ggJcUptJDiUgQASkpvcTI23jwrTBWQ8G8F9hj2Sw8tKUpK1gmdQSQOziQIJVM8orXhWvF9piyqpFVxT9kd8qHfRp9QfP40Q8U/ZHfKh70afUHzpoog49TrbiylhogqMkOlJIkxMoifXVZgz2KioYVcxHddQu3PcirLM8StKMQoqIidN9iVkCP6tV2UY9wtuqUrUQUJTruBqME/tXJyJc+Pk6cL+ny8HBTSNQK2sTEyUlpCxE7SCbVR5ri0uYlZSCAEgQpJSQBtY7bVe5ZxCp4ghKYUAoAp0kDX2ZkhVyTfbaqDMyPlOIj8UUvNBwVMd6eSlKwswxhhHgge6azvPsvW+ylKLBKgoqUYGxtbnetDfsyrwbPsTWU5uns0r1KWrURpTy1RJkk7ADpWjFdqjPJrhKyTkGTracccVBSU6QUybkjcgW259aOcnT8zPVavfWaZQtS1EJUWlxBCRYpkXB860vIp+TInqr+8atm72Rjr6evkC86F0xf5//ABKrzMySvCSBHbt7bTPhXTMQCpuQSO25f1jT85KS5hdCdA7du3r3q0PBbN/wkcOMgsNxElwz5alCo+AQf9mvDbuOj9lmrvhNKRhWyY3MyBzUrwqpwqJwWJAt9fHlrVVvP7Kw2n+AC7JWqArkb0T8MpJy/GA/iX7Wx/lQy6mFb3vyFE3BgnC4xJ/F70K/yp+X7RGH76LXGtk4DUsCApszvbUL/savOGWtKYPQH1Xqmcd1ZdGo/VpPLkUGr7h1s6EkkkEWNYp9aHIH+KiU/wDUj9wb0zh109kTbuun/CqpnEwQpxxCnEovrg3Ubch0quysoQlwBxKtRmCCkyBAid9qZ/oTf+WzUMJjeyxOHXqShOopUVRGg7gk7bC9GqeIcN/7hn/qI/8A1Wc49IcZTIkGN/EVRPZG26Nggg72ESYF7C086vhyJKhOSF7Cr0p8XLbZa+SvMKQsqS4JSs8iIhVud6sfRiqcOTvNZhnvC4aw63AtCwCAdJSd5i4PQGtI9EQ/oSP0itSdiJKqIXEToDT2k/8Aq6fbJH71XZYvRhlK2lyf7KZ+FSuJMzw6pbU7oIcVJ0zJBIO3j7qhoxGG7Dsw8gnUVBSkmAT4EdPfXJlrLyo6UWvo8TnkS5WiVKVCWrK6lRWTvvaKoSrU8s7y58av8vLCFFSnmCQCU6VQQrqRN9/bQ7litTqfFwe8UepyfUp0X9PHhe/AY5oqGXf0K90VmfFZsyOpV/hFaNnDnzDn6fiKz7PMredUggDSAY+kZk84HhTsTSlbM01eNpfJX8Lt/PL/AEj3/wClaTlNsO34g+80CZBlzjJcK0jvAXE2gnqOc0dZb9na/TU5mnLRaCrGk/kDsQ4Q6zFj2xj/AL668QIUF4TUQR26I/e+9Vubq+q/5hPsUajPOS7hrk/PI3J6+NWh4IzPf6Crh5c4RrvARMj+sQKr8Fh3HGHUNLCSXXgSRPd1KkDzqjy5Cgie7BkgEifpHlUzLczcbZAaSSouuTpEwnVc+V49dWZEOn+CNieDFBSdTkFW0gCZg9fOrLI8kcwwdSSkpcsReZSFCR+9c82dQSp11vWpRGnlpQLGLWIIkdYFVuDz9bbbaEQtRJ1agd9R9exEedXdyQqLUZJl7h9P+zlXJV2CtuRCZ+FW3CmIUpI1C2m2/wD4mKDMBmDnYKQknTpUkj1EGirgzHqLbaCQRpnb4zSZpUy/k58aYeFKWkAKCQJj7pEGKocjSXNaFwrs7pJF+9aCecHairjFPdXP/C/eCaFuHDD65gBSLXF7g2G5qYfYyW/8kTTGFzhWz+VB/aOdUjePd2LLMcx26TN777cqtcrM4RHPuET5Ej4VV/J2AtSlJVOxv+/tAqkHXYSOecY6cM8hLCQlcbvoVdJkRAvY0b+iX7Gn9IoBznDshlZS2oESbmIJEG3lR/6Jx/Q0xtpFbMUr6MuQicQKZQv5z7ylR3Arn4A1FRkrS06tKCFCR3ALR5Co3HavnUjoFe1RqDxdj1MMYcocS33kBZUQPm4JWE6tzA2F65sY88jibpJQxqRMx/DjIbWezQISTOkj2zQvkLQDjf6569TzqLw1x2p/5U07+BakGw7siEkdYNOwmZJZLa1AkDkNzI8ajLCUZKI3BJODkFvECz8ncjcwPaKy3PM3dbDaVLKp72kSExJF+twaLcx4xadR2YS4CVDcCOvI0CcYn51qP+EOfVSj8a14o29mWbrH+y1yTNHnG1aFEp1AFKjMc7T/ADatGy8/0dn9ArL+ETpadUTbV7kn/OjnDcTMBpsdpskDY9PKq5I+7RaL9iYLZy59T+s+5VQ21/OYb/nI99TMUyXex03Go3uRsegPOmv4Eh5hKe8tLiVKACrAGZOpIHtq0E9E5nsbl4QG0yFEkmb7QSOle4LM0NEjv/TdsneCRXmCwK2i2p1QS3rMm5TuTBI67eur53KGi5rk6iudKRbSSAST6qs41bKQl/RWYnOnXLYdCyEoJOqCbwJ0kWgzv51HyLHJUtRcCj84sylIgahYm3XlyirHLuNEOYxSUMpCdJSCTuAeaRbqakstNttLQGpdUta9Y2E2gTZMCAPXTeNRFJ3JUUjOVaJCVaxKrgGASTYmekVbcGZa62WipJAg+404ZiUuYVSwYJI2kAxIE+dWGQ5loxBCu0JJvrICYM2Tbl03pcoWmW5bJ/FCg2vD62yvtCUpgTfl1A33ocx+Pbae0rSlZAklKgSnpM736UZu4pp0JbKkFSFyAFCQAdt5rMvkjDuZAOqV2ZXpIkXgQO8ORI6VEMaaJlkaaoPcs4iwzWAU4t36KlJKU3P0rQB5i5qMO3f7B5hPYgpJlwSVd2YiIEkG+45VJ4WewTSHWVqZAS4dOqJAIG2q/KrZWYIIa7PvAGygQREkeuZqI8V0gnydlMwMU6y+hx7Du6SAUIbiNSZHeFGnojn5Eid9InzoK+XPIbxBLBasghRSO8QVD2Aijj0UE/JBO8Vpj2Z5dFFxQWXHiTiG0EEpIPgSDzoK9K+YocZaCCFgLkkGdPdgbGJua78W4hn5S6FRIdXNvzmgvibFMlAS2ZVqvAItHXY1gw/+tpG/NFfSVsoGHilQIMGtBy3JcQtJBUDEGZM36Ras5Favwln7RwyO0WlKoCTP5ZANbsisx45aaPUcIPqSVdomBO55c7lJixrkngRQWFqWgosEwlM+Auk2jnROxnrCmXh2iB3dpHl8K4K4iw/ydI7RGoHb96p0S2DSeDHEYkpKU9lGoAAC5sAYHI7+VdcwyF3snA4GErE6Oz67wYq8xvFrJUhSFi0TPmD186bjeKcOQdOgFQ35+PSiwKt/CYgdh2Vmge8Bzgi0xMRferFPCpLzwKvrEpt4RBEza96j5bnLIw8KxMXPdi8bQD5VZ4vidhS5Dg2ge+9uc0Ww7KfMeGXUtdmhLbaIJknUSZG3Ka64vL+8wtT2lQH0QD3j4x41JxnEDKtPzgO/Pb9xVdnGeMQk6xYiPbPLp76htlloBVYthp9pbc93V2gvuRFp8aIOGc6K14pABU24AoAmCJN7350CYhXfX0k+81acLYnQ/qLmhAgq/MJHdj2+qnS2hMewsw2T4lwdmVo0puJAJ3kSSPGvBk2LdVpW8SAdhaR0kQavcuz1jX9YkiNwbGns5wyHJ7QfSpFyG6BXG8DLSQUjxsqCLzubyKhI4LxCYXphQMgztFwYrRMTnzB0/OJNRlcQt6gnUgoI3k73tE9aFKRFICcu4bxTinFa4UFd6QkyY8as8Jw/i0KIW4EJgqVp0pkJ20kDe42ojy7N2A4984kAwar+Ocaw9hSEuJJCkmLDYwYProtskh41OJQyoJdQsHftUJUd/uqAFvAg1qvolJ+RpmJ0iY25bVgXDublIdaWqU6ZE3ggxY9CDW++iU/0NP6RTIJp0xU6aOXEHomw77qnA2hJUSVQNybkm/M1VH0Isn7qf59deUqYkUbbF/A9j8Kacn0LNCwCQKVKpAd/BhvwpfwYa6ClSoAX8GGuia8/gu10TSpUAL+CzXRNe/wYb8KVKgBfwYa6Cmr9CjR3CTSpUAM/gex+FNe/wQY/CmlSoAcj0KtDYJFen0Lt9BSpUAe/wZb/AC0v4Mt/lpUqAPB6F2+iaSvQs0RBCTSpUAMT6EWR91NH3C3DowjQQNhtFKlU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spd="slow" advClick="0" advTm="10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t1.gstatic.com/images?q=tbn:ANd9GcT8OVYSKhG_9XxBMrXBwmdXmdZfiz7UM8pgJWtSev3Yl3C7_9jIu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3929024" cy="5724548"/>
          </a:xfrm>
          <a:prstGeom prst="rect">
            <a:avLst/>
          </a:prstGeom>
          <a:noFill/>
        </p:spPr>
      </p:pic>
      <p:pic>
        <p:nvPicPr>
          <p:cNvPr id="34820" name="Picture 4" descr="http://www.pompeiin.com/en/Domenico_Fontana_files/155_RitrattoFontana_12568294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4090301" cy="5743586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5000">
    <p:comb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1714480" y="0"/>
            <a:ext cx="6429375" cy="3768725"/>
          </a:xfrm>
        </p:spPr>
        <p:txBody>
          <a:bodyPr anchor="t"/>
          <a:lstStyle/>
          <a:p>
            <a:pPr algn="ctr" eaLnBrk="1" hangingPunct="1">
              <a:buNone/>
            </a:pPr>
            <a:r>
              <a:rPr lang="uk-UA" sz="3600" b="1" i="1" dirty="0" smtClean="0"/>
              <a:t>Архітектура бароко служила утвердженню </a:t>
            </a:r>
            <a:r>
              <a:rPr lang="uk-UA" sz="3600" b="1" i="1" dirty="0" smtClean="0"/>
              <a:t>ідей</a:t>
            </a:r>
          </a:p>
          <a:p>
            <a:pPr algn="ctr" eaLnBrk="1" hangingPunct="1">
              <a:buNone/>
            </a:pPr>
            <a:r>
              <a:rPr lang="uk-UA" sz="3600" b="1" i="1" dirty="0" smtClean="0"/>
              <a:t>католицизму </a:t>
            </a:r>
            <a:r>
              <a:rPr lang="uk-UA" sz="3600" b="1" i="1" dirty="0" smtClean="0"/>
              <a:t>і абсолютизму, але в ній знайшли відображення прогресивні тенденції архітектури, які виявилися в плануванні міст, площ, будівель, розрахованих на маси народу. Блискучим центром барокової архітектури став католицький Рим.</a:t>
            </a:r>
          </a:p>
        </p:txBody>
      </p:sp>
    </p:spTree>
  </p:cSld>
  <p:clrMapOvr>
    <a:masterClrMapping/>
  </p:clrMapOvr>
  <p:transition spd="slow" advClick="0" advTm="10000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Рабочий стол\HudLit\250px-RomaFontanaAcquaFelicePiazzaSanBernardo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0" y="714356"/>
            <a:ext cx="3929090" cy="49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 descr="http://t0.gstatic.com/images?q=tbn:ANd9GcQHCX1B0uGY6Kx8jWcYy_U4sW3w-Io045iwj9yU7k-U3a-XCmzY2A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982074" y="-571528"/>
            <a:ext cx="6161926" cy="4191018"/>
          </a:xfrm>
          <a:prstGeom prst="rect">
            <a:avLst/>
          </a:prstGeom>
          <a:noFill/>
        </p:spPr>
      </p:pic>
      <p:sp>
        <p:nvSpPr>
          <p:cNvPr id="27652" name="AutoShape 4" descr="data:image/jpeg;base64,/9j/4AAQSkZJRgABAQAAAQABAAD/2wCEAAkGBhQSEBUUEhQUFRUVFxcaGBcUGBwYFxwYFxgYFx4YHBgcHCYeGR0jGhcWHy8gJCcqLCwsFR4xNTAqNSYrLCkBCQoKDgwOGg8PGiwkHyQsLC8sKSwtLCksLCksLCwsKSwsLCwpLCwsLCwsKSksLCwsLCwsKSwsLCksLCwsLCkpLP/AABEIAK4BIQMBIgACEQEDEQH/xAAbAAACAwEBAQAAAAAAAAAAAAACAwQFBgEAB//EAEcQAAIBAwMCBAMFBgMEBwkAAAECEQADEgQhMQVBBhMiUWFxgSMyQpGhBxRSscHRFTNiFoLh8CRDY3KS0/E0U1SDk6KjwuL/xAAZAQADAQEBAAAAAAAAAAAAAAAAAQIDBAX/xAAwEQACAgEDAgQEBAcAAAAAAAAAAQIRAxIhMUFREyKRoRRh0fAEMnGBI0JikrHB4f/aAAwDAQACEQMRAD8A2lcoiK5XpnnAmhNHFcIpiBoTRxQkUABXCKIiuEUxCzXCKMihIpiANcoqE0CBagNGRQkUxAMKAimGgIpoTFtQEUxhQkVaJYsigdgGAJ3aYHyif5/rTsaj6rpbvfsXAjlU8wZIpMZKZybsuywN9/oRMp6RqLfB5loCKkXUpJFaogWRQkUyKEimABFARTKBhTACgIpkVzGmAkihNNK0BFMBRFDFNIoStAxZFCRTIoSKYCzQxTK4RQAGNepleoGfRq9FFFeivOOoCuRRxXIoEARXCKMiuRTEKIoSKaRQEU7ELIoSKZFCaYgKEijIrhFMQsihIphFCRQIWRQEU0ihIpiFkUJFMIrmNOwoTe1luyoe9IQEA4qzHf4KCaidR8V3bs427lsQuIyAgETuAJB24qV1a3Ni4sgE27pXaTKLOw94kT8R8jRazovmdTW6h20q2EdX+/lduXbQUHhYABM/xn41wfiPNOjsweWNkrw71Y6i0Q4cXE5LgbhiY3BgkRH5e9TXSqvw43l3Lls7M+ouArtOIRnG/tvt8quriV2YZeXc5csUpOiLFCRTWWuEV0WYCStDFNIoYp2AorQ04igK07AWRQY02K4Vp2AnGhIppFCRTsBRWgxp5FAVpjFFaEimkVwigAIrtFhXqAPoleIoorkV5p2AxXIoiK9FAARXDRVyKBAEUJFMIrhFVYqFEUJFMIoSKdk0KihIppWhxp2KhZWuRTIoYp2FCytCRTcaErTsVCiKGKYRVx0zoQIzu8HheJ+J/tUTyKCtlQxubpGV6j0q9qXRbK5BQcixIRSYgmCMiRO07RwZpl39n2o883bbJbGWQT0EbcAthlsZPPet8XAAUQB8No3j8wY/Oor6w/p/+v8AevMlPVJs9CMdKSPl3UPA+vsapL62vMUXFZvIYSF4PpkM0iex54rSahIJFaa5r478T/X+in86rtZq1fZoJ9xyI+Pw/Kt8WbTyY5cOrgoitAVqW1sGY7UgrXoxkmrRwSjWzEMtARTytCVq7IoSRQkU4rQladiEkVwinFaHCiwFEUBWnRXCKdgIK1yKcUrmFOwElaApT8a8FosYny69TsK9RqA3leijivRXAdoFDFMIrkUWAuK5FMiuFaLELiuRRxXitOwFRQkU4rQlaLFQqKB9gSeAJPyFPxqN1QxYf7RbTFSFdiNidpEgyR8jQ5UrYKNukdiRPvXIqL0HVrcsKMxce2FW4QIBYD7w2Gx+AHf2qeVpqVqxONbETqBZbNxkALBGKg+8bf8AM/UVzSXhctJcEEOoYETBDCZEgGKT17rD6ZVKIzZ5CUDMwxGWyqO4B3ke281D8Ia25dS6rhoR4BeQ0sJK4kcDYzJnI+1ZqfnovR5LL7Soihrt0hbdsFmJ4hQWJPyAmrROpq6K6mUdQwPEq0dvkwNQtVcC2GVVLkiCoEk5QCI+RqN1G8ykhntWgZjNgD91fw88/DtXBlya5M7cUNER2o6iRsf+dhPPxWqDrnXbqqgs4y1xQ2Qn0AK5A32J9Infv9CualDJ8+d9vLtMxgbmNhOxO49/hVfe04yUZ3jgS3+QwBhApibm/E99o9qUa7jdjL3VzAJPYGPop/mhH+9URtU52Bn5942HHxyb5mh1FkLuWugtG/kuexiYJgbd+PrSLsoJLiOZZWQQeJyG25HNapxMnqOt1lrTqd2IkuvukgbH3Pq27YitHcAYBlMqwBBHBBEg/lWW1KtkpIUpiwLKQw3xI4+XMVdeF7uemKkz5dxlHygMO+/3v0rqwz3o580LVkhloSlSHSgK112cdCitAVp5Whxp2FCCtcK0/ChKU7FQgrQ40/GuYUWFCIrhWnlK5hTsdCClcwqQUrhSlYCMflXqdjXqLGbbGvRVFo/GKP2Q/DMKfbgz/PiKsU62h5S4PoCPzBry/iMfc9N/hsnb/ZMiuRSrfU7TcN+asP5impeRjCuhJ7BgT+VaLJF8MyljlHlNAxXiKcbVBhV2RQqK9FMxrhWnYhZFDFMK1winYABao+u3PNkWbxRrchpH2Z7lQYJLfIHiKvwKpbujA1DqltQCpJLH+K1db0qNvvheZ/Ft3rDO3pNsKWogeFriozLcZA74gYgDIiTvAG++3EyfatJ5e9Yvw9q7t27pxqLdvcwQBP2im+DsdgAbQjvW9uXgiBgQDzJ322j2qIZHCG5c4KU9ip6n4KfUPmdQbQCgKqySpDB85yABlR78VBXww+ge7qm1Ju2xaPmoVKklIPmTk0kAHaB95jParLqPXo9IYnftHGf/AAP51TP4owKm6rXQxChFy3ZgIBIHEk7GJ2HwrNzknZainsSrOg1d9ctTcGltsQVsI32rLA2uFfUTx6VBj3ptjw3atLmLaAiPtL2xmQNi0ttz24qFo/EGrugC1p1sW1D5XLhGRKqywRByJaN/TtO9V2t6H5q3r2rv3Lw8pmK2gyKAMTHmA+sAL3PJOwGwxRqXdrUYQA9syXMAzBZsgNjvzFRX1rlyNoM9xsQOIPudqrm8O6edORaAbDJogfhKesz6hiWAngGO1S/9nrDKPsUZYbcOX5AUiZ/h9Py24polnH1d0j72EHn08d5yBHt+dPa7bN0KLgPYSNyVnIQDvEp8p+NRdT0Owy4mzYLhTCtclwCN9sZ7D8h7UjX+GdJdvLbGntqoAA8v0lSUdiIUd5BJ+A5p2KgX0dlgcrAQRJaycTPv6Yb2kQR8654ZL29S9rMPadC0vC3BcBUARtOSk9vwHig6X0xVFyLt37O2uKXirKpYwGyiTsrDHI7STHNVmj1ese6oRbDwyAsrQmQlgxEGRI4B2rTHKmmiJq1Rt7luklamXCM8CQXxyge0gTHYSf5+1KKbkSJESPaa9JSPPcSMVrmNPZKE26di0iSK4RTClcxp2KhRWhK00rXMKdioVFcxpmNciiwoWRQlacUrhWix0Kr1HhXqdipme6ENVc1rWtVZ+w+0KsbeIjI4DMbbr252rTP4csiWTJYE+ljG3/pWaRnLqG1BWSoCMC+XqggMR8hO/O1W3SdPhfd7hYp5ZGOLMJLLviB7T+Zrxmkz2E2in8H9b/f2dUa9bZFVjk4urvsIn+wq7saPUuktcttPEpBgMYBjn0wD9ffafptXo/M+zaylw7HGEYweCNiYIO3wo+n25tLDsNuxB/mDUPHF9C1kmupW6nqdyxj5otoC3pxvG1lAmBPf+3xMSx1+6oDFdRif4QlwGdpkkbd/r9KV4l8IprrapduOoQkgoF7iN5HsastNp2tWktri2CqoJJWQBE7A70vDrhtfuPxG/wAyT/ZCE8YCYOQH+u0wJ7R6dhv3PvUxPE6EwPLP/wAwBv8AwkfPk1V+JtHfvaV00/ovEoVbIACGBIy53AI470rw/wBMYaVF1yZ3hlk2OcjIxuo9oql4i4kT/DfMV/g0qdUQ8q478Aj/AO0meakpcVvusD9d/wAq+b9FS62uvWtRZ8qwvmNacKUyxcKstOJJUzwDt8Kb4q6ouiayA91xdJH3w0EFd/VP8X6Vay5VzT9jN4sT4te59GFuqTqlu6DcuZIqqIJCEkoF7mTBh42jn5whNPqkjC+DHGS7fUDY8+1KveJHF791u+SbtxBiqyCQQRImQfuMfoeKMmVyVUEMSi7szHSta379YUFEi5cLE3A4EJdYkrswnJzBO2U7itRb6kHspmWRiqBgQZn0yAQQGBIO65AjcEiKz2i0xXqllnVFtWmfNmuW1AJS4hGLNkdyBERvW16rqtPeVF87TswRRBuJyAeJYRv3/lUTk1FUXGKctyl0FpbrnE5FWBAIIBOYJB+BB+dF0zpLvrCM1ElhtEqRHqXt+Ext3+tRgBYtsVOVxmKyROKqASQJhpJUCYHffak6vqt2wjXAwYXvStzH1r5hg7AxsQYbb7wEbb56mW4xXBPsXsSpZQbdwXId2ie0LBzx37CCSZI7nZ1bC3e8xh5R04tpidne4TuB8EWT/wB+oKqy2NGSCFFlbafK1sGg8A7mag67UWldm9OUMJx33T3jmSfzqWg2G/tFHl9PQrckuEUhdiFlDjPtvEd5PFUP7KrrLcvoiFgfK9IIAE+ZLx8lMnvAFWfjoPd0VkKjMX8snBSSp9BiACYjf9O01G/Z50y5Z1JcreVSoJLIyAlfMGIyABnKfoPhPTGtJi+TI23P+JBzOX73GU+r/PxjL2jaI422r634ivCwLFwMGeRkkAQSk8gTHIr5lreksNTmqXDOoLkFSI+2z/Ktv4+yuWrTWZfOT6Yn7pHA4gggj3pyatCXUjeDdHcbT3NOpRIYlSQLsLJC7lhA52BE7nvUuz0c6bUodQbROdn1KSJZibYlSB6twSBIH5UXgfT3/Luyly3cIthWhSYUy3pMx7SY+/8ADZ3ifSXL9m6mL+YtxB+E7ABp5kkkkfIDaoTqWw2riR+u64LqNTAZGNu3aR2QhQwYOZb+GHB5Hf3FaJx9uy5o32dsgLyN3B7n4H3E/WsvbVGSx++XXU2yV9a3PMPsoZgMmYggESTHBIirC74sspqgpQW1fFAvLADYEwYXaPTOW52B2OyyeZGLx+UtitART9VehHdVyCexEkAKSRMDgkgEjjkc0OMgH3AP511qaZzOLQgrQkU4ihK1Vk0JiuEU0ihK07FQkrXIppWuFadhQuKGKbjQkUWAuvUddosDLaexdX1BszAjzrDSsE7gwSOfc8DjvO6d1W+jQyLd822wlC6qu/JyU9t4gUWn1t8tiQkAplIj0GQSpDbkRxVimqe1bd7WDNbRmhyVBAifUJg7e1eWmem0ZT9lVsi/eDhx9kseYCD99p2b5itvotKhtISikxziJ/Oqbw/44OtuYLYEhcmLPECY22M/p9KtNLtbX7Jjt+Er/VhTk7BKjNftL1D6dLL2Ha2xLg4kwQFkSJjmtV0ywf3e2TcuElFJJIMkqCeQap/EXUNEGW1rbNwiCULqWX2MHLY1adO6hae0ptNcFsCFlCBA22LKZHxmjoC5A67qbtmybltxIZdmQGQxjsV45+lH4f11+/YFx/Lli0AArGJK7+ppmJ+RpfWHs3LXl3dQLYYiGOIMqQY3EfpTOl3LWm08C+ly3blmbkgMSZOBOwnmOBU72VtXzIfR/Gf7xqbmmFo+ZazyIb0/ZsEMEgTuRT+u+JtPpSi6lGHmTj6A4JEAiFn3H51S9A01jTay9qf3ywy38zifsyPMfP7xJy/IVK8c+FL+tuaV7XlgWWYtmx3Ba23phTP3DzHIpk9DQ5IQNnX6Ov8ALaoF7R6I6q3fuOo1FuAjNcIIENtiTidnbkd6t2vRyrflP8iayPVel3X61pr623NlFUM8ekGLwMg7/iXtQgB67rLy6k2gRFx1CEbCHIAJIG253PwNWQ07JcYYkqNOrySCodiAfXHOQcbDv7CoPXER+o2/WUUlCxKsN7ZYsBHO0b+57RUTqnVUuMqEGCT5gBeFtozEMzElQrYkEALvt7GufJkjHYq6LXR9asXj5BcqACwcqSrp6VLqFYlVDj73qkfDerJ/Dy3iLTPmmIdWtKlyQDsyqxcPHMwSDwNpqi/xsB0AvLbDoy52rKQttB5jBrjBgAAC30NSeseHl0ZFx3Z8gAMGK7+oj7sAzvvA3PxqlJSVoZouneF7JuQWu30S2oAuO7LMkH7NYS3AEYhQBPA3qh6pb8q6xU2UtiICldoABEDeQRx8arbOjOquW/tr6239JU3rgAMx6obcb9x3q00fhTT4Q9tWYSCxEkkEgnfejVQVZ0+JLamLWLwgIKkKsDuWO0ccTx8KXq+rNcU5XVyEeljggEz7yxj324qYlu2k5BFS0syQAFA9TE+wmTWR6749a7pmfTIEXzzZycesqLXmZ7RgeIG8foNdLZF0ac9YWABdHG4ZjE9yrzkN/eaHU9cxs+cxxRRj6mUyZHBG7dzvv8BVF0fx/wD+z29Uqhb9szcQQFb94v2QCOyxbXediT23Gn63p1GmZImGUCY/iT+gik00FplZ0rrd3UZrZ1K2wNyF2uHYANGxCg7GY3IqBf6dqibxOpLFLoiQCWm2p9pyBJHPA52q+8J6RRqXxRQxte2UjJTHv7fkKR4u6cHt6ghftA1uNwAJITc8RiT8NqlblPYqF6fqcSTi+SgE5srqDJxRpLKDuT796hX9GnqFzT4yqgFGmCpPqBIEnfvP6mmWNOljR+fddrai4FKLOJDw6wqkNJ5ge5naRRabW3W06ta1LRnkSWy9J/CzOGAEDntB9zI7QLcRo+u/uyPlcvBo9Bh14mMlOVo/Fj/Pc7foWuW9pkZPMgKom4CMvSNwxEOP9Q2rBa29fVrNq8Lb3LotsTC7h5EHD0g5K24kGO1fTNBpWWxaVgAVRRA4EAQOTwIH0roxWmc+WqFlaWUqS1o0s266bOehJWhK04pQ4U9QUJKUOFSBbqO+vsrM3E2JBAIJkbEQJMg8ik5qPLKjjcnUVZ02q4bNZ3rXiPVsCNHZBh4DbMWTGcgCQEE7HIHnY8w/RdW1qhv3m3YBj04hgQf9QmPoG3+FZP8AEwW5tH8LOTqi68qu1Rf7QX/fT/kP/Pr1L4qHz9GV8Fk+XqvqQVvKbyi4lwkBcWTcLLb5zsO3vwfarhSBbvwZizcO8Dfb2qs0Zd7ha1dYwq5qLTIGAO27KfiDie9W+m0hdirlgGRgQJGxIkSVj+tYmhkP2TqDfv8AIi1b4P8Aqat3orX2aw7D5R7n3WofRvCFnSOz2A6FhByYtsOB6pipOhRvLEMO/Kz+I/EUFSduzI/tVQhdOCxafM5A7BfYD3rXdDVv3PTwV/yk5U/wj/VVf4k8J/voQXLpTy5goo3mJkMT7CrLQad7Nm3bBVgihQTIJC7TsOaQdCl/aKhPTnzxMPbiB3Lgd57E0z9nGmx6YrKiEs14kkwSQ7KJ9P8ACqj6VK8S9HuazTGyCiEspyktGLZcQJ4jmi6JpH0OiWycbhDOMgcQTcYtwZ4n9KBdD534L1TNrtPl6/MYlg3E4F8gJgMCq7+21aH9qDtZuWGstctu4cEK7AMFKwYUxywE8/PtU+HugXdNesXzDLaaSogMQUK7bx+L37VpPHvQdRrjp7lhBFtXyDsFPrKERBIP3D+dFFNqzSWdILaKoa/sBuWdz9Scqzev65et9UtaZL1zC8FMsikps2yggHfBueJHPbVJrhIWGyABIx/qNqyXVelX361Y1K2mNlFQM+2xAug+mcj99eBSJLHxIHD7mQYA/DOTKJkRvvxPY88Vmn0oGbtsgDoAWILM3qIJG5WQwJXgKO4rS+M3YXEYQAbceo4hoaQpn39Q7HmO049y77eQz3yJyzQwyncsDIMnH5mDAmuCSbm2DOabpjBGA8sq9u9bWMpV7y3bYUAAyAbi7yxxHtFaTqnUUOjs6Q+a+p01tAwVGCSoZVGbhZWGUZRSuj2bqawLjcAy3KJNtVjHLFLbbyjAyI3WCN2Ezq/U1/e2ZGFxXGKnFcjECCyiOZMHgbbEVtGTWw0kkV/T9YFYW8LgYMTjBJ59zAIHE8Vd6brVwWsv3e65MmVwiZP+qRwexqh6xrriPZvWlR5dEucbKzSTsedvpNM8U9fu6HQ2m0+OT3nWWXLYZtAHG5EVp+aqBMbr+o3dXZa21p7YuqVMD1YyAwAC9ojvUCz4HBseTldA8zzMog5YeXH+XERP1rQXehI+nS41y8C6o7Q5Im5i8YtOQBMBTPNQ9V0G2tqzg7lXdFLuwIVWY4sskBNsQIG3pAA2i/MuGGz5KrV+AUdLdsteAtoyTEyGuXLpJPljebjfpt3q26vcv+UzkyFImFPYDfcxtsZj8NHoeg2b2kt3LmUNH3ZAI3C/ZiRJOPbn2rniTpFq10u9dtZZi3krZEjeBsNhEMTx3oWp9QqK6FL0jqGpOo9OBeNsvuQOe4G5jYzV9q79xrOtOoC248ufLbNQCF3WQIABG307VnP2eabzVD3N8hcBExOBCj8t/wA613VNNaTSalowRwhfcxiCFJ23HpHamkxGc8RFbvS2LFhjqFxyQSWW3hB9ewM/e+fpqr8A6lLefmnJQCAqhmOxDEwF4j+tWPiCf8GMjEedbKgGfQzekE9zAX8qR+zjQl7dx82AIZYGxk95/pV1cDO6kXGstgX7DErD2NKigmDK3XIMEgGcgBtM7VC6h4g1Vq9cVbqlVdwJCnbI9+QQCBv/AEqbr7X/AE3SbF8bdsTA2xdvWfr7d2Haq3qqIbjtjuXvmQfxJeug7d5gVnON8msJNcHr/jzV2vvC24ie4M+05Efp+daLSeLMra3GbFWEgsNo9yQNvrWRsdGL6RL91YsnFYt3ArHIZDL0HtPy+JJNTNKANObNu2MPVBuXVyWZIG9tVifc96wn/S36nTjaf5kn+xqdL4qtPGN3TMT2FxZnmIy5gdvapLdQdgPLVZBEkksCO4ABB+u/yNYjS6G1bt3F1F/TWluLiClwOefxLsN1LjEH8XeKj6joPTVDfal7gWYCbkkCOQQAZG+49X5mrJ0k/S/crRje7gvWvY+ga3Ul7NxfVafEwywwBG/DDfjuI+PFUV7ohQ2wuqvPmBliRbxaQCowA4nn4VTeDNOwBuG5NtpWC5aSMlMKeNyD2299qtdLp2t3Hb7P13jc3faSEXHYGf8ALHtyanLkdU3uVhxrotidb0Gi805Xr12wVti21y8TldZm2J7zxjPKARJNQLvSdL+720VFOoTA3WYAkhlfExEb4DeBJBpVjQRaW16Itsjocm3KMbg/DEZE/QVy9ZcXVvBSWZcCFPoOAJQFWZSxktDQYBM9qmWRSTSf30LhjcWm12/6ar/CdD/8Kv8A4R/eu1kf8c1//ux/4f8A+K9W1GFru/cltrkuQGUndWHlYSDPJ3Hp37VK6j0kXbN1DG9p8W2JVo2YR7Gq25dwvIASmSEltyGhkGMFe88j+1Wd7U4hvTu0ruSdj+XauhOzlaoxf7NrjX9V6z6bennEFoJBRQ5BYjLkk7TJrZfuzYgoDC+YSAzDI5NC7cbxvWe8LdMTRZ37ZuP6GQo+Mwrdiu0krtueav7HVGVYxU+p49W/32+H0queBcFR49e7p/Jexfu2w4YMMiZIxg7ntJ4q96DadtLYe5cuF3tozEsTJZQTVN17RnXqqk+V5TNuIM5KPftuPyqz6P1AjT20VZ8qbQLGC3lMbcwAeSk/WklYcHPGGtuabRtetO4ZWQQSCDkwXcFfjUPo3VdTf6el12LNeuMoKhQECMRJiCSSp7xxMdy6m7a7ReXAt+Zg38ZGJDRHpniOaLoFpLekTTOFcW77+oiAT5rGcd45I5NCEZ3VeItSA6rbRrQ+9KkNusZZgrjttIUd4Herrr/jW9prOldFAt30JEqC8LjDAlvxB1PqE81itP0dyfMQyBfa0wCkwmIObGdwZxgiJgzvFbLxX0H96sacWmW2NOjALjIMhDAgjGMf1opIdmgGov8AmuCq72rfqCEMSTc/DJxEqR8Nidqi3/E921rbejY22e4EIbFhMzJMbT6WPb6VI/xsC+/pJi1aGx7hr1UGuseb1SxrAYFtVHlkeo45yZ9hnRQrG+KtPib9xb1y65GL6cSSoLKCUXuIUfQSZCiq/rtoNat3rNx2BZVuuvAQjKQwHMNyGA7dxFh13RNeuPcV1t5blmxJxEwPUhCwC2+/PygLfR2KMl4m4hvLcPrYNiAQy5FSdwOZECBXM8T1ainTI+t8S6pkzW5laS2wlbYUm3DHIMMmUrgogsCGVRkSROXPWHuHguYbaJ9ChiWBiUxG8zwBvxW01vRYs38TbXPT3gTuOVyACxHZicQszwIFZnwTYuW+pQQVxS4r5AQM1iGjJVkj4zEVpCCSsiVtka3rxcORZh5bqcI9EFiZIEgsWYqIMid9uNX4k6Ld1mmt2xkMGZwQoMk5CIZ17ON6q+h+B7+nv2rpuWWCESAWHIKjtGxIP0q6KXLRS5c/dibYbH1MvJCmOx7dqb2exUF3L+wrfutpPxC1aHMfdCT71wdONzT2rTn7v3mOJJKcHjHmDxUW71Mqim2oaEWSfu/dBJBHsAa9purXGhBbVz6soygEwYMjkAjb2NUMnL0/DTCwCVCsuJUKCArBhA3XaAPb4VA8TBP3JtM90oCq28oy2j7xA9oE8DejudVZNmxhSGc77ACSTJEbD2qH1o3NXp2RLcC5mivcUpubdyCJ9RE75RG+3tR+oFZ+z+EtYowdR50OfTJkdt9pq/vWb11WW3DLkuxbGcfUZ9J2y25rMeH/AA7q9LaGTacJDb5t/wBYwI/DA5rT6bSahSYazkInfs2/G8GVNO49xJPsZ/V2W1HT75b/ACUCXALbKXC218zvs3Ye+54pf7OL0aVu+7mPiHI5+gqavTNT5V5IsGzet4Dy2YEKw8sGCnpMfqDVR0foGosaW4jiGxYDyySSWaNip/1HseDVqUe5Li+xa6jWXxjdNlMoVFbIY/eyIPefjxtUfq0qQHRkdheYAlY9bu5OxMg5GN5969du3DpfLVS2D/fuiCTCljIkcFo94+dd6jnqPJutClEhxuVglgDIPpkiN+Pj3Ula2HF1yI6XYRNEu6l/L03mAFWBGLFOOYyYT+VDoekm7fccBrRVT7M5QcQdgrnaJ3HYGg09i8loWpR4W2mQMg47gRzIiTvG5HaakdIe4NZDqwhCMuIJdABxI2DRwRieK55WjeNNCG6Kvk6e2t3zBc9VvFDLSHuj8IiRmdwOKsdT4VR7zIXPmNZtErPpCF1tAzgN8rRnc9/hUdrlpLunKXDcS1ItGyy/ExJfBlCLcG24GSjkCtFqTZOrtulwl2GHpukKYPmQUJxmHBjncGoc5V6lKKv0Mxb1p02j1L20Q29HdNogSC9wXEQnIzI9YMkfCBVprdFetai3ZFxSby3GBFvYLaxkyTzuNu8CTVJ13VC5pL9y0l5ZvQ1i4xueaMwxdBMqisAYXbie1W+i6iVv2EvA3C9yBcFwoFNwLMoDi6lgTvxltyaUoKm67lLJJbWdZbq6g2fNaBpXvi4qpuyXMTbC7+43nmKjaxLw0S6km61wlFFtQBAYkSfSTsP5du1V1CF6gbSPcUXS6LIUrj94oWnOA24kbkCZrQXNTZGlVDYRkF5FdBuodgWy3B22J2/i55ocUq2DXN3uy8/wtfj+ddqJ/gtr+P8A/If716uXbub7mZ0WodnQqysR5ikOZEHyieCCDtt86k9b6gpuW8FdijFTioJPmK0AASWMpxXF1Fq4yCy925Dw0XWdxKOSEgEj7pkfAfOg6l0T1onk3XzvICDccZ4277LBJUqQQGnafjXfGcIqmzkncndB63LG8BZu4gXpuC23lLAYHJ4xGPBniKbolum4EbT6oNGZQWeFa7c9bE3AcSCN8doPNS9ff1Fom1cV1s3yQ2TH0tfEkQGIMO0bjfmfek6B451FzWTNvZXtEwx9NpXugTnG+Lb/ABqMeRyW1cIUor3JnSLWpuWlNjTNcUYrNoAKSqqskk7sQASfjUjpWh1jIMNJcuL5lz1BrYUxdeT6nB5BqjueP73T0bT2mxg5L6QzSWKndgVEYA7g81MP7S9RpjesW3SNPmwLIu4LqwEkclrkfSa1jOSSrsTKKtjtBodSzumnsNcKJayClRiCbiru7AGcG49vzZo+ma158rSuVF+4M8rUZLcYOMTcB9LAj4xNV+p8d3dBdztYjz1AYFQxAt3b0DfaRm3EdqLWftW1GlIS3gEup54IRS2eom6ZngZMZ5jtNKE3SoJRW9j9H0DU6UXFvWsfNvDypZPUWdVAkNCndOdt6s/8K1eORsHy4GLZpvmAF9OUiWIH13jtSdM8c3+oK5vXBNhrT24VRBDFifSBP3FO+21Q7f7R9Vcv+R5/2S+YAIXiyrshnEHlEPPbvSuVyYUqRpE6JrDcfCyCwAV18xAVMBwOYMq4NC/T9WlxLXlReKu6qHUnCba5AgwPWQD+fFL8O/tAu+SHuXLC3rqgu11TlKs9mQSwXLFFMRHwA2q103iW5+/2LivZuv8Aut9MgRBBuWGkx8Z2+dU23syFSI3UfB2rGi1j37ZD+X6IuBi0q4IgPHOHI3yput6HrWcrbt3MEUhsgQx2YEAkGZDsAAd5Hwq6654o1L6W6r27WJQ+pSZ+EDHuYHPej6h1nUakEPaGImUDsgJjaSCdvoaUt3yUpJGc1HhrVAouq8u3buFld1uElbYtu1xpC9rYYj40Wssl18/SIQms1JVJn71tHtEEQDH2JeDJ2Jpuq6Bp/La62iwucki4FUkgoMtzt6pG/YfKqa7rEGnFk2yiLqS5bzGJHmMAQpR1ITgbR93czJNS80a62hR2dmgueDNZw1/TrEd2nmfYR86puq+ELmpuNpH1FpIVX83DJe4xDEghtwTv244g9PqbA2Fy6PbG9qv/ADjV/Z8XWUsKjFHNselrhuF9zMG4+5B439h3E1bxz+6I8SBBu+F3t2gG1Nlxi4+zXHYWnYj/ADDE4AfOpeh8NurXCNVaQpcKybeUr5dsz/mDfc7maodZrlusXsXLczBQXGKE5I0buwVSoZTiOHO21R7HS7pLTfubBFMz6iLaTc2fudoP8Nc7lJcs01QNBe6TbVb5F1XuWwhDORkYVCWEBVG5O4Aq16p0vIK37zaJS4rQADwGB/H7H8z9DlRp9Qq3MTl9ligyILkoRLSYG59z90UzVaO+2/7zeO6+lmBQwQ0EDcAkQdzKsw7zWV73ZXiRL3qXSLb2Ldtr9pwTbyEgbL6p3eAMlUT7mpSWrIe5lqrIMrEFSSIXcRc4kkfQ/TL2dNeCqBcVtoLXFGQHMwsBjIj8PJM7byMbwaS1owI2tkHuf4zVLSyPGLrSWUxCm6CdgxCpj9ndYmB5ncGAPnRmxZzjzHAYN/1e+xt8CSTz+vvVMmuZAcmtzLHj+Ji39aXc1Fy46OLigIHGItzJbHeZn8P61VR6E+OXZ6EpTBCby4pOwttkuYMZgKZDjvPNU+s02nC3LQTXJIVYIRCwViQLZIJLFwN4jHcTE1Jtai5yXXb/ALP/AI1HtdOc3Hfz7nrM4qqYgEDYematR7C8ddURlW1aRfKs6oqhM4QWeMwn+gYq2LcfdMUdvqIV4Nu4DjccFjGWKC2QBEj+L61M0fTfLWFvX2kk7t7kn2Hcmm3OnK5m55j7AQxJEAkjY7cmr8O1yLx0uEUtnxRaYNFt17kOzjYrdhYKgiTZbmJyHJiof+0+mbG862wtt/Spa4xkqo+6AHUiJ4PPtxq7mnRgQVBykH5ERH5U0xMwAYj/AIUeFHsL4mRmtX4ksW0W4PJYbYhWechAgAjMSG37ej4Uu54p0npunT+a2alAua4kyMoIBABQiSB94H2rVA7z/KhLd45q4whH+VP1+opZ5y6/foY/qvjkTGn0DMykK1wqYKhVGCcTLIDkQe5jvVfY8RdQuOcdKo43KFUhQwIlhJnKOx279t/5sV03Paio9Evv9SfFn3MLn1j/ALD/AOmn/l16tzn/AMz/AMK9Wmv5R/tj9CfEn3939TA9N8J3bITG46+vKHIYA4usiDsSHO5k7Cnavo2qARbRtwbikmB6IVxlBYBh6jt/6VfWXBIGCkT3LT37zU2xppUnYRB9z+o+Fea4a5ambeNJKkZXS+Frsf8ASLwd1YshjHFoIB2O/MxtzUrp/gDTqVPrLAQzqzrJKwxkNG4Y/nFXqOGPAED+EcRxPyr1q0Rwe+3b2/v7VtFNKl9DN5G+Sh0/g3TXAbmrRbl5mctg7lTLMRGLCPSR25PvvUpvAOluOzXEd2Ykli7LMmYgNwNgD8Byd6tMIIUiZPc9zJ9vhTAneIM9mJHHafpVUyXNlMvhHT+fDorWltgIjszFWzuOxknefMJg1Nbw3pCfVYtP7SAQAIEb9htt29qYbyAgw0cb7mSfieKkNpgRlxzv32+n9aVMWpkDUdEslSLdtbbwACq2wcZBIBI3BAgj2qWNHagKETHjEYrGPYAfLj4UxLJmVgTE8z+kTRuWHcfr/ejSLX0EXOlWLmWdlWBiZHMfCoNzwtoWdZ0yYidt1BmN4BgnarCD3MkR79/96P0o2vkMF9/7/Oig1Mg3vCmgxxGmtiR2yDQfiDPvQf7MaYfdW8v/AHb94fHgPtVhBJ2P5/CeKULJJkETG8j2+RFK2PUyO/h2ywxc32X2e/eYH/dNyPzoLHQNKnFm37gFRGxkc+3P61LCEDsfpEGhuaoDZpIjgAR+tS2O2NhP4E/Idu36ULG2V/y7fzKrP50TBYkgnbuaX+9AbwfzP8+3HtU79wsEvHAA+UEUHq9xz7gGKbbuox+63tyf70olN4B25k/2+RqaC2cB35H59qJjGxk/8/Q11UHMcfH/ANZrj3E4CmeOfj9KKCziW/ZQfnA2945+FG59h8f+e1A2mXhpkdwT3j4x+lGhUbb/AM6pBYt5gxv9D78bOD9TTPKbsm8mefp347Ux7qAwQZMb+08dxRpdGYWX9ufhPMzxWqRDYltPc3DSBP4ACBI7yT/ye9TBsNpO3Jnbn24/SkPcQN+MnfncfkaO3dVjsN47jt+daLYQ9SPqedoH86PzFE7/AKHf9aWBI/pG386AaKd/T9RNXfYCQCPedvpXP+YpQ08NEjfjb/jH6Uwp2n9KaCzvm88D5kT/AD5pJ1SgffA/3t649wAxA37QI/OhDyeI27QP6UMVhNqUjdlPw2NLbVidgx43g15tvb49+KY6kD0bfoP61I7B/fP9L/kP716hzu/6fzP9q9QK/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hQSEBUUEhQUFRUVFxcaGBcUGBwYFxwYFxgYFx4YHBgcHCYeGR0jGhcWHy8gJCcqLCwsFR4xNTAqNSYrLCkBCQoKDgwOGg8PGiwkHyQsLC8sKSwtLCksLCksLCwsKSwsLCwpLCwsLCwsKSksLCwsLCwsKSwsLCksLCwsLCkpLP/AABEIAK4BIQMBIgACEQEDEQH/xAAbAAACAwEBAQAAAAAAAAAAAAACAwQFBgEAB//EAEcQAAIBAwMCBAMFBgMEBwkAAAECEQADEgQhMQVBBhMiUWFxgSMyQpGhBxRSscHRFTNiFoLh8CRDY3KS0/E0U1SDk6KjwuL/xAAZAQADAQEBAAAAAAAAAAAAAAAAAQIDBAX/xAAwEQACAgEDAgQEBAcAAAAAAAAAAQIRAxIhMUFREyKRoRRh0fAEMnGBI0JikrHB4f/aAAwDAQACEQMRAD8A2lcoiK5XpnnAmhNHFcIpiBoTRxQkUABXCKIiuEUxCzXCKMihIpiANcoqE0CBagNGRQkUxAMKAimGgIpoTFtQEUxhQkVaJYsigdgGAJ3aYHyif5/rTsaj6rpbvfsXAjlU8wZIpMZKZybsuywN9/oRMp6RqLfB5loCKkXUpJFaogWRQkUyKEimABFARTKBhTACgIpkVzGmAkihNNK0BFMBRFDFNIoStAxZFCRTIoSKYCzQxTK4RQAGNepleoGfRq9FFFeivOOoCuRRxXIoEARXCKMiuRTEKIoSKaRQEU7ELIoSKZFCaYgKEijIrhFMQsihIphFCRQIWRQEU0ihIpiFkUJFMIrmNOwoTe1luyoe9IQEA4qzHf4KCaidR8V3bs427lsQuIyAgETuAJB24qV1a3Ni4sgE27pXaTKLOw94kT8R8jRazovmdTW6h20q2EdX+/lduXbQUHhYABM/xn41wfiPNOjsweWNkrw71Y6i0Q4cXE5LgbhiY3BgkRH5e9TXSqvw43l3Lls7M+ouArtOIRnG/tvt8quriV2YZeXc5csUpOiLFCRTWWuEV0WYCStDFNIoYp2AorQ04igK07AWRQY02K4Vp2AnGhIppFCRTsBRWgxp5FAVpjFFaEimkVwigAIrtFhXqAPoleIoorkV5p2AxXIoiK9FAARXDRVyKBAEUJFMIrhFVYqFEUJFMIoSKdk0KihIppWhxp2KhZWuRTIoYp2FCytCRTcaErTsVCiKGKYRVx0zoQIzu8HheJ+J/tUTyKCtlQxubpGV6j0q9qXRbK5BQcixIRSYgmCMiRO07RwZpl39n2o883bbJbGWQT0EbcAthlsZPPet8XAAUQB8No3j8wY/Oor6w/p/+v8AevMlPVJs9CMdKSPl3UPA+vsapL62vMUXFZvIYSF4PpkM0iex54rSahIJFaa5r478T/X+in86rtZq1fZoJ9xyI+Pw/Kt8WbTyY5cOrgoitAVqW1sGY7UgrXoxkmrRwSjWzEMtARTytCVq7IoSRQkU4rQladiEkVwinFaHCiwFEUBWnRXCKdgIK1yKcUrmFOwElaApT8a8FosYny69TsK9RqA3leijivRXAdoFDFMIrkUWAuK5FMiuFaLELiuRRxXitOwFRQkU4rQlaLFQqKB9gSeAJPyFPxqN1QxYf7RbTFSFdiNidpEgyR8jQ5UrYKNukdiRPvXIqL0HVrcsKMxce2FW4QIBYD7w2Gx+AHf2qeVpqVqxONbETqBZbNxkALBGKg+8bf8AM/UVzSXhctJcEEOoYETBDCZEgGKT17rD6ZVKIzZ5CUDMwxGWyqO4B3ke281D8Ia25dS6rhoR4BeQ0sJK4kcDYzJnI+1ZqfnovR5LL7Soihrt0hbdsFmJ4hQWJPyAmrROpq6K6mUdQwPEq0dvkwNQtVcC2GVVLkiCoEk5QCI+RqN1G8ykhntWgZjNgD91fw88/DtXBlya5M7cUNER2o6iRsf+dhPPxWqDrnXbqqgs4y1xQ2Qn0AK5A32J9Infv9CualDJ8+d9vLtMxgbmNhOxO49/hVfe04yUZ3jgS3+QwBhApibm/E99o9qUa7jdjL3VzAJPYGPop/mhH+9URtU52Bn5942HHxyb5mh1FkLuWugtG/kuexiYJgbd+PrSLsoJLiOZZWQQeJyG25HNapxMnqOt1lrTqd2IkuvukgbH3Pq27YitHcAYBlMqwBBHBBEg/lWW1KtkpIUpiwLKQw3xI4+XMVdeF7uemKkz5dxlHygMO+/3v0rqwz3o580LVkhloSlSHSgK112cdCitAVp5Whxp2FCCtcK0/ChKU7FQgrQ40/GuYUWFCIrhWnlK5hTsdCClcwqQUrhSlYCMflXqdjXqLGbbGvRVFo/GKP2Q/DMKfbgz/PiKsU62h5S4PoCPzBry/iMfc9N/hsnb/ZMiuRSrfU7TcN+asP5impeRjCuhJ7BgT+VaLJF8MyljlHlNAxXiKcbVBhV2RQqK9FMxrhWnYhZFDFMK1winYABao+u3PNkWbxRrchpH2Z7lQYJLfIHiKvwKpbujA1DqltQCpJLH+K1db0qNvvheZ/Ft3rDO3pNsKWogeFriozLcZA74gYgDIiTvAG++3EyfatJ5e9Yvw9q7t27pxqLdvcwQBP2im+DsdgAbQjvW9uXgiBgQDzJ322j2qIZHCG5c4KU9ip6n4KfUPmdQbQCgKqySpDB85yABlR78VBXww+ge7qm1Ju2xaPmoVKklIPmTk0kAHaB95jParLqPXo9IYnftHGf/AAP51TP4owKm6rXQxChFy3ZgIBIHEk7GJ2HwrNzknZainsSrOg1d9ctTcGltsQVsI32rLA2uFfUTx6VBj3ptjw3atLmLaAiPtL2xmQNi0ttz24qFo/EGrugC1p1sW1D5XLhGRKqywRByJaN/TtO9V2t6H5q3r2rv3Lw8pmK2gyKAMTHmA+sAL3PJOwGwxRqXdrUYQA9syXMAzBZsgNjvzFRX1rlyNoM9xsQOIPudqrm8O6edORaAbDJogfhKesz6hiWAngGO1S/9nrDKPsUZYbcOX5AUiZ/h9Py24polnH1d0j72EHn08d5yBHt+dPa7bN0KLgPYSNyVnIQDvEp8p+NRdT0Owy4mzYLhTCtclwCN9sZ7D8h7UjX+GdJdvLbGntqoAA8v0lSUdiIUd5BJ+A5p2KgX0dlgcrAQRJaycTPv6Yb2kQR8654ZL29S9rMPadC0vC3BcBUARtOSk9vwHig6X0xVFyLt37O2uKXirKpYwGyiTsrDHI7STHNVmj1ese6oRbDwyAsrQmQlgxEGRI4B2rTHKmmiJq1Rt7luklamXCM8CQXxyge0gTHYSf5+1KKbkSJESPaa9JSPPcSMVrmNPZKE26di0iSK4RTClcxp2KhRWhK00rXMKdioVFcxpmNciiwoWRQlacUrhWix0Kr1HhXqdipme6ENVc1rWtVZ+w+0KsbeIjI4DMbbr252rTP4csiWTJYE+ljG3/pWaRnLqG1BWSoCMC+XqggMR8hO/O1W3SdPhfd7hYp5ZGOLMJLLviB7T+Zrxmkz2E2in8H9b/f2dUa9bZFVjk4urvsIn+wq7saPUuktcttPEpBgMYBjn0wD9ffafptXo/M+zaylw7HGEYweCNiYIO3wo+n25tLDsNuxB/mDUPHF9C1kmupW6nqdyxj5otoC3pxvG1lAmBPf+3xMSx1+6oDFdRif4QlwGdpkkbd/r9KV4l8IprrapduOoQkgoF7iN5HsastNp2tWktri2CqoJJWQBE7A70vDrhtfuPxG/wAyT/ZCE8YCYOQH+u0wJ7R6dhv3PvUxPE6EwPLP/wAwBv8AwkfPk1V+JtHfvaV00/ovEoVbIACGBIy53AI470rw/wBMYaVF1yZ3hlk2OcjIxuo9oql4i4kT/DfMV/g0qdUQ8q478Aj/AO0meakpcVvusD9d/wAq+b9FS62uvWtRZ8qwvmNacKUyxcKstOJJUzwDt8Kb4q6ouiayA91xdJH3w0EFd/VP8X6Vay5VzT9jN4sT4te59GFuqTqlu6DcuZIqqIJCEkoF7mTBh42jn5whNPqkjC+DHGS7fUDY8+1KveJHF791u+SbtxBiqyCQQRImQfuMfoeKMmVyVUEMSi7szHSta379YUFEi5cLE3A4EJdYkrswnJzBO2U7itRb6kHspmWRiqBgQZn0yAQQGBIO65AjcEiKz2i0xXqllnVFtWmfNmuW1AJS4hGLNkdyBERvW16rqtPeVF87TswRRBuJyAeJYRv3/lUTk1FUXGKctyl0FpbrnE5FWBAIIBOYJB+BB+dF0zpLvrCM1ElhtEqRHqXt+Ext3+tRgBYtsVOVxmKyROKqASQJhpJUCYHffak6vqt2wjXAwYXvStzH1r5hg7AxsQYbb7wEbb56mW4xXBPsXsSpZQbdwXId2ie0LBzx37CCSZI7nZ1bC3e8xh5R04tpidne4TuB8EWT/wB+oKqy2NGSCFFlbafK1sGg8A7mag67UWldm9OUMJx33T3jmSfzqWg2G/tFHl9PQrckuEUhdiFlDjPtvEd5PFUP7KrrLcvoiFgfK9IIAE+ZLx8lMnvAFWfjoPd0VkKjMX8snBSSp9BiACYjf9O01G/Z50y5Z1JcreVSoJLIyAlfMGIyABnKfoPhPTGtJi+TI23P+JBzOX73GU+r/PxjL2jaI422r634ivCwLFwMGeRkkAQSk8gTHIr5lreksNTmqXDOoLkFSI+2z/Ktv4+yuWrTWZfOT6Yn7pHA4gggj3pyatCXUjeDdHcbT3NOpRIYlSQLsLJC7lhA52BE7nvUuz0c6bUodQbROdn1KSJZibYlSB6twSBIH5UXgfT3/Luyly3cIthWhSYUy3pMx7SY+/8ADZ3ifSXL9m6mL+YtxB+E7ABp5kkkkfIDaoTqWw2riR+u64LqNTAZGNu3aR2QhQwYOZb+GHB5Hf3FaJx9uy5o32dsgLyN3B7n4H3E/WsvbVGSx++XXU2yV9a3PMPsoZgMmYggESTHBIirC74sspqgpQW1fFAvLADYEwYXaPTOW52B2OyyeZGLx+UtitART9VehHdVyCexEkAKSRMDgkgEjjkc0OMgH3AP511qaZzOLQgrQkU4ihK1Vk0JiuEU0ihK07FQkrXIppWuFadhQuKGKbjQkUWAuvUddosDLaexdX1BszAjzrDSsE7gwSOfc8DjvO6d1W+jQyLd822wlC6qu/JyU9t4gUWn1t8tiQkAplIj0GQSpDbkRxVimqe1bd7WDNbRmhyVBAifUJg7e1eWmem0ZT9lVsi/eDhx9kseYCD99p2b5itvotKhtISikxziJ/Oqbw/44OtuYLYEhcmLPECY22M/p9KtNLtbX7Jjt+Er/VhTk7BKjNftL1D6dLL2Ha2xLg4kwQFkSJjmtV0ywf3e2TcuElFJJIMkqCeQap/EXUNEGW1rbNwiCULqWX2MHLY1adO6hae0ptNcFsCFlCBA22LKZHxmjoC5A67qbtmybltxIZdmQGQxjsV45+lH4f11+/YFx/Lli0AArGJK7+ppmJ+RpfWHs3LXl3dQLYYiGOIMqQY3EfpTOl3LWm08C+ly3blmbkgMSZOBOwnmOBU72VtXzIfR/Gf7xqbmmFo+ZazyIb0/ZsEMEgTuRT+u+JtPpSi6lGHmTj6A4JEAiFn3H51S9A01jTay9qf3ywy38zifsyPMfP7xJy/IVK8c+FL+tuaV7XlgWWYtmx3Ba23phTP3DzHIpk9DQ5IQNnX6Ov8ALaoF7R6I6q3fuOo1FuAjNcIIENtiTidnbkd6t2vRyrflP8iayPVel3X61pr623NlFUM8ekGLwMg7/iXtQgB67rLy6k2gRFx1CEbCHIAJIG253PwNWQ07JcYYkqNOrySCodiAfXHOQcbDv7CoPXER+o2/WUUlCxKsN7ZYsBHO0b+57RUTqnVUuMqEGCT5gBeFtozEMzElQrYkEALvt7GufJkjHYq6LXR9asXj5BcqACwcqSrp6VLqFYlVDj73qkfDerJ/Dy3iLTPmmIdWtKlyQDsyqxcPHMwSDwNpqi/xsB0AvLbDoy52rKQttB5jBrjBgAAC30NSeseHl0ZFx3Z8gAMGK7+oj7sAzvvA3PxqlJSVoZouneF7JuQWu30S2oAuO7LMkH7NYS3AEYhQBPA3qh6pb8q6xU2UtiICldoABEDeQRx8arbOjOquW/tr6239JU3rgAMx6obcb9x3q00fhTT4Q9tWYSCxEkkEgnfejVQVZ0+JLamLWLwgIKkKsDuWO0ccTx8KXq+rNcU5XVyEeljggEz7yxj324qYlu2k5BFS0syQAFA9TE+wmTWR6749a7pmfTIEXzzZycesqLXmZ7RgeIG8foNdLZF0ac9YWABdHG4ZjE9yrzkN/eaHU9cxs+cxxRRj6mUyZHBG7dzvv8BVF0fx/wD+z29Uqhb9szcQQFb94v2QCOyxbXediT23Gn63p1GmZImGUCY/iT+gik00FplZ0rrd3UZrZ1K2wNyF2uHYANGxCg7GY3IqBf6dqibxOpLFLoiQCWm2p9pyBJHPA52q+8J6RRqXxRQxte2UjJTHv7fkKR4u6cHt6ghftA1uNwAJITc8RiT8NqlblPYqF6fqcSTi+SgE5srqDJxRpLKDuT796hX9GnqFzT4yqgFGmCpPqBIEnfvP6mmWNOljR+fddrai4FKLOJDw6wqkNJ5ge5naRRabW3W06ta1LRnkSWy9J/CzOGAEDntB9zI7QLcRo+u/uyPlcvBo9Bh14mMlOVo/Fj/Pc7foWuW9pkZPMgKom4CMvSNwxEOP9Q2rBa29fVrNq8Lb3LotsTC7h5EHD0g5K24kGO1fTNBpWWxaVgAVRRA4EAQOTwIH0roxWmc+WqFlaWUqS1o0s266bOehJWhK04pQ4U9QUJKUOFSBbqO+vsrM3E2JBAIJkbEQJMg8ik5qPLKjjcnUVZ02q4bNZ3rXiPVsCNHZBh4DbMWTGcgCQEE7HIHnY8w/RdW1qhv3m3YBj04hgQf9QmPoG3+FZP8AEwW5tH8LOTqi68qu1Rf7QX/fT/kP/Pr1L4qHz9GV8Fk+XqvqQVvKbyi4lwkBcWTcLLb5zsO3vwfarhSBbvwZizcO8Dfb2qs0Zd7ha1dYwq5qLTIGAO27KfiDie9W+m0hdirlgGRgQJGxIkSVj+tYmhkP2TqDfv8AIi1b4P8Aqat3orX2aw7D5R7n3WofRvCFnSOz2A6FhByYtsOB6pipOhRvLEMO/Kz+I/EUFSduzI/tVQhdOCxafM5A7BfYD3rXdDVv3PTwV/yk5U/wj/VVf4k8J/voQXLpTy5goo3mJkMT7CrLQad7Nm3bBVgihQTIJC7TsOaQdCl/aKhPTnzxMPbiB3Lgd57E0z9nGmx6YrKiEs14kkwSQ7KJ9P8ACqj6VK8S9HuazTGyCiEspyktGLZcQJ4jmi6JpH0OiWycbhDOMgcQTcYtwZ4n9KBdD534L1TNrtPl6/MYlg3E4F8gJgMCq7+21aH9qDtZuWGstctu4cEK7AMFKwYUxywE8/PtU+HugXdNesXzDLaaSogMQUK7bx+L37VpPHvQdRrjp7lhBFtXyDsFPrKERBIP3D+dFFNqzSWdILaKoa/sBuWdz9Scqzev65et9UtaZL1zC8FMsikps2yggHfBueJHPbVJrhIWGyABIx/qNqyXVelX361Y1K2mNlFQM+2xAug+mcj99eBSJLHxIHD7mQYA/DOTKJkRvvxPY88Vmn0oGbtsgDoAWILM3qIJG5WQwJXgKO4rS+M3YXEYQAbceo4hoaQpn39Q7HmO049y77eQz3yJyzQwyncsDIMnH5mDAmuCSbm2DOabpjBGA8sq9u9bWMpV7y3bYUAAyAbi7yxxHtFaTqnUUOjs6Q+a+p01tAwVGCSoZVGbhZWGUZRSuj2bqawLjcAy3KJNtVjHLFLbbyjAyI3WCN2Ezq/U1/e2ZGFxXGKnFcjECCyiOZMHgbbEVtGTWw0kkV/T9YFYW8LgYMTjBJ59zAIHE8Vd6brVwWsv3e65MmVwiZP+qRwexqh6xrriPZvWlR5dEucbKzSTsedvpNM8U9fu6HQ2m0+OT3nWWXLYZtAHG5EVp+aqBMbr+o3dXZa21p7YuqVMD1YyAwAC9ojvUCz4HBseTldA8zzMog5YeXH+XERP1rQXehI+nS41y8C6o7Q5Im5i8YtOQBMBTPNQ9V0G2tqzg7lXdFLuwIVWY4sskBNsQIG3pAA2i/MuGGz5KrV+AUdLdsteAtoyTEyGuXLpJPljebjfpt3q26vcv+UzkyFImFPYDfcxtsZj8NHoeg2b2kt3LmUNH3ZAI3C/ZiRJOPbn2rniTpFq10u9dtZZi3krZEjeBsNhEMTx3oWp9QqK6FL0jqGpOo9OBeNsvuQOe4G5jYzV9q79xrOtOoC248ufLbNQCF3WQIABG307VnP2eabzVD3N8hcBExOBCj8t/wA613VNNaTSalowRwhfcxiCFJ23HpHamkxGc8RFbvS2LFhjqFxyQSWW3hB9ewM/e+fpqr8A6lLefmnJQCAqhmOxDEwF4j+tWPiCf8GMjEedbKgGfQzekE9zAX8qR+zjQl7dx82AIZYGxk95/pV1cDO6kXGstgX7DErD2NKigmDK3XIMEgGcgBtM7VC6h4g1Vq9cVbqlVdwJCnbI9+QQCBv/AEqbr7X/AE3SbF8bdsTA2xdvWfr7d2Haq3qqIbjtjuXvmQfxJeug7d5gVnON8msJNcHr/jzV2vvC24ie4M+05Efp+daLSeLMra3GbFWEgsNo9yQNvrWRsdGL6RL91YsnFYt3ArHIZDL0HtPy+JJNTNKANObNu2MPVBuXVyWZIG9tVifc96wn/S36nTjaf5kn+xqdL4qtPGN3TMT2FxZnmIy5gdvapLdQdgPLVZBEkksCO4ABB+u/yNYjS6G1bt3F1F/TWluLiClwOefxLsN1LjEH8XeKj6joPTVDfal7gWYCbkkCOQQAZG+49X5mrJ0k/S/crRje7gvWvY+ga3Ul7NxfVafEwywwBG/DDfjuI+PFUV7ohQ2wuqvPmBliRbxaQCowA4nn4VTeDNOwBuG5NtpWC5aSMlMKeNyD2299qtdLp2t3Hb7P13jc3faSEXHYGf8ALHtyanLkdU3uVhxrotidb0Gi805Xr12wVti21y8TldZm2J7zxjPKARJNQLvSdL+720VFOoTA3WYAkhlfExEb4DeBJBpVjQRaW16Itsjocm3KMbg/DEZE/QVy9ZcXVvBSWZcCFPoOAJQFWZSxktDQYBM9qmWRSTSf30LhjcWm12/6ar/CdD/8Kv8A4R/eu1kf8c1//ux/4f8A+K9W1GFru/cltrkuQGUndWHlYSDPJ3Hp37VK6j0kXbN1DG9p8W2JVo2YR7Gq25dwvIASmSEltyGhkGMFe88j+1Wd7U4hvTu0ruSdj+XauhOzlaoxf7NrjX9V6z6bennEFoJBRQ5BYjLkk7TJrZfuzYgoDC+YSAzDI5NC7cbxvWe8LdMTRZ37ZuP6GQo+Mwrdiu0krtueav7HVGVYxU+p49W/32+H0queBcFR49e7p/Jexfu2w4YMMiZIxg7ntJ4q96DadtLYe5cuF3tozEsTJZQTVN17RnXqqk+V5TNuIM5KPftuPyqz6P1AjT20VZ8qbQLGC3lMbcwAeSk/WklYcHPGGtuabRtetO4ZWQQSCDkwXcFfjUPo3VdTf6el12LNeuMoKhQECMRJiCSSp7xxMdy6m7a7ReXAt+Zg38ZGJDRHpniOaLoFpLekTTOFcW77+oiAT5rGcd45I5NCEZ3VeItSA6rbRrQ+9KkNusZZgrjttIUd4Herrr/jW9prOldFAt30JEqC8LjDAlvxB1PqE81itP0dyfMQyBfa0wCkwmIObGdwZxgiJgzvFbLxX0H96sacWmW2NOjALjIMhDAgjGMf1opIdmgGov8AmuCq72rfqCEMSTc/DJxEqR8Nidqi3/E921rbejY22e4EIbFhMzJMbT6WPb6VI/xsC+/pJi1aGx7hr1UGuseb1SxrAYFtVHlkeo45yZ9hnRQrG+KtPib9xb1y65GL6cSSoLKCUXuIUfQSZCiq/rtoNat3rNx2BZVuuvAQjKQwHMNyGA7dxFh13RNeuPcV1t5blmxJxEwPUhCwC2+/PygLfR2KMl4m4hvLcPrYNiAQy5FSdwOZECBXM8T1ainTI+t8S6pkzW5laS2wlbYUm3DHIMMmUrgogsCGVRkSROXPWHuHguYbaJ9ChiWBiUxG8zwBvxW01vRYs38TbXPT3gTuOVyACxHZicQszwIFZnwTYuW+pQQVxS4r5AQM1iGjJVkj4zEVpCCSsiVtka3rxcORZh5bqcI9EFiZIEgsWYqIMid9uNX4k6Ld1mmt2xkMGZwQoMk5CIZ17ON6q+h+B7+nv2rpuWWCESAWHIKjtGxIP0q6KXLRS5c/dibYbH1MvJCmOx7dqb2exUF3L+wrfutpPxC1aHMfdCT71wdONzT2rTn7v3mOJJKcHjHmDxUW71Mqim2oaEWSfu/dBJBHsAa9purXGhBbVz6soygEwYMjkAjb2NUMnL0/DTCwCVCsuJUKCArBhA3XaAPb4VA8TBP3JtM90oCq28oy2j7xA9oE8DejudVZNmxhSGc77ACSTJEbD2qH1o3NXp2RLcC5mivcUpubdyCJ9RE75RG+3tR+oFZ+z+EtYowdR50OfTJkdt9pq/vWb11WW3DLkuxbGcfUZ9J2y25rMeH/AA7q9LaGTacJDb5t/wBYwI/DA5rT6bSahSYazkInfs2/G8GVNO49xJPsZ/V2W1HT75b/ACUCXALbKXC218zvs3Ye+54pf7OL0aVu+7mPiHI5+gqavTNT5V5IsGzet4Dy2YEKw8sGCnpMfqDVR0foGosaW4jiGxYDyySSWaNip/1HseDVqUe5Li+xa6jWXxjdNlMoVFbIY/eyIPefjxtUfq0qQHRkdheYAlY9bu5OxMg5GN5969du3DpfLVS2D/fuiCTCljIkcFo94+dd6jnqPJutClEhxuVglgDIPpkiN+Pj3Ula2HF1yI6XYRNEu6l/L03mAFWBGLFOOYyYT+VDoekm7fccBrRVT7M5QcQdgrnaJ3HYGg09i8loWpR4W2mQMg47gRzIiTvG5HaakdIe4NZDqwhCMuIJdABxI2DRwRieK55WjeNNCG6Kvk6e2t3zBc9VvFDLSHuj8IiRmdwOKsdT4VR7zIXPmNZtErPpCF1tAzgN8rRnc9/hUdrlpLunKXDcS1ItGyy/ExJfBlCLcG24GSjkCtFqTZOrtulwl2GHpukKYPmQUJxmHBjncGoc5V6lKKv0Mxb1p02j1L20Q29HdNogSC9wXEQnIzI9YMkfCBVprdFetai3ZFxSby3GBFvYLaxkyTzuNu8CTVJ13VC5pL9y0l5ZvQ1i4xueaMwxdBMqisAYXbie1W+i6iVv2EvA3C9yBcFwoFNwLMoDi6lgTvxltyaUoKm67lLJJbWdZbq6g2fNaBpXvi4qpuyXMTbC7+43nmKjaxLw0S6km61wlFFtQBAYkSfSTsP5du1V1CF6gbSPcUXS6LIUrj94oWnOA24kbkCZrQXNTZGlVDYRkF5FdBuodgWy3B22J2/i55ocUq2DXN3uy8/wtfj+ddqJ/gtr+P8A/If716uXbub7mZ0WodnQqysR5ikOZEHyieCCDtt86k9b6gpuW8FdijFTioJPmK0AASWMpxXF1Fq4yCy925Dw0XWdxKOSEgEj7pkfAfOg6l0T1onk3XzvICDccZ4277LBJUqQQGnafjXfGcIqmzkncndB63LG8BZu4gXpuC23lLAYHJ4xGPBniKbolum4EbT6oNGZQWeFa7c9bE3AcSCN8doPNS9ff1Fom1cV1s3yQ2TH0tfEkQGIMO0bjfmfek6B451FzWTNvZXtEwx9NpXugTnG+Lb/ABqMeRyW1cIUor3JnSLWpuWlNjTNcUYrNoAKSqqskk7sQASfjUjpWh1jIMNJcuL5lz1BrYUxdeT6nB5BqjueP73T0bT2mxg5L6QzSWKndgVEYA7g81MP7S9RpjesW3SNPmwLIu4LqwEkclrkfSa1jOSSrsTKKtjtBodSzumnsNcKJayClRiCbiru7AGcG49vzZo+ma158rSuVF+4M8rUZLcYOMTcB9LAj4xNV+p8d3dBdztYjz1AYFQxAt3b0DfaRm3EdqLWftW1GlIS3gEup54IRS2eom6ZngZMZ5jtNKE3SoJRW9j9H0DU6UXFvWsfNvDypZPUWdVAkNCndOdt6s/8K1eORsHy4GLZpvmAF9OUiWIH13jtSdM8c3+oK5vXBNhrT24VRBDFifSBP3FO+21Q7f7R9Vcv+R5/2S+YAIXiyrshnEHlEPPbvSuVyYUqRpE6JrDcfCyCwAV18xAVMBwOYMq4NC/T9WlxLXlReKu6qHUnCba5AgwPWQD+fFL8O/tAu+SHuXLC3rqgu11TlKs9mQSwXLFFMRHwA2q103iW5+/2LivZuv8Aut9MgRBBuWGkx8Z2+dU23syFSI3UfB2rGi1j37ZD+X6IuBi0q4IgPHOHI3yput6HrWcrbt3MEUhsgQx2YEAkGZDsAAd5Hwq6654o1L6W6r27WJQ+pSZ+EDHuYHPej6h1nUakEPaGImUDsgJjaSCdvoaUt3yUpJGc1HhrVAouq8u3buFld1uElbYtu1xpC9rYYj40Wssl18/SIQms1JVJn71tHtEEQDH2JeDJ2Jpuq6Bp/La62iwucki4FUkgoMtzt6pG/YfKqa7rEGnFk2yiLqS5bzGJHmMAQpR1ITgbR93czJNS80a62hR2dmgueDNZw1/TrEd2nmfYR86puq+ELmpuNpH1FpIVX83DJe4xDEghtwTv244g9PqbA2Fy6PbG9qv/ADjV/Z8XWUsKjFHNselrhuF9zMG4+5B439h3E1bxz+6I8SBBu+F3t2gG1Nlxi4+zXHYWnYj/ADDE4AfOpeh8NurXCNVaQpcKybeUr5dsz/mDfc7maodZrlusXsXLczBQXGKE5I0buwVSoZTiOHO21R7HS7pLTfubBFMz6iLaTc2fudoP8Nc7lJcs01QNBe6TbVb5F1XuWwhDORkYVCWEBVG5O4Aq16p0vIK37zaJS4rQADwGB/H7H8z9DlRp9Qq3MTl9ligyILkoRLSYG59z90UzVaO+2/7zeO6+lmBQwQ0EDcAkQdzKsw7zWV73ZXiRL3qXSLb2Ldtr9pwTbyEgbL6p3eAMlUT7mpSWrIe5lqrIMrEFSSIXcRc4kkfQ/TL2dNeCqBcVtoLXFGQHMwsBjIj8PJM7byMbwaS1owI2tkHuf4zVLSyPGLrSWUxCm6CdgxCpj9ndYmB5ncGAPnRmxZzjzHAYN/1e+xt8CSTz+vvVMmuZAcmtzLHj+Ji39aXc1Fy46OLigIHGItzJbHeZn8P61VR6E+OXZ6EpTBCby4pOwttkuYMZgKZDjvPNU+s02nC3LQTXJIVYIRCwViQLZIJLFwN4jHcTE1Jtai5yXXb/ALP/AI1HtdOc3Hfz7nrM4qqYgEDYematR7C8ddURlW1aRfKs6oqhM4QWeMwn+gYq2LcfdMUdvqIV4Nu4DjccFjGWKC2QBEj+L61M0fTfLWFvX2kk7t7kn2Hcmm3OnK5m55j7AQxJEAkjY7cmr8O1yLx0uEUtnxRaYNFt17kOzjYrdhYKgiTZbmJyHJiof+0+mbG862wtt/Spa4xkqo+6AHUiJ4PPtxq7mnRgQVBykH5ERH5U0xMwAYj/AIUeFHsL4mRmtX4ksW0W4PJYbYhWechAgAjMSG37ej4Uu54p0npunT+a2alAua4kyMoIBABQiSB94H2rVA7z/KhLd45q4whH+VP1+opZ5y6/foY/qvjkTGn0DMykK1wqYKhVGCcTLIDkQe5jvVfY8RdQuOcdKo43KFUhQwIlhJnKOx279t/5sV03Paio9Evv9SfFn3MLn1j/ALD/AOmn/l16tzn/AMz/AMK9Wmv5R/tj9CfEn3939TA9N8J3bITG46+vKHIYA4usiDsSHO5k7Cnavo2qARbRtwbikmB6IVxlBYBh6jt/6VfWXBIGCkT3LT37zU2xppUnYRB9z+o+Fea4a5ambeNJKkZXS+Frsf8ASLwd1YshjHFoIB2O/MxtzUrp/gDTqVPrLAQzqzrJKwxkNG4Y/nFXqOGPAED+EcRxPyr1q0Rwe+3b2/v7VtFNKl9DN5G+Sh0/g3TXAbmrRbl5mctg7lTLMRGLCPSR25PvvUpvAOluOzXEd2Ykli7LMmYgNwNgD8Byd6tMIIUiZPc9zJ9vhTAneIM9mJHHafpVUyXNlMvhHT+fDorWltgIjszFWzuOxknefMJg1Nbw3pCfVYtP7SAQAIEb9htt29qYbyAgw0cb7mSfieKkNpgRlxzv32+n9aVMWpkDUdEslSLdtbbwACq2wcZBIBI3BAgj2qWNHagKETHjEYrGPYAfLj4UxLJmVgTE8z+kTRuWHcfr/ejSLX0EXOlWLmWdlWBiZHMfCoNzwtoWdZ0yYidt1BmN4BgnarCD3MkR79/96P0o2vkMF9/7/Oig1Mg3vCmgxxGmtiR2yDQfiDPvQf7MaYfdW8v/AHb94fHgPtVhBJ2P5/CeKULJJkETG8j2+RFK2PUyO/h2ywxc32X2e/eYH/dNyPzoLHQNKnFm37gFRGxkc+3P61LCEDsfpEGhuaoDZpIjgAR+tS2O2NhP4E/Idu36ULG2V/y7fzKrP50TBYkgnbuaX+9AbwfzP8+3HtU79wsEvHAA+UEUHq9xz7gGKbbuox+63tyf70olN4B25k/2+RqaC2cB35H59qJjGxk/8/Q11UHMcfH/ANZrj3E4CmeOfj9KKCziW/ZQfnA2945+FG59h8f+e1A2mXhpkdwT3j4x+lGhUbb/AM6pBYt5gxv9D78bOD9TTPKbsm8mefp347Ux7qAwQZMb+08dxRpdGYWX9ufhPMzxWqRDYltPc3DSBP4ACBI7yT/ye9TBsNpO3Jnbn24/SkPcQN+MnfncfkaO3dVjsN47jt+daLYQ9SPqedoH86PzFE7/AKHf9aWBI/pG386AaKd/T9RNXfYCQCPedvpXP+YpQ08NEjfjb/jH6Uwp2n9KaCzvm88D5kT/AD5pJ1SgffA/3t649wAxA37QI/OhDyeI27QP6UMVhNqUjdlPw2NLbVidgx43g15tvb49+KY6kD0bfoP61I7B/fP9L/kP716hzu/6fzP9q9QK/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QSEBUUEhQUFRUVFxcaGBcUGBwYFxwYFxgYFx4YHBgcHCYeGR0jGhcWHy8gJCcqLCwsFR4xNTAqNSYrLCkBCQoKDgwOGg8PGiwkHyQsLC8sKSwtLCksLCksLCwsKSwsLCwpLCwsLCwsKSksLCwsLCwsKSwsLCksLCwsLCkpLP/AABEIAK4BIQMBIgACEQEDEQH/xAAbAAACAwEBAQAAAAAAAAAAAAACAwQFBgEAB//EAEcQAAIBAwMCBAMFBgMEBwkAAAECEQADEgQhMQVBBhMiUWFxgSMyQpGhBxRSscHRFTNiFoLh8CRDY3KS0/E0U1SDk6KjwuL/xAAZAQADAQEBAAAAAAAAAAAAAAAAAQIDBAX/xAAwEQACAgEDAgQEBAcAAAAAAAAAAQIRAxIhMUFREyKRoRRh0fAEMnGBI0JikrHB4f/aAAwDAQACEQMRAD8A2lcoiK5XpnnAmhNHFcIpiBoTRxQkUABXCKIiuEUxCzXCKMihIpiANcoqE0CBagNGRQkUxAMKAimGgIpoTFtQEUxhQkVaJYsigdgGAJ3aYHyif5/rTsaj6rpbvfsXAjlU8wZIpMZKZybsuywN9/oRMp6RqLfB5loCKkXUpJFaogWRQkUyKEimABFARTKBhTACgIpkVzGmAkihNNK0BFMBRFDFNIoStAxZFCRTIoSKYCzQxTK4RQAGNepleoGfRq9FFFeivOOoCuRRxXIoEARXCKMiuRTEKIoSKaRQEU7ELIoSKZFCaYgKEijIrhFMQsihIphFCRQIWRQEU0ihIpiFkUJFMIrmNOwoTe1luyoe9IQEA4qzHf4KCaidR8V3bs427lsQuIyAgETuAJB24qV1a3Ni4sgE27pXaTKLOw94kT8R8jRazovmdTW6h20q2EdX+/lduXbQUHhYABM/xn41wfiPNOjsweWNkrw71Y6i0Q4cXE5LgbhiY3BgkRH5e9TXSqvw43l3Lls7M+ouArtOIRnG/tvt8quriV2YZeXc5csUpOiLFCRTWWuEV0WYCStDFNIoYp2AorQ04igK07AWRQY02K4Vp2AnGhIppFCRTsBRWgxp5FAVpjFFaEimkVwigAIrtFhXqAPoleIoorkV5p2AxXIoiK9FAARXDRVyKBAEUJFMIrhFVYqFEUJFMIoSKdk0KihIppWhxp2KhZWuRTIoYp2FCytCRTcaErTsVCiKGKYRVx0zoQIzu8HheJ+J/tUTyKCtlQxubpGV6j0q9qXRbK5BQcixIRSYgmCMiRO07RwZpl39n2o883bbJbGWQT0EbcAthlsZPPet8XAAUQB8No3j8wY/Oor6w/p/+v8AevMlPVJs9CMdKSPl3UPA+vsapL62vMUXFZvIYSF4PpkM0iex54rSahIJFaa5r478T/X+in86rtZq1fZoJ9xyI+Pw/Kt8WbTyY5cOrgoitAVqW1sGY7UgrXoxkmrRwSjWzEMtARTytCVq7IoSRQkU4rQladiEkVwinFaHCiwFEUBWnRXCKdgIK1yKcUrmFOwElaApT8a8FosYny69TsK9RqA3leijivRXAdoFDFMIrkUWAuK5FMiuFaLELiuRRxXitOwFRQkU4rQlaLFQqKB9gSeAJPyFPxqN1QxYf7RbTFSFdiNidpEgyR8jQ5UrYKNukdiRPvXIqL0HVrcsKMxce2FW4QIBYD7w2Gx+AHf2qeVpqVqxONbETqBZbNxkALBGKg+8bf8AM/UVzSXhctJcEEOoYETBDCZEgGKT17rD6ZVKIzZ5CUDMwxGWyqO4B3ke281D8Ia25dS6rhoR4BeQ0sJK4kcDYzJnI+1ZqfnovR5LL7Soihrt0hbdsFmJ4hQWJPyAmrROpq6K6mUdQwPEq0dvkwNQtVcC2GVVLkiCoEk5QCI+RqN1G8ykhntWgZjNgD91fw88/DtXBlya5M7cUNER2o6iRsf+dhPPxWqDrnXbqqgs4y1xQ2Qn0AK5A32J9Infv9CualDJ8+d9vLtMxgbmNhOxO49/hVfe04yUZ3jgS3+QwBhApibm/E99o9qUa7jdjL3VzAJPYGPop/mhH+9URtU52Bn5942HHxyb5mh1FkLuWugtG/kuexiYJgbd+PrSLsoJLiOZZWQQeJyG25HNapxMnqOt1lrTqd2IkuvukgbH3Pq27YitHcAYBlMqwBBHBBEg/lWW1KtkpIUpiwLKQw3xI4+XMVdeF7uemKkz5dxlHygMO+/3v0rqwz3o580LVkhloSlSHSgK112cdCitAVp5Whxp2FCCtcK0/ChKU7FQgrQ40/GuYUWFCIrhWnlK5hTsdCClcwqQUrhSlYCMflXqdjXqLGbbGvRVFo/GKP2Q/DMKfbgz/PiKsU62h5S4PoCPzBry/iMfc9N/hsnb/ZMiuRSrfU7TcN+asP5impeRjCuhJ7BgT+VaLJF8MyljlHlNAxXiKcbVBhV2RQqK9FMxrhWnYhZFDFMK1winYABao+u3PNkWbxRrchpH2Z7lQYJLfIHiKvwKpbujA1DqltQCpJLH+K1db0qNvvheZ/Ft3rDO3pNsKWogeFriozLcZA74gYgDIiTvAG++3EyfatJ5e9Yvw9q7t27pxqLdvcwQBP2im+DsdgAbQjvW9uXgiBgQDzJ322j2qIZHCG5c4KU9ip6n4KfUPmdQbQCgKqySpDB85yABlR78VBXww+ge7qm1Ju2xaPmoVKklIPmTk0kAHaB95jParLqPXo9IYnftHGf/AAP51TP4owKm6rXQxChFy3ZgIBIHEk7GJ2HwrNzknZainsSrOg1d9ctTcGltsQVsI32rLA2uFfUTx6VBj3ptjw3atLmLaAiPtL2xmQNi0ttz24qFo/EGrugC1p1sW1D5XLhGRKqywRByJaN/TtO9V2t6H5q3r2rv3Lw8pmK2gyKAMTHmA+sAL3PJOwGwxRqXdrUYQA9syXMAzBZsgNjvzFRX1rlyNoM9xsQOIPudqrm8O6edORaAbDJogfhKesz6hiWAngGO1S/9nrDKPsUZYbcOX5AUiZ/h9Py24polnH1d0j72EHn08d5yBHt+dPa7bN0KLgPYSNyVnIQDvEp8p+NRdT0Owy4mzYLhTCtclwCN9sZ7D8h7UjX+GdJdvLbGntqoAA8v0lSUdiIUd5BJ+A5p2KgX0dlgcrAQRJaycTPv6Yb2kQR8654ZL29S9rMPadC0vC3BcBUARtOSk9vwHig6X0xVFyLt37O2uKXirKpYwGyiTsrDHI7STHNVmj1ese6oRbDwyAsrQmQlgxEGRI4B2rTHKmmiJq1Rt7luklamXCM8CQXxyge0gTHYSf5+1KKbkSJESPaa9JSPPcSMVrmNPZKE26di0iSK4RTClcxp2KhRWhK00rXMKdioVFcxpmNciiwoWRQlacUrhWix0Kr1HhXqdipme6ENVc1rWtVZ+w+0KsbeIjI4DMbbr252rTP4csiWTJYE+ljG3/pWaRnLqG1BWSoCMC+XqggMR8hO/O1W3SdPhfd7hYp5ZGOLMJLLviB7T+Zrxmkz2E2in8H9b/f2dUa9bZFVjk4urvsIn+wq7saPUuktcttPEpBgMYBjn0wD9ffafptXo/M+zaylw7HGEYweCNiYIO3wo+n25tLDsNuxB/mDUPHF9C1kmupW6nqdyxj5otoC3pxvG1lAmBPf+3xMSx1+6oDFdRif4QlwGdpkkbd/r9KV4l8IprrapduOoQkgoF7iN5HsastNp2tWktri2CqoJJWQBE7A70vDrhtfuPxG/wAyT/ZCE8YCYOQH+u0wJ7R6dhv3PvUxPE6EwPLP/wAwBv8AwkfPk1V+JtHfvaV00/ovEoVbIACGBIy53AI470rw/wBMYaVF1yZ3hlk2OcjIxuo9oql4i4kT/DfMV/g0qdUQ8q478Aj/AO0meakpcVvusD9d/wAq+b9FS62uvWtRZ8qwvmNacKUyxcKstOJJUzwDt8Kb4q6ouiayA91xdJH3w0EFd/VP8X6Vay5VzT9jN4sT4te59GFuqTqlu6DcuZIqqIJCEkoF7mTBh42jn5whNPqkjC+DHGS7fUDY8+1KveJHF791u+SbtxBiqyCQQRImQfuMfoeKMmVyVUEMSi7szHSta379YUFEi5cLE3A4EJdYkrswnJzBO2U7itRb6kHspmWRiqBgQZn0yAQQGBIO65AjcEiKz2i0xXqllnVFtWmfNmuW1AJS4hGLNkdyBERvW16rqtPeVF87TswRRBuJyAeJYRv3/lUTk1FUXGKctyl0FpbrnE5FWBAIIBOYJB+BB+dF0zpLvrCM1ElhtEqRHqXt+Ext3+tRgBYtsVOVxmKyROKqASQJhpJUCYHffak6vqt2wjXAwYXvStzH1r5hg7AxsQYbb7wEbb56mW4xXBPsXsSpZQbdwXId2ie0LBzx37CCSZI7nZ1bC3e8xh5R04tpidne4TuB8EWT/wB+oKqy2NGSCFFlbafK1sGg8A7mag67UWldm9OUMJx33T3jmSfzqWg2G/tFHl9PQrckuEUhdiFlDjPtvEd5PFUP7KrrLcvoiFgfK9IIAE+ZLx8lMnvAFWfjoPd0VkKjMX8snBSSp9BiACYjf9O01G/Z50y5Z1JcreVSoJLIyAlfMGIyABnKfoPhPTGtJi+TI23P+JBzOX73GU+r/PxjL2jaI422r634ivCwLFwMGeRkkAQSk8gTHIr5lreksNTmqXDOoLkFSI+2z/Ktv4+yuWrTWZfOT6Yn7pHA4gggj3pyatCXUjeDdHcbT3NOpRIYlSQLsLJC7lhA52BE7nvUuz0c6bUodQbROdn1KSJZibYlSB6twSBIH5UXgfT3/Luyly3cIthWhSYUy3pMx7SY+/8ADZ3ifSXL9m6mL+YtxB+E7ABp5kkkkfIDaoTqWw2riR+u64LqNTAZGNu3aR2QhQwYOZb+GHB5Hf3FaJx9uy5o32dsgLyN3B7n4H3E/WsvbVGSx++XXU2yV9a3PMPsoZgMmYggESTHBIirC74sspqgpQW1fFAvLADYEwYXaPTOW52B2OyyeZGLx+UtitART9VehHdVyCexEkAKSRMDgkgEjjkc0OMgH3AP511qaZzOLQgrQkU4ihK1Vk0JiuEU0ihK07FQkrXIppWuFadhQuKGKbjQkUWAuvUddosDLaexdX1BszAjzrDSsE7gwSOfc8DjvO6d1W+jQyLd822wlC6qu/JyU9t4gUWn1t8tiQkAplIj0GQSpDbkRxVimqe1bd7WDNbRmhyVBAifUJg7e1eWmem0ZT9lVsi/eDhx9kseYCD99p2b5itvotKhtISikxziJ/Oqbw/44OtuYLYEhcmLPECY22M/p9KtNLtbX7Jjt+Er/VhTk7BKjNftL1D6dLL2Ha2xLg4kwQFkSJjmtV0ywf3e2TcuElFJJIMkqCeQap/EXUNEGW1rbNwiCULqWX2MHLY1adO6hae0ptNcFsCFlCBA22LKZHxmjoC5A67qbtmybltxIZdmQGQxjsV45+lH4f11+/YFx/Lli0AArGJK7+ppmJ+RpfWHs3LXl3dQLYYiGOIMqQY3EfpTOl3LWm08C+ly3blmbkgMSZOBOwnmOBU72VtXzIfR/Gf7xqbmmFo+ZazyIb0/ZsEMEgTuRT+u+JtPpSi6lGHmTj6A4JEAiFn3H51S9A01jTay9qf3ywy38zifsyPMfP7xJy/IVK8c+FL+tuaV7XlgWWYtmx3Ba23phTP3DzHIpk9DQ5IQNnX6Ov8ALaoF7R6I6q3fuOo1FuAjNcIIENtiTidnbkd6t2vRyrflP8iayPVel3X61pr623NlFUM8ekGLwMg7/iXtQgB67rLy6k2gRFx1CEbCHIAJIG253PwNWQ07JcYYkqNOrySCodiAfXHOQcbDv7CoPXER+o2/WUUlCxKsN7ZYsBHO0b+57RUTqnVUuMqEGCT5gBeFtozEMzElQrYkEALvt7GufJkjHYq6LXR9asXj5BcqACwcqSrp6VLqFYlVDj73qkfDerJ/Dy3iLTPmmIdWtKlyQDsyqxcPHMwSDwNpqi/xsB0AvLbDoy52rKQttB5jBrjBgAAC30NSeseHl0ZFx3Z8gAMGK7+oj7sAzvvA3PxqlJSVoZouneF7JuQWu30S2oAuO7LMkH7NYS3AEYhQBPA3qh6pb8q6xU2UtiICldoABEDeQRx8arbOjOquW/tr6239JU3rgAMx6obcb9x3q00fhTT4Q9tWYSCxEkkEgnfejVQVZ0+JLamLWLwgIKkKsDuWO0ccTx8KXq+rNcU5XVyEeljggEz7yxj324qYlu2k5BFS0syQAFA9TE+wmTWR6749a7pmfTIEXzzZycesqLXmZ7RgeIG8foNdLZF0ac9YWABdHG4ZjE9yrzkN/eaHU9cxs+cxxRRj6mUyZHBG7dzvv8BVF0fx/wD+z29Uqhb9szcQQFb94v2QCOyxbXediT23Gn63p1GmZImGUCY/iT+gik00FplZ0rrd3UZrZ1K2wNyF2uHYANGxCg7GY3IqBf6dqibxOpLFLoiQCWm2p9pyBJHPA52q+8J6RRqXxRQxte2UjJTHv7fkKR4u6cHt6ghftA1uNwAJITc8RiT8NqlblPYqF6fqcSTi+SgE5srqDJxRpLKDuT796hX9GnqFzT4yqgFGmCpPqBIEnfvP6mmWNOljR+fddrai4FKLOJDw6wqkNJ5ge5naRRabW3W06ta1LRnkSWy9J/CzOGAEDntB9zI7QLcRo+u/uyPlcvBo9Bh14mMlOVo/Fj/Pc7foWuW9pkZPMgKom4CMvSNwxEOP9Q2rBa29fVrNq8Lb3LotsTC7h5EHD0g5K24kGO1fTNBpWWxaVgAVRRA4EAQOTwIH0roxWmc+WqFlaWUqS1o0s266bOehJWhK04pQ4U9QUJKUOFSBbqO+vsrM3E2JBAIJkbEQJMg8ik5qPLKjjcnUVZ02q4bNZ3rXiPVsCNHZBh4DbMWTGcgCQEE7HIHnY8w/RdW1qhv3m3YBj04hgQf9QmPoG3+FZP8AEwW5tH8LOTqi68qu1Rf7QX/fT/kP/Pr1L4qHz9GV8Fk+XqvqQVvKbyi4lwkBcWTcLLb5zsO3vwfarhSBbvwZizcO8Dfb2qs0Zd7ha1dYwq5qLTIGAO27KfiDie9W+m0hdirlgGRgQJGxIkSVj+tYmhkP2TqDfv8AIi1b4P8Aqat3orX2aw7D5R7n3WofRvCFnSOz2A6FhByYtsOB6pipOhRvLEMO/Kz+I/EUFSduzI/tVQhdOCxafM5A7BfYD3rXdDVv3PTwV/yk5U/wj/VVf4k8J/voQXLpTy5goo3mJkMT7CrLQad7Nm3bBVgihQTIJC7TsOaQdCl/aKhPTnzxMPbiB3Lgd57E0z9nGmx6YrKiEs14kkwSQ7KJ9P8ACqj6VK8S9HuazTGyCiEspyktGLZcQJ4jmi6JpH0OiWycbhDOMgcQTcYtwZ4n9KBdD534L1TNrtPl6/MYlg3E4F8gJgMCq7+21aH9qDtZuWGstctu4cEK7AMFKwYUxywE8/PtU+HugXdNesXzDLaaSogMQUK7bx+L37VpPHvQdRrjp7lhBFtXyDsFPrKERBIP3D+dFFNqzSWdILaKoa/sBuWdz9Scqzev65et9UtaZL1zC8FMsikps2yggHfBueJHPbVJrhIWGyABIx/qNqyXVelX361Y1K2mNlFQM+2xAug+mcj99eBSJLHxIHD7mQYA/DOTKJkRvvxPY88Vmn0oGbtsgDoAWILM3qIJG5WQwJXgKO4rS+M3YXEYQAbceo4hoaQpn39Q7HmO049y77eQz3yJyzQwyncsDIMnH5mDAmuCSbm2DOabpjBGA8sq9u9bWMpV7y3bYUAAyAbi7yxxHtFaTqnUUOjs6Q+a+p01tAwVGCSoZVGbhZWGUZRSuj2bqawLjcAy3KJNtVjHLFLbbyjAyI3WCN2Ezq/U1/e2ZGFxXGKnFcjECCyiOZMHgbbEVtGTWw0kkV/T9YFYW8LgYMTjBJ59zAIHE8Vd6brVwWsv3e65MmVwiZP+qRwexqh6xrriPZvWlR5dEucbKzSTsedvpNM8U9fu6HQ2m0+OT3nWWXLYZtAHG5EVp+aqBMbr+o3dXZa21p7YuqVMD1YyAwAC9ojvUCz4HBseTldA8zzMog5YeXH+XERP1rQXehI+nS41y8C6o7Q5Im5i8YtOQBMBTPNQ9V0G2tqzg7lXdFLuwIVWY4sskBNsQIG3pAA2i/MuGGz5KrV+AUdLdsteAtoyTEyGuXLpJPljebjfpt3q26vcv+UzkyFImFPYDfcxtsZj8NHoeg2b2kt3LmUNH3ZAI3C/ZiRJOPbn2rniTpFq10u9dtZZi3krZEjeBsNhEMTx3oWp9QqK6FL0jqGpOo9OBeNsvuQOe4G5jYzV9q79xrOtOoC248ufLbNQCF3WQIABG307VnP2eabzVD3N8hcBExOBCj8t/wA613VNNaTSalowRwhfcxiCFJ23HpHamkxGc8RFbvS2LFhjqFxyQSWW3hB9ewM/e+fpqr8A6lLefmnJQCAqhmOxDEwF4j+tWPiCf8GMjEedbKgGfQzekE9zAX8qR+zjQl7dx82AIZYGxk95/pV1cDO6kXGstgX7DErD2NKigmDK3XIMEgGcgBtM7VC6h4g1Vq9cVbqlVdwJCnbI9+QQCBv/AEqbr7X/AE3SbF8bdsTA2xdvWfr7d2Haq3qqIbjtjuXvmQfxJeug7d5gVnON8msJNcHr/jzV2vvC24ie4M+05Efp+daLSeLMra3GbFWEgsNo9yQNvrWRsdGL6RL91YsnFYt3ArHIZDL0HtPy+JJNTNKANObNu2MPVBuXVyWZIG9tVifc96wn/S36nTjaf5kn+xqdL4qtPGN3TMT2FxZnmIy5gdvapLdQdgPLVZBEkksCO4ABB+u/yNYjS6G1bt3F1F/TWluLiClwOefxLsN1LjEH8XeKj6joPTVDfal7gWYCbkkCOQQAZG+49X5mrJ0k/S/crRje7gvWvY+ga3Ul7NxfVafEwywwBG/DDfjuI+PFUV7ohQ2wuqvPmBliRbxaQCowA4nn4VTeDNOwBuG5NtpWC5aSMlMKeNyD2299qtdLp2t3Hb7P13jc3faSEXHYGf8ALHtyanLkdU3uVhxrotidb0Gi805Xr12wVti21y8TldZm2J7zxjPKARJNQLvSdL+720VFOoTA3WYAkhlfExEb4DeBJBpVjQRaW16Itsjocm3KMbg/DEZE/QVy9ZcXVvBSWZcCFPoOAJQFWZSxktDQYBM9qmWRSTSf30LhjcWm12/6ar/CdD/8Kv8A4R/eu1kf8c1//ux/4f8A+K9W1GFru/cltrkuQGUndWHlYSDPJ3Hp37VK6j0kXbN1DG9p8W2JVo2YR7Gq25dwvIASmSEltyGhkGMFe88j+1Wd7U4hvTu0ruSdj+XauhOzlaoxf7NrjX9V6z6bennEFoJBRQ5BYjLkk7TJrZfuzYgoDC+YSAzDI5NC7cbxvWe8LdMTRZ37ZuP6GQo+Mwrdiu0krtueav7HVGVYxU+p49W/32+H0queBcFR49e7p/Jexfu2w4YMMiZIxg7ntJ4q96DadtLYe5cuF3tozEsTJZQTVN17RnXqqk+V5TNuIM5KPftuPyqz6P1AjT20VZ8qbQLGC3lMbcwAeSk/WklYcHPGGtuabRtetO4ZWQQSCDkwXcFfjUPo3VdTf6el12LNeuMoKhQECMRJiCSSp7xxMdy6m7a7ReXAt+Zg38ZGJDRHpniOaLoFpLekTTOFcW77+oiAT5rGcd45I5NCEZ3VeItSA6rbRrQ+9KkNusZZgrjttIUd4Herrr/jW9prOldFAt30JEqC8LjDAlvxB1PqE81itP0dyfMQyBfa0wCkwmIObGdwZxgiJgzvFbLxX0H96sacWmW2NOjALjIMhDAgjGMf1opIdmgGov8AmuCq72rfqCEMSTc/DJxEqR8Nidqi3/E921rbejY22e4EIbFhMzJMbT6WPb6VI/xsC+/pJi1aGx7hr1UGuseb1SxrAYFtVHlkeo45yZ9hnRQrG+KtPib9xb1y65GL6cSSoLKCUXuIUfQSZCiq/rtoNat3rNx2BZVuuvAQjKQwHMNyGA7dxFh13RNeuPcV1t5blmxJxEwPUhCwC2+/PygLfR2KMl4m4hvLcPrYNiAQy5FSdwOZECBXM8T1ainTI+t8S6pkzW5laS2wlbYUm3DHIMMmUrgogsCGVRkSROXPWHuHguYbaJ9ChiWBiUxG8zwBvxW01vRYs38TbXPT3gTuOVyACxHZicQszwIFZnwTYuW+pQQVxS4r5AQM1iGjJVkj4zEVpCCSsiVtka3rxcORZh5bqcI9EFiZIEgsWYqIMid9uNX4k6Ld1mmt2xkMGZwQoMk5CIZ17ON6q+h+B7+nv2rpuWWCESAWHIKjtGxIP0q6KXLRS5c/dibYbH1MvJCmOx7dqb2exUF3L+wrfutpPxC1aHMfdCT71wdONzT2rTn7v3mOJJKcHjHmDxUW71Mqim2oaEWSfu/dBJBHsAa9purXGhBbVz6soygEwYMjkAjb2NUMnL0/DTCwCVCsuJUKCArBhA3XaAPb4VA8TBP3JtM90oCq28oy2j7xA9oE8DejudVZNmxhSGc77ACSTJEbD2qH1o3NXp2RLcC5mivcUpubdyCJ9RE75RG+3tR+oFZ+z+EtYowdR50OfTJkdt9pq/vWb11WW3DLkuxbGcfUZ9J2y25rMeH/AA7q9LaGTacJDb5t/wBYwI/DA5rT6bSahSYazkInfs2/G8GVNO49xJPsZ/V2W1HT75b/ACUCXALbKXC218zvs3Ye+54pf7OL0aVu+7mPiHI5+gqavTNT5V5IsGzet4Dy2YEKw8sGCnpMfqDVR0foGosaW4jiGxYDyySSWaNip/1HseDVqUe5Li+xa6jWXxjdNlMoVFbIY/eyIPefjxtUfq0qQHRkdheYAlY9bu5OxMg5GN5969du3DpfLVS2D/fuiCTCljIkcFo94+dd6jnqPJutClEhxuVglgDIPpkiN+Pj3Ula2HF1yI6XYRNEu6l/L03mAFWBGLFOOYyYT+VDoekm7fccBrRVT7M5QcQdgrnaJ3HYGg09i8loWpR4W2mQMg47gRzIiTvG5HaakdIe4NZDqwhCMuIJdABxI2DRwRieK55WjeNNCG6Kvk6e2t3zBc9VvFDLSHuj8IiRmdwOKsdT4VR7zIXPmNZtErPpCF1tAzgN8rRnc9/hUdrlpLunKXDcS1ItGyy/ExJfBlCLcG24GSjkCtFqTZOrtulwl2GHpukKYPmQUJxmHBjncGoc5V6lKKv0Mxb1p02j1L20Q29HdNogSC9wXEQnIzI9YMkfCBVprdFetai3ZFxSby3GBFvYLaxkyTzuNu8CTVJ13VC5pL9y0l5ZvQ1i4xueaMwxdBMqisAYXbie1W+i6iVv2EvA3C9yBcFwoFNwLMoDi6lgTvxltyaUoKm67lLJJbWdZbq6g2fNaBpXvi4qpuyXMTbC7+43nmKjaxLw0S6km61wlFFtQBAYkSfSTsP5du1V1CF6gbSPcUXS6LIUrj94oWnOA24kbkCZrQXNTZGlVDYRkF5FdBuodgWy3B22J2/i55ocUq2DXN3uy8/wtfj+ddqJ/gtr+P8A/If716uXbub7mZ0WodnQqysR5ikOZEHyieCCDtt86k9b6gpuW8FdijFTioJPmK0AASWMpxXF1Fq4yCy925Dw0XWdxKOSEgEj7pkfAfOg6l0T1onk3XzvICDccZ4277LBJUqQQGnafjXfGcIqmzkncndB63LG8BZu4gXpuC23lLAYHJ4xGPBniKbolum4EbT6oNGZQWeFa7c9bE3AcSCN8doPNS9ff1Fom1cV1s3yQ2TH0tfEkQGIMO0bjfmfek6B451FzWTNvZXtEwx9NpXugTnG+Lb/ABqMeRyW1cIUor3JnSLWpuWlNjTNcUYrNoAKSqqskk7sQASfjUjpWh1jIMNJcuL5lz1BrYUxdeT6nB5BqjueP73T0bT2mxg5L6QzSWKndgVEYA7g81MP7S9RpjesW3SNPmwLIu4LqwEkclrkfSa1jOSSrsTKKtjtBodSzumnsNcKJayClRiCbiru7AGcG49vzZo+ma158rSuVF+4M8rUZLcYOMTcB9LAj4xNV+p8d3dBdztYjz1AYFQxAt3b0DfaRm3EdqLWftW1GlIS3gEup54IRS2eom6ZngZMZ5jtNKE3SoJRW9j9H0DU6UXFvWsfNvDypZPUWdVAkNCndOdt6s/8K1eORsHy4GLZpvmAF9OUiWIH13jtSdM8c3+oK5vXBNhrT24VRBDFifSBP3FO+21Q7f7R9Vcv+R5/2S+YAIXiyrshnEHlEPPbvSuVyYUqRpE6JrDcfCyCwAV18xAVMBwOYMq4NC/T9WlxLXlReKu6qHUnCba5AgwPWQD+fFL8O/tAu+SHuXLC3rqgu11TlKs9mQSwXLFFMRHwA2q103iW5+/2LivZuv8Aut9MgRBBuWGkx8Z2+dU23syFSI3UfB2rGi1j37ZD+X6IuBi0q4IgPHOHI3yput6HrWcrbt3MEUhsgQx2YEAkGZDsAAd5Hwq6654o1L6W6r27WJQ+pSZ+EDHuYHPej6h1nUakEPaGImUDsgJjaSCdvoaUt3yUpJGc1HhrVAouq8u3buFld1uElbYtu1xpC9rYYj40Wssl18/SIQms1JVJn71tHtEEQDH2JeDJ2Jpuq6Bp/La62iwucki4FUkgoMtzt6pG/YfKqa7rEGnFk2yiLqS5bzGJHmMAQpR1ITgbR93czJNS80a62hR2dmgueDNZw1/TrEd2nmfYR86puq+ELmpuNpH1FpIVX83DJe4xDEghtwTv244g9PqbA2Fy6PbG9qv/ADjV/Z8XWUsKjFHNselrhuF9zMG4+5B439h3E1bxz+6I8SBBu+F3t2gG1Nlxi4+zXHYWnYj/ADDE4AfOpeh8NurXCNVaQpcKybeUr5dsz/mDfc7maodZrlusXsXLczBQXGKE5I0buwVSoZTiOHO21R7HS7pLTfubBFMz6iLaTc2fudoP8Nc7lJcs01QNBe6TbVb5F1XuWwhDORkYVCWEBVG5O4Aq16p0vIK37zaJS4rQADwGB/H7H8z9DlRp9Qq3MTl9ligyILkoRLSYG59z90UzVaO+2/7zeO6+lmBQwQ0EDcAkQdzKsw7zWV73ZXiRL3qXSLb2Ldtr9pwTbyEgbL6p3eAMlUT7mpSWrIe5lqrIMrEFSSIXcRc4kkfQ/TL2dNeCqBcVtoLXFGQHMwsBjIj8PJM7byMbwaS1owI2tkHuf4zVLSyPGLrSWUxCm6CdgxCpj9ndYmB5ncGAPnRmxZzjzHAYN/1e+xt8CSTz+vvVMmuZAcmtzLHj+Ji39aXc1Fy46OLigIHGItzJbHeZn8P61VR6E+OXZ6EpTBCby4pOwttkuYMZgKZDjvPNU+s02nC3LQTXJIVYIRCwViQLZIJLFwN4jHcTE1Jtai5yXXb/ALP/AI1HtdOc3Hfz7nrM4qqYgEDYematR7C8ddURlW1aRfKs6oqhM4QWeMwn+gYq2LcfdMUdvqIV4Nu4DjccFjGWKC2QBEj+L61M0fTfLWFvX2kk7t7kn2Hcmm3OnK5m55j7AQxJEAkjY7cmr8O1yLx0uEUtnxRaYNFt17kOzjYrdhYKgiTZbmJyHJiof+0+mbG862wtt/Spa4xkqo+6AHUiJ4PPtxq7mnRgQVBykH5ERH5U0xMwAYj/AIUeFHsL4mRmtX4ksW0W4PJYbYhWechAgAjMSG37ej4Uu54p0npunT+a2alAua4kyMoIBABQiSB94H2rVA7z/KhLd45q4whH+VP1+opZ5y6/foY/qvjkTGn0DMykK1wqYKhVGCcTLIDkQe5jvVfY8RdQuOcdKo43KFUhQwIlhJnKOx279t/5sV03Paio9Evv9SfFn3MLn1j/ALD/AOmn/l16tzn/AMz/AMK9Wmv5R/tj9CfEn3939TA9N8J3bITG46+vKHIYA4usiDsSHO5k7Cnavo2qARbRtwbikmB6IVxlBYBh6jt/6VfWXBIGCkT3LT37zU2xppUnYRB9z+o+Fea4a5ambeNJKkZXS+Frsf8ASLwd1YshjHFoIB2O/MxtzUrp/gDTqVPrLAQzqzrJKwxkNG4Y/nFXqOGPAED+EcRxPyr1q0Rwe+3b2/v7VtFNKl9DN5G+Sh0/g3TXAbmrRbl5mctg7lTLMRGLCPSR25PvvUpvAOluOzXEd2Ykli7LMmYgNwNgD8Byd6tMIIUiZPc9zJ9vhTAneIM9mJHHafpVUyXNlMvhHT+fDorWltgIjszFWzuOxknefMJg1Nbw3pCfVYtP7SAQAIEb9htt29qYbyAgw0cb7mSfieKkNpgRlxzv32+n9aVMWpkDUdEslSLdtbbwACq2wcZBIBI3BAgj2qWNHagKETHjEYrGPYAfLj4UxLJmVgTE8z+kTRuWHcfr/ejSLX0EXOlWLmWdlWBiZHMfCoNzwtoWdZ0yYidt1BmN4BgnarCD3MkR79/96P0o2vkMF9/7/Oig1Mg3vCmgxxGmtiR2yDQfiDPvQf7MaYfdW8v/AHb94fHgPtVhBJ2P5/CeKULJJkETG8j2+RFK2PUyO/h2ywxc32X2e/eYH/dNyPzoLHQNKnFm37gFRGxkc+3P61LCEDsfpEGhuaoDZpIjgAR+tS2O2NhP4E/Idu36ULG2V/y7fzKrP50TBYkgnbuaX+9AbwfzP8+3HtU79wsEvHAA+UEUHq9xz7gGKbbuox+63tyf70olN4B25k/2+RqaC2cB35H59qJjGxk/8/Q11UHMcfH/ANZrj3E4CmeOfj9KKCziW/ZQfnA2945+FG59h8f+e1A2mXhpkdwT3j4x+lGhUbb/AM6pBYt5gxv9D78bOD9TTPKbsm8mefp347Ux7qAwQZMb+08dxRpdGYWX9ufhPMzxWqRDYltPc3DSBP4ACBI7yT/ye9TBsNpO3Jnbn24/SkPcQN+MnfncfkaO3dVjsN47jt+daLYQ9SPqedoH86PzFE7/AKHf9aWBI/pG386AaKd/T9RNXfYCQCPedvpXP+YpQ08NEjfjb/jH6Uwp2n9KaCzvm88D5kT/AD5pJ1SgffA/3t649wAxA37QI/OhDyeI27QP6UMVhNqUjdlPw2NLbVidgx43g15tvb49+KY6kD0bfoP61I7B/fP9L/kP716hzu/6fzP9q9QK/m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58" name="Picture 10" descr="http://t1.gstatic.com/images?q=tbn:ANd9GcTiPYOkkeTf1x2iFT0ljkgssE-miLUYMY3CNosInaLSedeJQQvs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/>
          <a:stretch>
            <a:fillRect/>
          </a:stretch>
        </p:blipFill>
        <p:spPr bwMode="auto">
          <a:xfrm>
            <a:off x="2786050" y="1714488"/>
            <a:ext cx="4857769" cy="485776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7000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700" decel="100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\Рабочий стол\HudLit\250px-Villa_Giulia_cortile_1040216-7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42844" y="1428736"/>
            <a:ext cx="8764363" cy="452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Прямокутник 4"/>
          <p:cNvSpPr>
            <a:spLocks noChangeArrowheads="1"/>
          </p:cNvSpPr>
          <p:nvPr/>
        </p:nvSpPr>
        <p:spPr bwMode="auto">
          <a:xfrm>
            <a:off x="214282" y="142852"/>
            <a:ext cx="864399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err="1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Архітектор</a:t>
            </a:r>
            <a:r>
              <a:rPr lang="ru-RU" sz="40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sz="4000" b="1" dirty="0" err="1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Віньола</a:t>
            </a:r>
            <a:r>
              <a:rPr lang="ru-RU" sz="40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, перший </a:t>
            </a:r>
            <a:r>
              <a:rPr lang="ru-RU" sz="4000" b="1" dirty="0" err="1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двір</a:t>
            </a:r>
            <a:r>
              <a:rPr lang="ru-RU" sz="40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sz="4000" b="1" dirty="0" err="1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вілли</a:t>
            </a:r>
            <a:r>
              <a:rPr lang="ru-RU" sz="40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ru-RU" sz="4000" b="1" dirty="0" err="1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Джулія</a:t>
            </a:r>
            <a:r>
              <a:rPr lang="ru-RU" sz="40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 в </a:t>
            </a:r>
            <a:r>
              <a:rPr lang="uk-UA" sz="4000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Римі</a:t>
            </a:r>
            <a:r>
              <a:rPr lang="ru-RU" b="1" dirty="0">
                <a:ln>
                  <a:solidFill>
                    <a:srgbClr val="00B050"/>
                  </a:solidFill>
                </a:ln>
                <a:solidFill>
                  <a:schemeClr val="accent3"/>
                </a:solidFill>
              </a:rPr>
              <a:t>.</a:t>
            </a:r>
            <a:endParaRPr lang="uk-UA" b="1" dirty="0">
              <a:ln>
                <a:solidFill>
                  <a:srgbClr val="00B050"/>
                </a:solidFill>
              </a:ln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 spd="slow" advClick="0" advTm="7000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292</Words>
  <Application>Microsoft Office PowerPoint</Application>
  <PresentationFormat>Экран (4:3)</PresentationFormat>
  <Paragraphs>13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 Презентація учениці 9 класу Подільської ЗОШ Семко Анастасії </vt:lpstr>
      <vt:lpstr> Бароко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Бароко в архітектурі України</vt:lpstr>
      <vt:lpstr>Слайд 18</vt:lpstr>
      <vt:lpstr>Слайд 19</vt:lpstr>
      <vt:lpstr>Слайд 20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Liza</dc:creator>
  <cp:lastModifiedBy>User</cp:lastModifiedBy>
  <cp:revision>12</cp:revision>
  <dcterms:created xsi:type="dcterms:W3CDTF">2012-01-27T18:24:11Z</dcterms:created>
  <dcterms:modified xsi:type="dcterms:W3CDTF">2013-10-09T18:39:51Z</dcterms:modified>
</cp:coreProperties>
</file>