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10-ка найбільших катастроф світу!!!</a:t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84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Вибух космічного </a:t>
            </a:r>
            <a:r>
              <a:rPr lang="uk-UA" dirty="0" err="1"/>
              <a:t>шаттла</a:t>
            </a:r>
            <a:r>
              <a:rPr lang="uk-UA" dirty="0"/>
              <a:t> Колумбія - 13 мільярдів доларів.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лютого 2003 шаттл </a:t>
            </a:r>
            <a:r>
              <a:rPr lang="ru-RU" dirty="0" err="1"/>
              <a:t>Колумбія</a:t>
            </a:r>
            <a:r>
              <a:rPr lang="ru-RU" dirty="0"/>
              <a:t>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.</a:t>
            </a:r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обійшлося</a:t>
            </a:r>
            <a:r>
              <a:rPr lang="ru-RU" dirty="0"/>
              <a:t> </a:t>
            </a:r>
            <a:r>
              <a:rPr lang="ru-RU" dirty="0" err="1"/>
              <a:t>американцям</a:t>
            </a:r>
            <a:r>
              <a:rPr lang="ru-RU" dirty="0"/>
              <a:t> в 13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225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Чорнобиль. $ 200 мільярдів.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26 квітня 1986 відбулася</a:t>
            </a:r>
          </a:p>
          <a:p>
            <a:r>
              <a:rPr lang="uk-UA" dirty="0" err="1"/>
              <a:t>ужаснейшая</a:t>
            </a:r>
            <a:r>
              <a:rPr lang="uk-UA" dirty="0"/>
              <a:t> катастрофа в історії людства.</a:t>
            </a:r>
          </a:p>
          <a:p>
            <a:r>
              <a:rPr lang="uk-UA" dirty="0"/>
              <a:t>Вибух 4-го енергоблоку ЧАЕС, евакуація людей,</a:t>
            </a:r>
          </a:p>
          <a:p>
            <a:r>
              <a:rPr lang="uk-UA" dirty="0"/>
              <a:t>усунення наслідків і </a:t>
            </a:r>
            <a:r>
              <a:rPr lang="uk-UA" dirty="0" err="1"/>
              <a:t>пр</a:t>
            </a:r>
            <a:r>
              <a:rPr lang="uk-UA" dirty="0"/>
              <a:t> витрати склали за</a:t>
            </a:r>
          </a:p>
          <a:p>
            <a:r>
              <a:rPr lang="uk-UA" dirty="0"/>
              <a:t>найскромнішими підрахунками 200 мільярдів доларів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55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uk-UA" dirty="0" smtClean="0"/>
              <a:t>Кінець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59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Titanic - $ 150 </a:t>
            </a:r>
            <a:r>
              <a:rPr lang="uk-UA" dirty="0"/>
              <a:t>Мільйонів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Одна з </a:t>
            </a:r>
            <a:r>
              <a:rPr lang="ru-RU" dirty="0" err="1"/>
              <a:t>найвідоміших</a:t>
            </a:r>
            <a:r>
              <a:rPr lang="ru-RU" dirty="0"/>
              <a:t> катастроф </a:t>
            </a:r>
            <a:r>
              <a:rPr lang="ru-RU" dirty="0" err="1"/>
              <a:t>обійшлася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в</a:t>
            </a:r>
          </a:p>
          <a:p>
            <a:r>
              <a:rPr lang="ru-RU" dirty="0"/>
              <a:t>150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(на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4315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Бензовоз і Міст - $ 358 Мільйонів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26 серпня 2004 машина врізалася в повний бензовоз,</a:t>
            </a:r>
          </a:p>
          <a:p>
            <a:r>
              <a:rPr lang="uk-UA" dirty="0"/>
              <a:t>який загорівся і, вибухнувши, знищив міст.</a:t>
            </a:r>
          </a:p>
          <a:p>
            <a:r>
              <a:rPr lang="uk-UA" dirty="0"/>
              <a:t>Вартість відновлювальних робіт - 358 мільйонів </a:t>
            </a:r>
            <a:r>
              <a:rPr lang="uk-UA" dirty="0" smtClean="0"/>
              <a:t>доларів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491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Зіткнення поїздів $ 500 Мільйонів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12 вересня 2008 в Каліфорнії зіткнулися два потяги.</a:t>
            </a:r>
          </a:p>
          <a:p>
            <a:r>
              <a:rPr lang="uk-UA" dirty="0"/>
              <a:t>25 чоловік загинуло, грошові втрати компанії </a:t>
            </a:r>
            <a:r>
              <a:rPr lang="en-US" dirty="0" err="1"/>
              <a:t>MetroLink</a:t>
            </a:r>
            <a:r>
              <a:rPr lang="en-US" dirty="0"/>
              <a:t> </a:t>
            </a:r>
            <a:r>
              <a:rPr lang="uk-UA" dirty="0"/>
              <a:t>склали</a:t>
            </a:r>
          </a:p>
          <a:p>
            <a:r>
              <a:rPr lang="uk-UA" dirty="0"/>
              <a:t>500 мільйонів доларів (включаючи виплати сім'ям загиблих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305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бомбардувальника</a:t>
            </a:r>
            <a:r>
              <a:rPr lang="ru-RU" dirty="0"/>
              <a:t> B-2 $ 1,4 </a:t>
            </a:r>
            <a:r>
              <a:rPr lang="ru-RU" dirty="0" err="1"/>
              <a:t>мільярда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Бомбардувальник</a:t>
            </a:r>
            <a:r>
              <a:rPr lang="ru-RU" dirty="0"/>
              <a:t> B-2, </a:t>
            </a:r>
            <a:r>
              <a:rPr lang="ru-RU" dirty="0" err="1"/>
              <a:t>виконаний</a:t>
            </a:r>
            <a:r>
              <a:rPr lang="ru-RU" dirty="0"/>
              <a:t> за </a:t>
            </a:r>
            <a:r>
              <a:rPr lang="ru-RU" dirty="0" err="1"/>
              <a:t>технологією</a:t>
            </a:r>
            <a:r>
              <a:rPr lang="ru-RU" dirty="0"/>
              <a:t> </a:t>
            </a:r>
            <a:r>
              <a:rPr lang="ru-RU" dirty="0" err="1"/>
              <a:t>стелс</a:t>
            </a:r>
            <a:r>
              <a:rPr lang="ru-RU" dirty="0"/>
              <a:t>, </a:t>
            </a:r>
            <a:r>
              <a:rPr lang="ru-RU" dirty="0" err="1"/>
              <a:t>звалився</a:t>
            </a:r>
            <a:endParaRPr lang="ru-RU" dirty="0"/>
          </a:p>
          <a:p>
            <a:r>
              <a:rPr lang="ru-RU" dirty="0"/>
              <a:t>23 лютого 2008. </a:t>
            </a:r>
            <a:r>
              <a:rPr lang="ru-RU" dirty="0" err="1"/>
              <a:t>Полум'я</a:t>
            </a:r>
            <a:r>
              <a:rPr lang="ru-RU" dirty="0"/>
              <a:t> </a:t>
            </a:r>
            <a:r>
              <a:rPr lang="ru-RU" dirty="0" err="1"/>
              <a:t>знищило</a:t>
            </a:r>
            <a:r>
              <a:rPr lang="ru-RU" dirty="0"/>
              <a:t> практично весь </a:t>
            </a:r>
            <a:r>
              <a:rPr lang="ru-RU" dirty="0" err="1"/>
              <a:t>літак</a:t>
            </a:r>
            <a:r>
              <a:rPr lang="ru-RU" dirty="0"/>
              <a:t>.</a:t>
            </a:r>
          </a:p>
          <a:p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пілоти</a:t>
            </a:r>
            <a:r>
              <a:rPr lang="ru-RU" dirty="0"/>
              <a:t> </a:t>
            </a:r>
            <a:r>
              <a:rPr lang="ru-RU" dirty="0" err="1"/>
              <a:t>катапультувалися</a:t>
            </a:r>
            <a:r>
              <a:rPr lang="ru-RU" dirty="0"/>
              <a:t> і </a:t>
            </a:r>
            <a:r>
              <a:rPr lang="ru-RU" dirty="0" err="1" smtClean="0"/>
              <a:t>вижили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987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Розлив нафти танкером </a:t>
            </a:r>
            <a:r>
              <a:rPr lang="en-US" dirty="0"/>
              <a:t>Exxon Valdez - $ 2,5 </a:t>
            </a:r>
            <a:r>
              <a:rPr lang="uk-UA" dirty="0"/>
              <a:t>мільярда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Розлив нафти танкером </a:t>
            </a:r>
            <a:r>
              <a:rPr lang="en-US" dirty="0"/>
              <a:t>Exxon Valdez </a:t>
            </a:r>
            <a:r>
              <a:rPr lang="uk-UA" dirty="0"/>
              <a:t>не був найбільшим,</a:t>
            </a:r>
          </a:p>
          <a:p>
            <a:r>
              <a:rPr lang="uk-UA" dirty="0"/>
              <a:t>з точки зору кількості нафти, але через віддаленість місця</a:t>
            </a:r>
          </a:p>
          <a:p>
            <a:r>
              <a:rPr lang="uk-UA" dirty="0" err="1"/>
              <a:t>катасроф</a:t>
            </a:r>
            <a:r>
              <a:rPr lang="uk-UA" dirty="0"/>
              <a:t>, вся операція з прибирання масляної плями </a:t>
            </a:r>
            <a:r>
              <a:rPr lang="uk-UA" dirty="0" err="1"/>
              <a:t>обощлась</a:t>
            </a:r>
            <a:endParaRPr lang="uk-UA" dirty="0"/>
          </a:p>
          <a:p>
            <a:r>
              <a:rPr lang="uk-UA" dirty="0"/>
              <a:t>в 2,5 мільярда </a:t>
            </a:r>
            <a:r>
              <a:rPr lang="uk-UA" dirty="0" smtClean="0"/>
              <a:t>доларів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101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Пожежа</a:t>
            </a:r>
            <a:r>
              <a:rPr lang="ru-RU" dirty="0"/>
              <a:t> на </a:t>
            </a:r>
            <a:r>
              <a:rPr lang="ru-RU" dirty="0" err="1"/>
              <a:t>нафтовій</a:t>
            </a:r>
            <a:r>
              <a:rPr lang="ru-RU" dirty="0"/>
              <a:t> </a:t>
            </a:r>
            <a:r>
              <a:rPr lang="ru-RU" dirty="0" err="1"/>
              <a:t>платформі</a:t>
            </a:r>
            <a:r>
              <a:rPr lang="ru-RU" dirty="0"/>
              <a:t> - $ 3,4 </a:t>
            </a:r>
            <a:r>
              <a:rPr lang="ru-RU" dirty="0" err="1"/>
              <a:t>мільярда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Одна з найжахливіших катастроф в історії нафтовидобувних</a:t>
            </a:r>
          </a:p>
          <a:p>
            <a:r>
              <a:rPr lang="uk-UA" dirty="0"/>
              <a:t>комплексів. Через помилку технічного персоналу, які</a:t>
            </a:r>
          </a:p>
          <a:p>
            <a:r>
              <a:rPr lang="uk-UA" dirty="0"/>
              <a:t>забули поміняти 1 запобіжний клапан, стався</a:t>
            </a:r>
          </a:p>
          <a:p>
            <a:r>
              <a:rPr lang="uk-UA" dirty="0"/>
              <a:t>вибух і пожежа. Ця катастрофа забрала життя 167 робітників</a:t>
            </a:r>
          </a:p>
          <a:p>
            <a:r>
              <a:rPr lang="uk-UA" dirty="0"/>
              <a:t>і обійшлася в 3,4 мільярда </a:t>
            </a:r>
            <a:r>
              <a:rPr lang="uk-UA" dirty="0" smtClean="0"/>
              <a:t>доларів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722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Вибух </a:t>
            </a:r>
            <a:r>
              <a:rPr lang="uk-UA" dirty="0" err="1"/>
              <a:t>Челленджера</a:t>
            </a:r>
            <a:r>
              <a:rPr lang="uk-UA" dirty="0"/>
              <a:t> - $ 5,5 мільярда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28 </a:t>
            </a:r>
            <a:r>
              <a:rPr lang="ru-RU" dirty="0" err="1"/>
              <a:t>січня</a:t>
            </a:r>
            <a:r>
              <a:rPr lang="ru-RU" dirty="0"/>
              <a:t> 1986 через 73 </a:t>
            </a:r>
            <a:r>
              <a:rPr lang="ru-RU" dirty="0" err="1"/>
              <a:t>секунди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старту </a:t>
            </a:r>
            <a:r>
              <a:rPr lang="ru-RU" dirty="0" err="1" smtClean="0"/>
              <a:t>вибухнув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2857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Вибух танкера </a:t>
            </a:r>
            <a:r>
              <a:rPr lang="en-US" dirty="0"/>
              <a:t>Prestige - $ 12 </a:t>
            </a:r>
            <a:r>
              <a:rPr lang="uk-UA" dirty="0"/>
              <a:t>мільярдів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13 листопада 2002 </a:t>
            </a:r>
            <a:r>
              <a:rPr lang="ru-RU" dirty="0" err="1"/>
              <a:t>вибух</a:t>
            </a:r>
            <a:r>
              <a:rPr lang="ru-RU" dirty="0"/>
              <a:t> </a:t>
            </a:r>
            <a:r>
              <a:rPr lang="ru-RU" dirty="0" err="1"/>
              <a:t>нафтового</a:t>
            </a:r>
            <a:r>
              <a:rPr lang="ru-RU" dirty="0"/>
              <a:t> танкера </a:t>
            </a:r>
            <a:r>
              <a:rPr lang="ru-RU" dirty="0" err="1"/>
              <a:t>Prestige</a:t>
            </a:r>
            <a:r>
              <a:rPr lang="ru-RU" dirty="0"/>
              <a:t> </a:t>
            </a:r>
            <a:r>
              <a:rPr lang="ru-RU" dirty="0" err="1"/>
              <a:t>привів</a:t>
            </a:r>
            <a:endParaRPr lang="ru-RU" dirty="0"/>
          </a:p>
          <a:p>
            <a:r>
              <a:rPr lang="ru-RU" dirty="0"/>
              <a:t>до </a:t>
            </a:r>
            <a:r>
              <a:rPr lang="ru-RU" dirty="0" err="1"/>
              <a:t>витоку</a:t>
            </a:r>
            <a:r>
              <a:rPr lang="ru-RU" dirty="0"/>
              <a:t> 77000 тонн </a:t>
            </a:r>
            <a:r>
              <a:rPr lang="ru-RU" dirty="0" err="1"/>
              <a:t>пального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коштувала</a:t>
            </a:r>
            <a:r>
              <a:rPr lang="ru-RU" dirty="0"/>
              <a:t> 12000000000</a:t>
            </a:r>
          </a:p>
          <a:p>
            <a:r>
              <a:rPr lang="ru-RU" dirty="0" err="1" smtClean="0"/>
              <a:t>доларів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360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310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10-ка найбільших катастроф світу!!! </vt:lpstr>
      <vt:lpstr>Titanic - $ 150 Мільйонів</vt:lpstr>
      <vt:lpstr>Бензовоз і Міст - $ 358 Мільйонів</vt:lpstr>
      <vt:lpstr>Зіткнення поїздів $ 500 Мільйонів</vt:lpstr>
      <vt:lpstr>Падіння бомбардувальника B-2 $ 1,4 мільярда</vt:lpstr>
      <vt:lpstr>Розлив нафти танкером Exxon Valdez - $ 2,5 мільярда</vt:lpstr>
      <vt:lpstr>Пожежа на нафтовій платформі - $ 3,4 мільярда</vt:lpstr>
      <vt:lpstr>Вибух Челленджера - $ 5,5 мільярда</vt:lpstr>
      <vt:lpstr>Вибух танкера Prestige - $ 12 мільярдів</vt:lpstr>
      <vt:lpstr>Вибух космічного шаттла Колумбія - 13 мільярдів доларів.</vt:lpstr>
      <vt:lpstr>Чорнобиль. $ 200 мільярдів.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10-ка найбільших катастроф світу!!! </dc:title>
  <dc:creator>Тарас</dc:creator>
  <cp:lastModifiedBy>Тарас</cp:lastModifiedBy>
  <cp:revision>2</cp:revision>
  <dcterms:created xsi:type="dcterms:W3CDTF">2013-03-04T19:14:40Z</dcterms:created>
  <dcterms:modified xsi:type="dcterms:W3CDTF">2013-03-04T19:29:45Z</dcterms:modified>
</cp:coreProperties>
</file>