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68C4C6-AEB2-461A-B93C-1BD1C83CB993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1613E-DB85-4D21-96F3-17ACAF1D0E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39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1613E-DB85-4D21-96F3-17ACAF1D0E4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943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1613E-DB85-4D21-96F3-17ACAF1D0E4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300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9069E-28C5-40CF-A489-6E6437458D7A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C2EF4-8D9E-4C6E-8A03-963683E04AA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9069E-28C5-40CF-A489-6E6437458D7A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C2EF4-8D9E-4C6E-8A03-963683E04A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9069E-28C5-40CF-A489-6E6437458D7A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C2EF4-8D9E-4C6E-8A03-963683E04A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9069E-28C5-40CF-A489-6E6437458D7A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C2EF4-8D9E-4C6E-8A03-963683E04A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9069E-28C5-40CF-A489-6E6437458D7A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C2EF4-8D9E-4C6E-8A03-963683E04AA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9069E-28C5-40CF-A489-6E6437458D7A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C2EF4-8D9E-4C6E-8A03-963683E04A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9069E-28C5-40CF-A489-6E6437458D7A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C2EF4-8D9E-4C6E-8A03-963683E04A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9069E-28C5-40CF-A489-6E6437458D7A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C2EF4-8D9E-4C6E-8A03-963683E04A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9069E-28C5-40CF-A489-6E6437458D7A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C2EF4-8D9E-4C6E-8A03-963683E04A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9069E-28C5-40CF-A489-6E6437458D7A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C2EF4-8D9E-4C6E-8A03-963683E04A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9069E-28C5-40CF-A489-6E6437458D7A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D7C2EF4-8D9E-4C6E-8A03-963683E04AA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59069E-28C5-40CF-A489-6E6437458D7A}" type="datetimeFigureOut">
              <a:rPr lang="ru-RU" smtClean="0"/>
              <a:t>24.11.2014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7C2EF4-8D9E-4C6E-8A03-963683E04AA4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6219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Відзначимо, що Південна Корея є одним зі світових лідерів розвитку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кіберспорту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Більше того, там це вже давно великий і прибутковий бізнес. У країні навіть існують спеціальні телеканали, які транслюють змагання з електронним game-дисциплін. Недарма перший турнір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Cyber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Games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який називають «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кіберолімпійскими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іграми», відбувся саме в Кореї. З тих пір ці змагання проходять щорічно в різних країнах.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611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866" y="0"/>
            <a:ext cx="8229600" cy="1143000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“Як не стати </a:t>
            </a:r>
            <a:r>
              <a:rPr lang="ru-RU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комп'ютерним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зомбі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”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uk-UA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грайте дуже довго без перерви;</a:t>
            </a:r>
            <a:br>
              <a:rPr lang="uk-UA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uk-UA" sz="24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відволікатесь</a:t>
            </a:r>
            <a:r>
              <a:rPr lang="uk-UA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від гри при кожній слушній нагоді;</a:t>
            </a:r>
            <a:br>
              <a:rPr lang="uk-UA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uk-UA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поза ігровим часом обов'язково займіться спортом;</a:t>
            </a:r>
            <a:br>
              <a:rPr lang="uk-UA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знайдіть міру, і тоді негативний вплив комп'ютерних ігор буде мінімальним;</a:t>
            </a:r>
            <a:br>
              <a:rPr lang="uk-UA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uk-UA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зробіть свій вибір </a:t>
            </a:r>
            <a:r>
              <a:rPr lang="uk-UA" sz="24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обгрунтовано</a:t>
            </a:r>
            <a:r>
              <a:rPr lang="uk-UA" sz="36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зважте всі “За” і “Проти”</a:t>
            </a:r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uk-UA" sz="2400" b="1" dirty="0" smtClean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8" y="5507161"/>
            <a:ext cx="914114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Твій вибір, твоя поведінка , твоє життя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9254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4796" y="332656"/>
            <a:ext cx="8229600" cy="1143000"/>
          </a:xfrm>
        </p:spPr>
        <p:txBody>
          <a:bodyPr>
            <a:normAutofit/>
          </a:bodyPr>
          <a:lstStyle/>
          <a:p>
            <a:r>
              <a:rPr lang="uk-UA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Результати для кожного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28800"/>
            <a:ext cx="8229600" cy="5141168"/>
          </a:xfrm>
        </p:spPr>
        <p:txBody>
          <a:bodyPr>
            <a:normAutofit fontScale="92500" lnSpcReduction="20000"/>
          </a:bodyPr>
          <a:lstStyle/>
          <a:p>
            <a:pPr marL="0" lvl="0" indent="0" fontAlgn="base">
              <a:buNone/>
            </a:pPr>
            <a:r>
              <a:rPr lang="uk-UA" sz="3600" b="1" dirty="0" smtClean="0"/>
              <a:t>На сьогоднішньому турнірі для мене найбільш важливим ……</a:t>
            </a:r>
          </a:p>
          <a:p>
            <a:pPr marL="0" lvl="0" indent="0" fontAlgn="base">
              <a:buNone/>
            </a:pPr>
            <a:endParaRPr lang="uk-UA" sz="3600" b="1" dirty="0" smtClean="0"/>
          </a:p>
          <a:p>
            <a:pPr marL="0" lvl="0" indent="0" fontAlgn="base">
              <a:buNone/>
            </a:pPr>
            <a:r>
              <a:rPr lang="uk-UA" sz="3600" b="1" dirty="0" smtClean="0"/>
              <a:t>У майбутньому я буду відноситись до комп'ютерних ігор….</a:t>
            </a:r>
          </a:p>
          <a:p>
            <a:pPr marL="0" indent="0" fontAlgn="base">
              <a:buNone/>
            </a:pPr>
            <a:r>
              <a:rPr lang="uk-UA" sz="3600" b="1" dirty="0" smtClean="0"/>
              <a:t> </a:t>
            </a:r>
          </a:p>
          <a:p>
            <a:pPr marL="0" indent="0" fontAlgn="base">
              <a:buNone/>
            </a:pPr>
            <a:r>
              <a:rPr lang="uk-UA" sz="3600" b="1" dirty="0" smtClean="0"/>
              <a:t>Сьогоднішня інформація дозволяє мені зробити висновок, що…</a:t>
            </a:r>
          </a:p>
          <a:p>
            <a:pPr marL="0" lvl="0" indent="0" fontAlgn="base">
              <a:buNone/>
            </a:pPr>
            <a:endParaRPr lang="uk-UA" sz="3600" b="1" dirty="0" smtClean="0"/>
          </a:p>
          <a:p>
            <a:pPr marL="0" lvl="0" indent="0" fontAlgn="base">
              <a:buNone/>
            </a:pPr>
            <a:r>
              <a:rPr lang="uk-UA" sz="3600" b="1" dirty="0" smtClean="0"/>
              <a:t>Це рішення було прийнято тому, що...</a:t>
            </a:r>
          </a:p>
          <a:p>
            <a:pPr marL="0" indent="0">
              <a:buNone/>
            </a:pPr>
            <a:endParaRPr lang="uk-UA" sz="3600" b="1" dirty="0"/>
          </a:p>
        </p:txBody>
      </p:sp>
    </p:spTree>
    <p:extLst>
      <p:ext uri="{BB962C8B-B14F-4D97-AF65-F5344CB8AC3E}">
        <p14:creationId xmlns:p14="http://schemas.microsoft.com/office/powerpoint/2010/main" val="2484412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12776"/>
            <a:ext cx="4139952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Counter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Strike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першою грою в серії бойовиків. Свою назву вона отримала від слова «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Contras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Так називали загони повстанців з Нікарагуа. З`явившись в 1988 році графіка цієї гри була в ті часи чудова. На атмосферу цієї гри впливало її виконання. Гравець опинявся відразу ж в епіцентрі подій. Якщо дія відбувалася на острові, гравець реально бачив себе на кручі, навколо зелена трава і текуча вода. Гори з білими шапками снігу, повне зірок нічне небо. І гравець вживався в гру повністю.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535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764704"/>
            <a:ext cx="8229600" cy="1143000"/>
          </a:xfrm>
        </p:spPr>
        <p:txBody>
          <a:bodyPr>
            <a:normAutofit/>
          </a:bodyPr>
          <a:lstStyle/>
          <a:p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Гра на реакцію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780928"/>
            <a:ext cx="8229600" cy="43891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Реакція пішла від слова реагувати. Реагувати Ваш організм, а саме нервова система може на що завгодно з зовнішніх подразників. Коли говорять про реакцію, як не про біологічний термін, то мають на увазі саме швидкість реакції. Ігри в яких перевіряється Ваша реакція працюють за таким же принципом. Припустимо бувають ігри, де Ваша реакція перевіряється в тому, як швидко Ви зможете вистрілити по якомусь предмету або ворогові, бувають ігри де перевіряється Ваша реакція на якесь число або букву, яку Вам слід натискати.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876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76672"/>
            <a:ext cx="8229600" cy="1143000"/>
          </a:xfrm>
        </p:spPr>
        <p:txBody>
          <a:bodyPr>
            <a:normAutofit/>
          </a:bodyPr>
          <a:lstStyle/>
          <a:p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Гра на спритність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Хитра здатність нашого тіла і мозку це спритність. У когось вона закладена на генетичному рівні, а хтось тренується довгі роки, щоб стати більш спритним. Спритність універсальна здатність, яку можна причепити до багатьом сферам нашого життя. В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іграх, представлених в даному жанрі, Ви зможете потренуватися свою вправність у багатьох фізичних процесах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881600"/>
            <a:ext cx="2951212" cy="295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4156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Тут можна буде і пострибати, через якісь перешкоди, можна буде постріляти з лука чи іншого виду зброї, доведеться навчитися поводитися з великою кількістю різних предметів, а це можуть бути і спортивні снаряди й не зовсім спортивні. У будь-якому випадку підвищити свій рівень координації рухів у цих іграх можна.</a:t>
            </a:r>
          </a:p>
          <a:p>
            <a:pPr marL="0" indent="0" algn="ctr">
              <a:buNone/>
            </a:pPr>
            <a:endParaRPr lang="ru-RU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706959"/>
            <a:ext cx="4253458" cy="3164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8085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 цінувалася і цінується за її ігровий процес, який багато хто вважає унікальним. Фанатам цієї гри зовсім байдуже, що не всі персонажі красиві, іноді застряють у стінах. Секрет успіху цієї гри в тому, що в ній дуже продуманий і ретельно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вивірений ба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ланс зброї двох сторін, які борються між собою, чудово продумані карти. Ветерани цієї гри знають в ній все до гвинтика, можуть вести справжню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снайпе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рську війну . У цій грі для повної перемоги потрібно постійно відточувати свою майстерність, здібності та вміння.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944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цих іграх Ви зможете сповна поїздити на бойовій техніці, виносити в повітря будинки й різну бойову техніку. Граючи в дані гри Ви зможете заочно пройти курс молодого бійця і навчитися багато чого корисного, чого в нашій армії навіть не навчать. Барвиста графіка і звукове супроводження роблять ці ігри ще більш цікавими!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825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845838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перших днів своєї появи гра  стала дуже популярною і затребуваною. Її популярність не пропала досі. Багато любителів таких ігор не мислять себе без гри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Counter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Strike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Нехай і графіка у неї проста, і сюжет досить невигадливий, але мільйони користувачів до цих пір грають в цю гру.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81600"/>
            <a:ext cx="2951212" cy="295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611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507288" cy="1714202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Професія «</a:t>
            </a:r>
            <a:r>
              <a:rPr lang="uk-UA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Геймер</a:t>
            </a:r>
            <a:r>
              <a:rPr lang="uk-U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» стала офіційною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68"/>
            <a:ext cx="5580112" cy="3412976"/>
          </a:xfrm>
        </p:spPr>
        <p:txBody>
          <a:bodyPr>
            <a:normAutofit fontScale="92500" lnSpcReduction="20000"/>
          </a:bodyPr>
          <a:lstStyle/>
          <a:p>
            <a:pPr algn="ctr"/>
            <a:endParaRPr lang="uk-UA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Один з Південнокорейських університетів відкриває навчання за спеціальністю «</a:t>
            </a:r>
            <a:r>
              <a:rPr lang="uk-UA" sz="24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геймер</a:t>
            </a:r>
            <a:r>
              <a:rPr lang="uk-UA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». Таким чином, комп'ютерні ігри прирівняли до професійного спорту.</a:t>
            </a:r>
            <a:r>
              <a:rPr 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 </a:t>
            </a:r>
            <a:r>
              <a:rPr lang="uk-UA" sz="24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Чан-Ан</a:t>
            </a:r>
            <a:r>
              <a:rPr lang="uk-UA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входить в десятку кращих навчальних закладів Кореї. Скоро, крім традиційних спеціальностей, тут будуть навчати «електронному спорту». Відділення для </a:t>
            </a:r>
            <a:r>
              <a:rPr lang="uk-UA" sz="24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4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берспортсменів</a:t>
            </a:r>
            <a:r>
              <a:rPr lang="uk-UA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відкриється на факультеті спортивних наук університету.</a:t>
            </a:r>
          </a:p>
          <a:p>
            <a:pPr marL="0" indent="0" algn="ctr">
              <a:buNone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http://dev.by/ckeditor_assets/pictures/6046/content_1392727873_t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429000"/>
            <a:ext cx="3563888" cy="32817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30344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</TotalTime>
  <Words>533</Words>
  <Application>Microsoft Office PowerPoint</Application>
  <PresentationFormat>Экран (4:3)</PresentationFormat>
  <Paragraphs>29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Презентация PowerPoint</vt:lpstr>
      <vt:lpstr>Презентация PowerPoint</vt:lpstr>
      <vt:lpstr>Гра на реакцію</vt:lpstr>
      <vt:lpstr>Гра на спритність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Професія «Геймер» стала офіційною</vt:lpstr>
      <vt:lpstr>Презентация PowerPoint</vt:lpstr>
      <vt:lpstr>“Як не стати комп'ютерним зомбі” </vt:lpstr>
      <vt:lpstr>Результати для кожного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Даша</dc:creator>
  <cp:lastModifiedBy>Даша</cp:lastModifiedBy>
  <cp:revision>5</cp:revision>
  <dcterms:created xsi:type="dcterms:W3CDTF">2014-11-24T17:33:19Z</dcterms:created>
  <dcterms:modified xsi:type="dcterms:W3CDTF">2014-11-24T18:03:51Z</dcterms:modified>
</cp:coreProperties>
</file>