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B18CDD55-7E2A-4003-9010-0A953239FED2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7839FBF3-32A2-4210-818F-9FDE8EF4933E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CDD55-7E2A-4003-9010-0A953239FED2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9FBF3-32A2-4210-818F-9FDE8EF493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CDD55-7E2A-4003-9010-0A953239FED2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9FBF3-32A2-4210-818F-9FDE8EF4933E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CDD55-7E2A-4003-9010-0A953239FED2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9FBF3-32A2-4210-818F-9FDE8EF4933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B18CDD55-7E2A-4003-9010-0A953239FED2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839FBF3-32A2-4210-818F-9FDE8EF4933E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CDD55-7E2A-4003-9010-0A953239FED2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9FBF3-32A2-4210-818F-9FDE8EF4933E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CDD55-7E2A-4003-9010-0A953239FED2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9FBF3-32A2-4210-818F-9FDE8EF4933E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CDD55-7E2A-4003-9010-0A953239FED2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9FBF3-32A2-4210-818F-9FDE8EF4933E}" type="slidenum">
              <a:rPr lang="ru-RU" smtClean="0"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CDD55-7E2A-4003-9010-0A953239FED2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9FBF3-32A2-4210-818F-9FDE8EF4933E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CDD55-7E2A-4003-9010-0A953239FED2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9FBF3-32A2-4210-818F-9FDE8EF4933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CDD55-7E2A-4003-9010-0A953239FED2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9FBF3-32A2-4210-818F-9FDE8EF4933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8CDD55-7E2A-4003-9010-0A953239FED2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839FBF3-32A2-4210-818F-9FDE8EF4933E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Ринкова</a:t>
            </a:r>
            <a:r>
              <a:rPr lang="ru-RU" dirty="0" smtClean="0"/>
              <a:t> </a:t>
            </a:r>
            <a:r>
              <a:rPr lang="ru-RU" dirty="0" err="1" smtClean="0"/>
              <a:t>р</a:t>
            </a:r>
            <a:r>
              <a:rPr lang="uk-UA" dirty="0" smtClean="0"/>
              <a:t>і</a:t>
            </a:r>
            <a:r>
              <a:rPr lang="ru-RU" dirty="0" err="1" smtClean="0"/>
              <a:t>вновага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uk-UA" sz="2000" dirty="0" smtClean="0"/>
              <a:t>Корєшкова А.В. 11-М</a:t>
            </a:r>
            <a:endParaRPr lang="ru-RU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Ринкова рівновага		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186238" cy="4937760"/>
          </a:xfrm>
        </p:spPr>
        <p:txBody>
          <a:bodyPr/>
          <a:lstStyle/>
          <a:p>
            <a:r>
              <a:rPr lang="uk-UA" b="1" dirty="0" smtClean="0"/>
              <a:t>Ринок</a:t>
            </a:r>
            <a:r>
              <a:rPr lang="uk-UA" dirty="0" smtClean="0"/>
              <a:t> – це взаємодія покупців і продавців.</a:t>
            </a:r>
            <a:endParaRPr lang="ru-RU" dirty="0" smtClean="0"/>
          </a:p>
          <a:p>
            <a:r>
              <a:rPr lang="uk-UA" b="1" dirty="0" smtClean="0"/>
              <a:t>Ринкова рівновага </a:t>
            </a:r>
            <a:r>
              <a:rPr lang="uk-UA" dirty="0" smtClean="0"/>
              <a:t>– ситуація на ринку, коли величина попиту дорівнює величині пропозиції.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1857364"/>
            <a:ext cx="3857652" cy="3243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Параметри рівноваги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0" y="1219200"/>
            <a:ext cx="4114800" cy="4937760"/>
          </a:xfrm>
        </p:spPr>
        <p:txBody>
          <a:bodyPr/>
          <a:lstStyle/>
          <a:p>
            <a:r>
              <a:rPr lang="uk-UA" b="1" dirty="0" smtClean="0"/>
              <a:t>Рівноважна цін</a:t>
            </a:r>
            <a:r>
              <a:rPr lang="uk-UA" dirty="0" smtClean="0"/>
              <a:t>а – </a:t>
            </a:r>
            <a:r>
              <a:rPr lang="uk-UA" dirty="0" smtClean="0"/>
              <a:t>ціна</a:t>
            </a:r>
            <a:r>
              <a:rPr lang="uk-UA" dirty="0" smtClean="0"/>
              <a:t>, за якої інтереси покупців збігаються з інтересами продавців.</a:t>
            </a:r>
          </a:p>
          <a:p>
            <a:r>
              <a:rPr lang="uk-UA" b="1" dirty="0" smtClean="0"/>
              <a:t>Рівноважна кількість </a:t>
            </a:r>
            <a:r>
              <a:rPr lang="uk-UA" dirty="0" smtClean="0"/>
              <a:t>– той обсяг даного товару, який буде продано за даних умов за рівноважною ціною.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071678"/>
            <a:ext cx="4357718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Надлишки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114800" cy="4937760"/>
          </a:xfrm>
        </p:spPr>
        <p:txBody>
          <a:bodyPr/>
          <a:lstStyle/>
          <a:p>
            <a:r>
              <a:rPr lang="uk-UA" b="1" dirty="0" smtClean="0"/>
              <a:t>Надлишок споживачів </a:t>
            </a:r>
            <a:r>
              <a:rPr lang="uk-UA" dirty="0" smtClean="0"/>
              <a:t>– </a:t>
            </a:r>
            <a:r>
              <a:rPr lang="uk-UA" dirty="0" smtClean="0"/>
              <a:t>в</a:t>
            </a:r>
            <a:r>
              <a:rPr lang="uk-UA" dirty="0" smtClean="0"/>
              <a:t>игоди споживачів від придбання товару за рівноважною ціною.</a:t>
            </a:r>
          </a:p>
          <a:p>
            <a:r>
              <a:rPr lang="uk-UA" b="1" dirty="0" smtClean="0"/>
              <a:t>Надлишок виробників </a:t>
            </a:r>
            <a:r>
              <a:rPr lang="uk-UA" dirty="0" smtClean="0"/>
              <a:t>– вигоди виробників від продажу товару за рівноважною ціною.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2214554"/>
            <a:ext cx="3800502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Ціни </a:t>
            </a:r>
            <a:r>
              <a:rPr lang="uk-UA" dirty="0" err="1" smtClean="0"/>
              <a:t>“стелі”</a:t>
            </a:r>
            <a:r>
              <a:rPr lang="uk-UA" dirty="0" smtClean="0"/>
              <a:t> </a:t>
            </a:r>
            <a:r>
              <a:rPr lang="uk-UA" dirty="0" err="1" smtClean="0"/>
              <a:t>та“підлоги”</a:t>
            </a:r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0" y="1219200"/>
            <a:ext cx="4114800" cy="4937760"/>
          </a:xfrm>
        </p:spPr>
        <p:txBody>
          <a:bodyPr/>
          <a:lstStyle/>
          <a:p>
            <a:r>
              <a:rPr lang="uk-UA" b="1" dirty="0" smtClean="0"/>
              <a:t>Ціни </a:t>
            </a:r>
            <a:r>
              <a:rPr lang="uk-UA" b="1" dirty="0" err="1" smtClean="0"/>
              <a:t>“стелі”</a:t>
            </a:r>
            <a:r>
              <a:rPr lang="uk-UA" b="1" dirty="0" smtClean="0"/>
              <a:t> </a:t>
            </a:r>
            <a:r>
              <a:rPr lang="uk-UA" dirty="0" smtClean="0"/>
              <a:t>– ціни, свідомо нижчі від рівноважної, які встановлюються з метою захисту споживача.</a:t>
            </a:r>
          </a:p>
          <a:p>
            <a:r>
              <a:rPr lang="uk-UA" b="1" dirty="0" smtClean="0"/>
              <a:t>Ціни </a:t>
            </a:r>
            <a:r>
              <a:rPr lang="uk-UA" b="1" dirty="0" err="1" smtClean="0"/>
              <a:t>“підлоги”</a:t>
            </a:r>
            <a:r>
              <a:rPr lang="uk-UA" b="1" dirty="0" smtClean="0"/>
              <a:t> </a:t>
            </a:r>
            <a:r>
              <a:rPr lang="uk-UA" dirty="0" smtClean="0"/>
              <a:t>– ціни, явно вищі від рівноважної, які встановлюються урядом з метою захисту інтересів виробників.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2071678"/>
            <a:ext cx="3836966" cy="34861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Литейная">
      <a:dk1>
        <a:sysClr val="windowText" lastClr="000000"/>
      </a:dk1>
      <a:lt1>
        <a:sysClr val="window" lastClr="F4F4F4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16</TotalTime>
  <Words>137</Words>
  <Application>Microsoft Office PowerPoint</Application>
  <PresentationFormat>Экран (4:3)</PresentationFormat>
  <Paragraphs>14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Начальная</vt:lpstr>
      <vt:lpstr>Ринкова рівновага</vt:lpstr>
      <vt:lpstr>Ринкова рівновага  </vt:lpstr>
      <vt:lpstr>Параметри рівноваги</vt:lpstr>
      <vt:lpstr>Надлишки</vt:lpstr>
      <vt:lpstr>Ціни “стелі” та“підлоги” </vt:lpstr>
    </vt:vector>
  </TitlesOfParts>
  <Company>WareZ Provider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Ринкова рівновага</dc:title>
  <dc:creator>www.PHILka.RU</dc:creator>
  <cp:lastModifiedBy>www.PHILka.RU</cp:lastModifiedBy>
  <cp:revision>2</cp:revision>
  <dcterms:created xsi:type="dcterms:W3CDTF">2014-03-19T19:42:19Z</dcterms:created>
  <dcterms:modified xsi:type="dcterms:W3CDTF">2014-03-19T19:59:00Z</dcterms:modified>
</cp:coreProperties>
</file>