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9" r:id="rId11"/>
    <p:sldId id="263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CE3CAE9-0FF7-4934-8C1E-1B71F503A92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BF9E1DB-39DA-4C93-9AE0-7945EED404C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22413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Церква Святого Духа в Рогатині</a:t>
            </a:r>
            <a:endParaRPr lang="ru-RU" sz="3200" dirty="0"/>
          </a:p>
        </p:txBody>
      </p:sp>
      <p:pic>
        <p:nvPicPr>
          <p:cNvPr id="1026" name="Picture 2" descr="C:\Users\Олена\Desktop\Новая папка\cerkva_svjatoho_du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4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4581128"/>
            <a:ext cx="8229600" cy="1514872"/>
          </a:xfrm>
        </p:spPr>
        <p:txBody>
          <a:bodyPr/>
          <a:lstStyle/>
          <a:p>
            <a:r>
              <a:rPr lang="ru-RU" dirty="0"/>
              <a:t>" </a:t>
            </a:r>
            <a:r>
              <a:rPr lang="ru-RU" dirty="0" smtClean="0"/>
              <a:t>По </a:t>
            </a:r>
            <a:r>
              <a:rPr lang="ru-RU" dirty="0" err="1"/>
              <a:t>закінченні</a:t>
            </a:r>
            <a:r>
              <a:rPr lang="ru-RU" dirty="0"/>
              <a:t> </a:t>
            </a:r>
            <a:r>
              <a:rPr lang="ru-RU" dirty="0" err="1"/>
              <a:t>реставраційних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1885 року </a:t>
            </a:r>
            <a:r>
              <a:rPr lang="ru-RU" dirty="0" err="1"/>
              <a:t>іконостас</a:t>
            </a:r>
            <a:r>
              <a:rPr lang="ru-RU" dirty="0"/>
              <a:t> </a:t>
            </a:r>
            <a:r>
              <a:rPr lang="ru-RU" dirty="0" err="1"/>
              <a:t>експонувався</a:t>
            </a:r>
            <a:r>
              <a:rPr lang="ru-RU" dirty="0"/>
              <a:t> на </a:t>
            </a:r>
            <a:r>
              <a:rPr lang="ru-RU" dirty="0" err="1"/>
              <a:t>археологічно-етнографічній</a:t>
            </a:r>
            <a:r>
              <a:rPr lang="ru-RU" dirty="0"/>
              <a:t> </a:t>
            </a:r>
            <a:r>
              <a:rPr lang="ru-RU" dirty="0" err="1"/>
              <a:t>виставці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.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визначної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 </a:t>
            </a:r>
            <a:r>
              <a:rPr lang="ru-RU" dirty="0" err="1"/>
              <a:t>галицького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на </a:t>
            </a:r>
            <a:r>
              <a:rPr lang="ru-RU" dirty="0" err="1"/>
              <a:t>виставці</a:t>
            </a:r>
            <a:r>
              <a:rPr lang="ru-RU" dirty="0"/>
              <a:t>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захоплені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 у </a:t>
            </a:r>
            <a:r>
              <a:rPr lang="ru-RU" dirty="0" err="1"/>
              <a:t>тогочасних</a:t>
            </a:r>
            <a:r>
              <a:rPr lang="ru-RU" dirty="0"/>
              <a:t> </a:t>
            </a:r>
            <a:r>
              <a:rPr lang="ru-RU" dirty="0" err="1"/>
              <a:t>часописах</a:t>
            </a:r>
            <a:r>
              <a:rPr lang="ru-RU" dirty="0"/>
              <a:t>."</a:t>
            </a:r>
          </a:p>
          <a:p>
            <a:endParaRPr lang="ru-RU" dirty="0"/>
          </a:p>
        </p:txBody>
      </p:sp>
      <p:pic>
        <p:nvPicPr>
          <p:cNvPr id="11267" name="Picture 3" descr="C:\Users\Олена\Desktop\Новая папка\Альбом_Церква_Святого_Духа_в_Рогати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4747"/>
            <a:ext cx="36724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5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4365104"/>
            <a:ext cx="8229600" cy="1730896"/>
          </a:xfrm>
        </p:spPr>
        <p:txBody>
          <a:bodyPr>
            <a:normAutofit/>
          </a:bodyPr>
          <a:lstStyle/>
          <a:p>
            <a:r>
              <a:rPr lang="ru-RU" dirty="0"/>
              <a:t>"У 1895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реставраційно-ремонтні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проведені</a:t>
            </a:r>
            <a:r>
              <a:rPr lang="ru-RU" dirty="0"/>
              <a:t> у </a:t>
            </a:r>
            <a:r>
              <a:rPr lang="ru-RU" dirty="0" err="1"/>
              <a:t>Святодухівській</a:t>
            </a:r>
            <a:r>
              <a:rPr lang="ru-RU" dirty="0"/>
              <a:t> </a:t>
            </a:r>
            <a:r>
              <a:rPr lang="ru-RU" dirty="0" err="1"/>
              <a:t>церкві.Дляцього</a:t>
            </a:r>
            <a:r>
              <a:rPr lang="ru-RU" dirty="0"/>
              <a:t> Сейм 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злотих</a:t>
            </a:r>
            <a:r>
              <a:rPr lang="ru-RU" dirty="0"/>
              <a:t>. </a:t>
            </a:r>
            <a:r>
              <a:rPr lang="ru-RU" dirty="0" err="1"/>
              <a:t>Наглядав</a:t>
            </a:r>
            <a:r>
              <a:rPr lang="ru-RU" dirty="0"/>
              <a:t> за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архітектор</a:t>
            </a:r>
            <a:r>
              <a:rPr lang="ru-RU" dirty="0"/>
              <a:t> Михайло Ковальчук. </a:t>
            </a:r>
            <a:r>
              <a:rPr lang="ru-RU" dirty="0" err="1"/>
              <a:t>Відтоді</a:t>
            </a:r>
            <a:r>
              <a:rPr lang="ru-RU" dirty="0"/>
              <a:t> </a:t>
            </a:r>
            <a:r>
              <a:rPr lang="ru-RU" dirty="0" err="1"/>
              <a:t>пам'ятка</a:t>
            </a:r>
            <a:r>
              <a:rPr lang="ru-RU" dirty="0"/>
              <a:t> пережила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ремонтів</a:t>
            </a:r>
            <a:r>
              <a:rPr lang="ru-RU" dirty="0"/>
              <a:t> і </a:t>
            </a:r>
            <a:r>
              <a:rPr lang="ru-RU" dirty="0" err="1"/>
              <a:t>реставрацій</a:t>
            </a:r>
            <a:r>
              <a:rPr lang="ru-RU" dirty="0"/>
              <a:t>, </a:t>
            </a:r>
            <a:r>
              <a:rPr lang="ru-RU" dirty="0" err="1"/>
              <a:t>найгрунтовніша</a:t>
            </a:r>
            <a:r>
              <a:rPr lang="ru-RU" dirty="0"/>
              <a:t> з-</a:t>
            </a:r>
            <a:r>
              <a:rPr lang="ru-RU" dirty="0" err="1"/>
              <a:t>поміж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проведена у 1980-1982 </a:t>
            </a:r>
            <a:r>
              <a:rPr lang="ru-RU" dirty="0" smtClean="0"/>
              <a:t>роках."</a:t>
            </a:r>
            <a:endParaRPr lang="ru-RU" dirty="0"/>
          </a:p>
        </p:txBody>
      </p:sp>
      <p:pic>
        <p:nvPicPr>
          <p:cNvPr id="8195" name="Picture 3" descr="C:\Users\Олена\Desktop\Новая папка\rohatyn0159chudovaosin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7217"/>
            <a:ext cx="38466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лена\Desktop\Новая папка\rohatyn0147chudovaosin07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77257"/>
            <a:ext cx="46725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9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4365104"/>
            <a:ext cx="8229600" cy="1730896"/>
          </a:xfrm>
        </p:spPr>
        <p:txBody>
          <a:bodyPr/>
          <a:lstStyle/>
          <a:p>
            <a:r>
              <a:rPr lang="ru-RU" dirty="0" smtClean="0"/>
              <a:t>"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/>
              <a:t>спецілістами</a:t>
            </a:r>
            <a:r>
              <a:rPr lang="ru-RU" dirty="0"/>
              <a:t> </a:t>
            </a:r>
            <a:r>
              <a:rPr lang="ru-RU" dirty="0" err="1"/>
              <a:t>Львівських</a:t>
            </a:r>
            <a:r>
              <a:rPr lang="ru-RU" dirty="0"/>
              <a:t> </a:t>
            </a:r>
            <a:r>
              <a:rPr lang="ru-RU" dirty="0" err="1"/>
              <a:t>реставраційних</a:t>
            </a:r>
            <a:r>
              <a:rPr lang="ru-RU" dirty="0"/>
              <a:t> </a:t>
            </a:r>
            <a:r>
              <a:rPr lang="ru-RU" dirty="0" err="1"/>
              <a:t>майстерень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</a:t>
            </a:r>
            <a:r>
              <a:rPr lang="ru-RU" dirty="0" err="1"/>
              <a:t>реставрацію</a:t>
            </a:r>
            <a:r>
              <a:rPr lang="ru-RU" dirty="0"/>
              <a:t> </a:t>
            </a:r>
            <a:r>
              <a:rPr lang="ru-RU" dirty="0" err="1"/>
              <a:t>іконостаса.У</a:t>
            </a:r>
            <a:r>
              <a:rPr lang="ru-RU" dirty="0"/>
              <a:t> 1983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Святодухівській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 </a:t>
            </a:r>
            <a:r>
              <a:rPr lang="ru-RU" dirty="0" err="1"/>
              <a:t>відкрився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Івано-Франківського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музею."</a:t>
            </a:r>
          </a:p>
          <a:p>
            <a:endParaRPr lang="ru-RU" dirty="0"/>
          </a:p>
        </p:txBody>
      </p:sp>
      <p:pic>
        <p:nvPicPr>
          <p:cNvPr id="12295" name="Picture 7" descr="C:\Users\Олена\Desktop\Новая папка\IMG_3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202238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8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3573016"/>
            <a:ext cx="8229600" cy="1728192"/>
          </a:xfrm>
        </p:spPr>
        <p:txBody>
          <a:bodyPr/>
          <a:lstStyle/>
          <a:p>
            <a:r>
              <a:rPr lang="uk-UA" dirty="0" smtClean="0"/>
              <a:t>Виконала учениця 10-А класу Сливка Олена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980728"/>
            <a:ext cx="3209528" cy="701040"/>
          </a:xfrm>
        </p:spPr>
        <p:txBody>
          <a:bodyPr/>
          <a:lstStyle/>
          <a:p>
            <a:r>
              <a:rPr lang="uk-UA" dirty="0" smtClean="0"/>
              <a:t>Кінець!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45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157192"/>
            <a:ext cx="8229600" cy="938808"/>
          </a:xfrm>
        </p:spPr>
        <p:txBody>
          <a:bodyPr>
            <a:normAutofit/>
          </a:bodyPr>
          <a:lstStyle/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пам'ятка</a:t>
            </a:r>
            <a:r>
              <a:rPr lang="ru-RU" dirty="0"/>
              <a:t> входить до числа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дерев'яних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готуються</a:t>
            </a:r>
            <a:r>
              <a:rPr lang="ru-RU" dirty="0"/>
              <a:t> до </a:t>
            </a:r>
            <a:r>
              <a:rPr lang="ru-RU" dirty="0" err="1"/>
              <a:t>внесення</a:t>
            </a:r>
            <a:r>
              <a:rPr lang="ru-RU" dirty="0"/>
              <a:t> у </a:t>
            </a:r>
            <a:r>
              <a:rPr lang="ru-RU" dirty="0" err="1"/>
              <a:t>реєстр</a:t>
            </a:r>
            <a:r>
              <a:rPr lang="ru-RU" dirty="0"/>
              <a:t> ЮНЕСКО. </a:t>
            </a:r>
          </a:p>
        </p:txBody>
      </p:sp>
      <p:pic>
        <p:nvPicPr>
          <p:cNvPr id="2050" name="Picture 2" descr="C:\Users\Олена\Desktop\Новая папка\c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753100" cy="35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838228"/>
            <a:ext cx="8229600" cy="225777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 Підземний хід                                                       Церква Різдва</a:t>
            </a:r>
            <a:endParaRPr lang="ru-RU" dirty="0" smtClean="0"/>
          </a:p>
          <a:p>
            <a:r>
              <a:rPr lang="uk-UA" dirty="0" smtClean="0"/>
              <a:t>  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/>
              <a:t>св. Духа - не </a:t>
            </a:r>
            <a:r>
              <a:rPr lang="ru-RU" dirty="0" err="1"/>
              <a:t>лише</a:t>
            </a:r>
            <a:r>
              <a:rPr lang="ru-RU" dirty="0"/>
              <a:t> одна з </a:t>
            </a:r>
            <a:r>
              <a:rPr lang="ru-RU" dirty="0" err="1"/>
              <a:t>найдавніших</a:t>
            </a:r>
            <a:r>
              <a:rPr lang="ru-RU" dirty="0"/>
              <a:t>, але й одна з </a:t>
            </a:r>
            <a:r>
              <a:rPr lang="ru-RU" dirty="0" err="1"/>
              <a:t>найзагадковіших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варті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таємничі</a:t>
            </a:r>
            <a:r>
              <a:rPr lang="ru-RU" dirty="0"/>
              <a:t> </a:t>
            </a:r>
            <a:r>
              <a:rPr lang="ru-RU" dirty="0" err="1"/>
              <a:t>підземелля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колись </a:t>
            </a:r>
            <a:r>
              <a:rPr lang="ru-RU" dirty="0" err="1"/>
              <a:t>йшов</a:t>
            </a:r>
            <a:r>
              <a:rPr lang="ru-RU" dirty="0"/>
              <a:t> </a:t>
            </a:r>
            <a:r>
              <a:rPr lang="ru-RU" dirty="0" err="1"/>
              <a:t>підземний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до </a:t>
            </a:r>
            <a:r>
              <a:rPr lang="ru-RU" dirty="0" err="1"/>
              <a:t>оборонної</a:t>
            </a:r>
            <a:r>
              <a:rPr lang="ru-RU" dirty="0"/>
              <a:t> церкви </a:t>
            </a:r>
            <a:r>
              <a:rPr lang="ru-RU" dirty="0" err="1"/>
              <a:t>Різва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кількасот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завалений</a:t>
            </a:r>
            <a:r>
              <a:rPr lang="ru-RU" dirty="0"/>
              <a:t>, але </a:t>
            </a:r>
            <a:r>
              <a:rPr lang="ru-RU" dirty="0" err="1"/>
              <a:t>підземелля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церквою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є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Олена\Desktop\Новая папка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2" y="1044599"/>
            <a:ext cx="3362436" cy="27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на\Desktop\Новая папка\b8f9a563f199a65e6aecfd955c2ce0cf_600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30353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5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013176"/>
            <a:ext cx="8229600" cy="1082824"/>
          </a:xfrm>
        </p:spPr>
        <p:txBody>
          <a:bodyPr/>
          <a:lstStyle/>
          <a:p>
            <a:r>
              <a:rPr lang="ru-RU" dirty="0" err="1"/>
              <a:t>Силует</a:t>
            </a:r>
            <a:r>
              <a:rPr lang="ru-RU" dirty="0"/>
              <a:t> церкви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суровій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верху і </a:t>
            </a:r>
            <a:r>
              <a:rPr lang="ru-RU" dirty="0" err="1"/>
              <a:t>перенесеній</a:t>
            </a:r>
            <a:r>
              <a:rPr lang="ru-RU" dirty="0"/>
              <a:t> (~1675 р.) </a:t>
            </a:r>
            <a:r>
              <a:rPr lang="ru-RU" dirty="0" err="1"/>
              <a:t>впритул</a:t>
            </a:r>
            <a:r>
              <a:rPr lang="ru-RU" dirty="0"/>
              <a:t> до церкви </a:t>
            </a:r>
            <a:r>
              <a:rPr lang="ru-RU" dirty="0" err="1"/>
              <a:t>дзвіниці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аналогів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Олена\Desktop\Новая папка\IMG_0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040781" cy="34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1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5085184"/>
            <a:ext cx="8229600" cy="12988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потужних</a:t>
            </a:r>
            <a:r>
              <a:rPr lang="ru-RU" dirty="0"/>
              <a:t>,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стін</a:t>
            </a:r>
            <a:r>
              <a:rPr lang="ru-RU" dirty="0"/>
              <a:t> </a:t>
            </a:r>
            <a:r>
              <a:rPr lang="ru-RU" dirty="0" err="1"/>
              <a:t>сховано</a:t>
            </a:r>
            <a:r>
              <a:rPr lang="ru-RU" dirty="0"/>
              <a:t> </a:t>
            </a:r>
            <a:r>
              <a:rPr lang="ru-RU" dirty="0" err="1"/>
              <a:t>перлину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- </a:t>
            </a:r>
            <a:r>
              <a:rPr lang="ru-RU" dirty="0" err="1"/>
              <a:t>іконостас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en-US" dirty="0"/>
              <a:t>XVII </a:t>
            </a:r>
            <a:r>
              <a:rPr lang="ru-RU" dirty="0"/>
              <a:t>ст. </a:t>
            </a:r>
            <a:r>
              <a:rPr lang="ru-RU" dirty="0" err="1"/>
              <a:t>Церкві</a:t>
            </a:r>
            <a:r>
              <a:rPr lang="ru-RU" dirty="0"/>
              <a:t> та,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іконостасу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присвячено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альбом "</a:t>
            </a:r>
            <a:r>
              <a:rPr lang="ru-RU" dirty="0" err="1"/>
              <a:t>Церква</a:t>
            </a:r>
            <a:r>
              <a:rPr lang="ru-RU" dirty="0"/>
              <a:t> Святого Духа в </a:t>
            </a:r>
            <a:r>
              <a:rPr lang="ru-RU" dirty="0" err="1"/>
              <a:t>Рогатині</a:t>
            </a:r>
            <a:r>
              <a:rPr lang="ru-RU" dirty="0" smtClean="0"/>
              <a:t>" </a:t>
            </a:r>
            <a:r>
              <a:rPr lang="ru-RU" dirty="0"/>
              <a:t>- </a:t>
            </a:r>
            <a:r>
              <a:rPr lang="ru-RU" dirty="0" err="1"/>
              <a:t>жодна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дерев'яна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почесті</a:t>
            </a:r>
            <a:r>
              <a:rPr lang="ru-RU" dirty="0"/>
              <a:t> не </a:t>
            </a:r>
            <a:r>
              <a:rPr lang="ru-RU" dirty="0" err="1"/>
              <a:t>удостоїлась</a:t>
            </a:r>
            <a:r>
              <a:rPr lang="ru-RU" dirty="0"/>
              <a:t>, за </a:t>
            </a:r>
            <a:r>
              <a:rPr lang="ru-RU" dirty="0" err="1"/>
              <a:t>виключенням</a:t>
            </a:r>
            <a:r>
              <a:rPr lang="ru-RU" dirty="0"/>
              <a:t> храму, </a:t>
            </a:r>
            <a:r>
              <a:rPr lang="ru-RU" dirty="0" err="1"/>
              <a:t>теж</a:t>
            </a:r>
            <a:r>
              <a:rPr lang="ru-RU" dirty="0"/>
              <a:t>, до </a:t>
            </a:r>
            <a:r>
              <a:rPr lang="ru-RU" dirty="0" err="1"/>
              <a:t>речі</a:t>
            </a:r>
            <a:r>
              <a:rPr lang="ru-RU" dirty="0"/>
              <a:t>, в </a:t>
            </a:r>
            <a:r>
              <a:rPr lang="ru-RU" dirty="0" err="1"/>
              <a:t>ім'я</a:t>
            </a:r>
            <a:r>
              <a:rPr lang="ru-RU" dirty="0"/>
              <a:t> Святого Духа, в </a:t>
            </a:r>
            <a:r>
              <a:rPr lang="ru-RU" dirty="0" err="1" smtClean="0"/>
              <a:t>Потеличі</a:t>
            </a:r>
            <a:endParaRPr lang="ru-RU" dirty="0"/>
          </a:p>
        </p:txBody>
      </p:sp>
      <p:pic>
        <p:nvPicPr>
          <p:cNvPr id="5122" name="Picture 2" descr="C:\Users\Олена\Desktop\Новая папка\rohatyn0189chudovaosin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3319314" cy="44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4941168"/>
            <a:ext cx="8229600" cy="93610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про </a:t>
            </a:r>
            <a:r>
              <a:rPr lang="ru-RU" dirty="0" err="1" smtClean="0"/>
              <a:t>іконостас</a:t>
            </a:r>
            <a:r>
              <a:rPr lang="ru-RU" dirty="0" smtClean="0"/>
              <a:t>: </a:t>
            </a:r>
            <a:r>
              <a:rPr lang="ru-RU" dirty="0"/>
              <a:t>"Без </a:t>
            </a:r>
            <a:r>
              <a:rPr lang="ru-RU" dirty="0" err="1"/>
              <a:t>істотних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зберігся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у </a:t>
            </a:r>
            <a:r>
              <a:rPr lang="ru-RU" dirty="0" err="1"/>
              <a:t>первісному</a:t>
            </a:r>
            <a:r>
              <a:rPr lang="ru-RU" dirty="0"/>
              <a:t> </a:t>
            </a:r>
            <a:r>
              <a:rPr lang="ru-RU" dirty="0" err="1"/>
              <a:t>інтер'єрі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архітектурою</a:t>
            </a:r>
            <a:r>
              <a:rPr lang="ru-RU" dirty="0"/>
              <a:t> </a:t>
            </a:r>
            <a:r>
              <a:rPr lang="ru-RU" dirty="0" err="1"/>
              <a:t>гармонійний</a:t>
            </a:r>
            <a:r>
              <a:rPr lang="ru-RU" dirty="0"/>
              <a:t> ансамбль</a:t>
            </a:r>
            <a:r>
              <a:rPr lang="ru-RU" dirty="0" smtClean="0"/>
              <a:t>."</a:t>
            </a:r>
            <a:endParaRPr lang="ru-RU" dirty="0"/>
          </a:p>
        </p:txBody>
      </p:sp>
      <p:pic>
        <p:nvPicPr>
          <p:cNvPr id="6148" name="Picture 4" descr="C:\Users\Олена\Desktop\Новая папка\konostas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780656" cy="36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8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4869160"/>
            <a:ext cx="8229600" cy="12268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" </a:t>
            </a:r>
            <a:r>
              <a:rPr lang="ru-RU" dirty="0" smtClean="0"/>
              <a:t>У </a:t>
            </a:r>
            <a:r>
              <a:rPr lang="ru-RU" dirty="0" err="1"/>
              <a:t>живописі</a:t>
            </a:r>
            <a:r>
              <a:rPr lang="ru-RU" dirty="0"/>
              <a:t> та </a:t>
            </a:r>
            <a:r>
              <a:rPr lang="ru-RU" dirty="0" err="1"/>
              <a:t>декоративній</a:t>
            </a:r>
            <a:r>
              <a:rPr lang="ru-RU" dirty="0"/>
              <a:t> </a:t>
            </a:r>
            <a:r>
              <a:rPr lang="ru-RU" dirty="0" err="1"/>
              <a:t>різьбі</a:t>
            </a:r>
            <a:r>
              <a:rPr lang="ru-RU" dirty="0"/>
              <a:t> </a:t>
            </a:r>
            <a:r>
              <a:rPr lang="ru-RU" dirty="0" err="1"/>
              <a:t>іконостаса</a:t>
            </a:r>
            <a:r>
              <a:rPr lang="ru-RU" dirty="0"/>
              <a:t> </a:t>
            </a:r>
            <a:r>
              <a:rPr lang="ru-RU" dirty="0" err="1"/>
              <a:t>втілено</a:t>
            </a:r>
            <a:r>
              <a:rPr lang="ru-RU" dirty="0"/>
              <a:t> </a:t>
            </a:r>
            <a:r>
              <a:rPr lang="ru-RU" dirty="0" err="1"/>
              <a:t>найвищі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галицької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монументально-декоративного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en-US" dirty="0"/>
              <a:t>XVII </a:t>
            </a:r>
            <a:r>
              <a:rPr lang="ru-RU" dirty="0"/>
              <a:t>ст.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львівськими</a:t>
            </a:r>
            <a:r>
              <a:rPr lang="ru-RU" dirty="0"/>
              <a:t> </a:t>
            </a:r>
            <a:r>
              <a:rPr lang="ru-RU" dirty="0" err="1"/>
              <a:t>іконостасами</a:t>
            </a:r>
            <a:r>
              <a:rPr lang="ru-RU" dirty="0"/>
              <a:t> - </a:t>
            </a:r>
            <a:r>
              <a:rPr lang="ru-RU" dirty="0" err="1"/>
              <a:t>П'ятницької</a:t>
            </a:r>
            <a:r>
              <a:rPr lang="ru-RU" dirty="0"/>
              <a:t> церкви (</a:t>
            </a:r>
            <a:r>
              <a:rPr lang="ru-RU" dirty="0" err="1"/>
              <a:t>поч</a:t>
            </a:r>
            <a:r>
              <a:rPr lang="ru-RU" dirty="0"/>
              <a:t>. </a:t>
            </a:r>
            <a:r>
              <a:rPr lang="en-US" dirty="0"/>
              <a:t>XVII </a:t>
            </a:r>
            <a:r>
              <a:rPr lang="ru-RU" dirty="0"/>
              <a:t>ст.) та </a:t>
            </a:r>
            <a:r>
              <a:rPr lang="ru-RU" dirty="0" err="1"/>
              <a:t>Успенським</a:t>
            </a:r>
            <a:r>
              <a:rPr lang="ru-RU" dirty="0"/>
              <a:t> (1638) - </a:t>
            </a:r>
            <a:r>
              <a:rPr lang="ru-RU" dirty="0" err="1"/>
              <a:t>Святодухівський</a:t>
            </a:r>
            <a:r>
              <a:rPr lang="ru-RU" dirty="0"/>
              <a:t> є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поступального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давнього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в </a:t>
            </a:r>
            <a:r>
              <a:rPr lang="ru-RU" dirty="0" err="1"/>
              <a:t>річищі</a:t>
            </a:r>
            <a:r>
              <a:rPr lang="ru-RU" dirty="0"/>
              <a:t> </a:t>
            </a:r>
            <a:r>
              <a:rPr lang="ru-RU" dirty="0" err="1"/>
              <a:t>демократичних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."</a:t>
            </a:r>
          </a:p>
          <a:p>
            <a:endParaRPr lang="ru-RU" dirty="0"/>
          </a:p>
        </p:txBody>
      </p:sp>
      <p:pic>
        <p:nvPicPr>
          <p:cNvPr id="9218" name="Picture 2" descr="C:\Users\Олена\Desktop\Новая папка\139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36" y="188640"/>
            <a:ext cx="318082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2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4581128"/>
            <a:ext cx="8229600" cy="2130960"/>
          </a:xfrm>
        </p:spPr>
        <p:txBody>
          <a:bodyPr>
            <a:normAutofit/>
          </a:bodyPr>
          <a:lstStyle/>
          <a:p>
            <a:r>
              <a:rPr lang="ru-RU" dirty="0"/>
              <a:t>"</a:t>
            </a:r>
            <a:r>
              <a:rPr lang="ru-RU" dirty="0" err="1"/>
              <a:t>Церква</a:t>
            </a:r>
            <a:r>
              <a:rPr lang="ru-RU" dirty="0"/>
              <a:t> Св. Духа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іконостас</a:t>
            </a:r>
            <a:r>
              <a:rPr lang="ru-RU" dirty="0"/>
              <a:t> привернули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шанувальників</a:t>
            </a:r>
            <a:r>
              <a:rPr lang="ru-RU" dirty="0"/>
              <a:t> і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галицьких</a:t>
            </a:r>
            <a:r>
              <a:rPr lang="ru-RU" dirty="0"/>
              <a:t> </a:t>
            </a:r>
            <a:r>
              <a:rPr lang="ru-RU" dirty="0" err="1"/>
              <a:t>старожитностей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ХІХ ст.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проведенням</a:t>
            </a:r>
            <a:r>
              <a:rPr lang="ru-RU" dirty="0"/>
              <a:t> </a:t>
            </a:r>
            <a:r>
              <a:rPr lang="ru-RU" dirty="0" err="1"/>
              <a:t>реставраційних</a:t>
            </a:r>
            <a:r>
              <a:rPr lang="ru-RU" dirty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."</a:t>
            </a:r>
            <a:endParaRPr lang="ru-RU" dirty="0"/>
          </a:p>
        </p:txBody>
      </p:sp>
      <p:pic>
        <p:nvPicPr>
          <p:cNvPr id="7170" name="Picture 2" descr="C:\Users\Олена\Desktop\Новая папка\rohatyn0151chudovaosin07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6501"/>
            <a:ext cx="2438003" cy="38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ена\Desktop\Новая папка\rohatyn0166chudovaosin07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6501"/>
            <a:ext cx="2254808" cy="38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1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5085184"/>
            <a:ext cx="8229600" cy="8640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/>
              <a:t>"</a:t>
            </a:r>
            <a:r>
              <a:rPr lang="ru-RU" dirty="0" smtClean="0"/>
              <a:t>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іконостаса</a:t>
            </a:r>
            <a:r>
              <a:rPr lang="ru-RU" dirty="0"/>
              <a:t> </a:t>
            </a:r>
            <a:r>
              <a:rPr lang="ru-RU" dirty="0" err="1"/>
              <a:t>реставрував</a:t>
            </a:r>
            <a:r>
              <a:rPr lang="ru-RU" dirty="0"/>
              <a:t> </a:t>
            </a:r>
            <a:r>
              <a:rPr lang="ru-RU" dirty="0" err="1"/>
              <a:t>львівський</a:t>
            </a:r>
            <a:r>
              <a:rPr lang="ru-RU" dirty="0"/>
              <a:t> художник, </a:t>
            </a:r>
            <a:r>
              <a:rPr lang="ru-RU" dirty="0" err="1"/>
              <a:t>випускник</a:t>
            </a:r>
            <a:r>
              <a:rPr lang="ru-RU" dirty="0"/>
              <a:t> </a:t>
            </a:r>
            <a:r>
              <a:rPr lang="ru-RU" dirty="0" err="1"/>
              <a:t>Віденської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Юліан</a:t>
            </a:r>
            <a:r>
              <a:rPr lang="ru-RU" dirty="0"/>
              <a:t> Макаревич (1854-1936</a:t>
            </a:r>
            <a:r>
              <a:rPr lang="ru-RU" dirty="0" smtClean="0"/>
              <a:t>).</a:t>
            </a:r>
            <a:r>
              <a:rPr lang="ru-RU" dirty="0"/>
              <a:t> "</a:t>
            </a:r>
          </a:p>
          <a:p>
            <a:endParaRPr lang="ru-RU" dirty="0"/>
          </a:p>
        </p:txBody>
      </p:sp>
      <p:pic>
        <p:nvPicPr>
          <p:cNvPr id="10243" name="Picture 3" descr="C:\Users\Олена\Desktop\Новая папка\rogatyn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602088" cy="3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6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73</TotalTime>
  <Words>375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BlackTie</vt:lpstr>
      <vt:lpstr>Церква Святого Духа в Рогатині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Кінець!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Церква Святого Духа в Рогатині</dc:title>
  <dc:creator>Олена</dc:creator>
  <cp:lastModifiedBy>Олена</cp:lastModifiedBy>
  <cp:revision>7</cp:revision>
  <dcterms:created xsi:type="dcterms:W3CDTF">2012-12-11T15:52:56Z</dcterms:created>
  <dcterms:modified xsi:type="dcterms:W3CDTF">2012-12-11T17:06:02Z</dcterms:modified>
</cp:coreProperties>
</file>