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0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8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2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1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2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4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0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0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2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2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6C71-E54D-42C1-A4E2-7E34EA8D675A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1B21-9A10-42C5-93A5-C743CB38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2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80%D0%B0%D0%B2%D0%BE%D1%81%D0%BB%D0%B0%D0%B2%27%D1%8F" TargetMode="External"/><Relationship Id="rId3" Type="http://schemas.openxmlformats.org/officeDocument/2006/relationships/hyperlink" Target="http://uk.wikipedia.org/wiki/1848" TargetMode="External"/><Relationship Id="rId7" Type="http://schemas.openxmlformats.org/officeDocument/2006/relationships/hyperlink" Target="http://uk.wikipedia.org/wiki/%D0%A1%D1%96%D0%BC%27%D1%8F" TargetMode="External"/><Relationship Id="rId12" Type="http://schemas.openxmlformats.org/officeDocument/2006/relationships/image" Target="../media/image3.jpg"/><Relationship Id="rId2" Type="http://schemas.openxmlformats.org/officeDocument/2006/relationships/hyperlink" Target="http://uk.wikipedia.org/wiki/15_%D1%82%D1%80%D0%B0%D0%B2%D0%BD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A%D1%96%D1%80%D0%BE%D0%B2%D1%81%D1%8C%D0%BA%D0%B0_%D0%BE%D0%B1%D0%BB%D0%B0%D1%81%D1%82%D1%8C" TargetMode="External"/><Relationship Id="rId11" Type="http://schemas.openxmlformats.org/officeDocument/2006/relationships/hyperlink" Target="http://uk.wikipedia.org/w/index.php?title=%D0%92%D0%B0%D1%81%D0%BD%D0%B5%D1%86%D0%BE%D0%B2%D0%B8&amp;action=edit&amp;redlink=1" TargetMode="External"/><Relationship Id="rId5" Type="http://schemas.openxmlformats.org/officeDocument/2006/relationships/hyperlink" Target="http://uk.wikipedia.org/wiki/%D0%92%D1%8F%D1%82%D1%81%D1%8C%D0%BA%D0%B0_%D0%B3%D1%83%D0%B1%D0%B5%D1%80%D0%BD%D1%96%D1%8F" TargetMode="External"/><Relationship Id="rId10" Type="http://schemas.openxmlformats.org/officeDocument/2006/relationships/hyperlink" Target="http://uk.wikipedia.org/w/index.php?title=%D0%92%D1%8F%D1%82%D1%81%D1%8C%D0%BA%D1%96_%D0%BF%D1%80%D1%96%D0%B7%D0%B2%D0%B8%D1%89%D0%B0&amp;action=edit&amp;redlink=1" TargetMode="External"/><Relationship Id="rId4" Type="http://schemas.openxmlformats.org/officeDocument/2006/relationships/hyperlink" Target="http://uk.wikipedia.org/wiki/%D0%A7%D1%83%D0%B2%D0%B0%D1%81%D1%8C%D0%BA%D0%B0_%D0%BC%D0%BE%D0%B2%D0%B0" TargetMode="External"/><Relationship Id="rId9" Type="http://schemas.openxmlformats.org/officeDocument/2006/relationships/hyperlink" Target="http://uk.wikipedia.org/wiki/%D0%A1%D0%B2%D1%8F%D1%89%D0%B5%D0%BD%D0%B8%D0%B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5%D1%82%D0%B5%D1%80%D0%B1%D1%83%D1%80%D0%B7%D1%8C%D0%BA%D0%B0_%D0%B0%D0%BA%D0%B0%D0%B4%D0%B5%D0%BC%D1%96%D1%8F_%D0%BC%D0%B8%D1%81%D1%82%D0%B5%D1%86%D1%82%D0%B2" TargetMode="External"/><Relationship Id="rId3" Type="http://schemas.openxmlformats.org/officeDocument/2006/relationships/hyperlink" Target="http://uk.wikipedia.org/wiki/%D0%9F%D0%B5%D1%82%D0%B5%D1%80%D0%B1%D1%83%D1%80%D0%B3" TargetMode="External"/><Relationship Id="rId7" Type="http://schemas.openxmlformats.org/officeDocument/2006/relationships/hyperlink" Target="http://uk.wikipedia.org/wiki/1868" TargetMode="External"/><Relationship Id="rId2" Type="http://schemas.openxmlformats.org/officeDocument/2006/relationships/hyperlink" Target="http://uk.wikipedia.org/wiki/%D0%9E%D1%81%D0%B2%D1%96%D1%8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1867" TargetMode="External"/><Relationship Id="rId5" Type="http://schemas.openxmlformats.org/officeDocument/2006/relationships/hyperlink" Target="http://uk.wikipedia.org/wiki/%D0%A0%D0%BE%D1%81%D1%96%D0%B9%D1%81%D1%8C%D0%BA%D0%B0_%D0%BC%D0%BE%D0%B2%D0%B0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://uk.wikipedia.org/wiki/%D0%9A%D1%80%D0%B0%D0%BC%D1%81%D1%8C%D0%BA%D0%B8%D0%B9_%D0%86%D0%B2%D0%B0%D0%BD_%D0%9C%D0%B8%D0%BA%D0%BE%D0%BB%D0%B0%D0%B9%D0%BE%D0%B2%D0%B8%D1%87" TargetMode="External"/><Relationship Id="rId9" Type="http://schemas.openxmlformats.org/officeDocument/2006/relationships/hyperlink" Target="http://uk.wikipedia.org/wiki/187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0%D1%85%D0%BE%D0%B2_%D0%90%D0%B4%D1%80%D1%96%D0%B0%D0%BD_%D0%92%D1%96%D0%BA%D1%82%D0%BE%D1%80%D0%BE%D0%B2%D0%B8%D1%87" TargetMode="External"/><Relationship Id="rId2" Type="http://schemas.openxmlformats.org/officeDocument/2006/relationships/hyperlink" Target="http://uk.wikipedia.org/wiki/188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3_%D0%BB%D0%B8%D0%BF%D0%BD%D1%8F" TargetMode="External"/><Relationship Id="rId2" Type="http://schemas.openxmlformats.org/officeDocument/2006/relationships/hyperlink" Target="http://uk.wikipedia.org/wiki/%D0%9C%D0%B5%D0%BC%D0%BE%D1%80%D1%96%D0%B0%D0%BB%D1%8C%D0%BD%D0%B0_%D0%B4%D0%BE%D1%88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http://uk.wikipedia.org/wiki/%D0%9C%D0%BE%D1%81%D0%BA%D0%B2%D0%B0" TargetMode="External"/><Relationship Id="rId4" Type="http://schemas.openxmlformats.org/officeDocument/2006/relationships/hyperlink" Target="http://uk.wikipedia.org/wiki/192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760812" cy="475742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92080" y="249289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Васнецов </a:t>
            </a:r>
            <a:r>
              <a:rPr lang="ru-RU" sz="4000" b="1" dirty="0" err="1"/>
              <a:t>Віктор</a:t>
            </a:r>
            <a:r>
              <a:rPr lang="ru-RU" sz="4000" b="1" dirty="0"/>
              <a:t> Михайлович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2563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Після бо Ігоря </a:t>
            </a:r>
            <a:r>
              <a:rPr lang="uk-UA" dirty="0" err="1" smtClean="0"/>
              <a:t>Святославича</a:t>
            </a:r>
            <a:r>
              <a:rPr lang="uk-UA" dirty="0" smtClean="0"/>
              <a:t> з половцями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94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Килим-л</a:t>
            </a:r>
            <a:r>
              <a:rPr lang="uk-UA" dirty="0" smtClean="0"/>
              <a:t>і</a:t>
            </a:r>
            <a:r>
              <a:rPr lang="ru-RU" dirty="0" smtClean="0"/>
              <a:t>так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59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93" y="0"/>
            <a:ext cx="47498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8122" y="1166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Оленка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04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Богатир</a:t>
            </a:r>
            <a:r>
              <a:rPr lang="uk-UA" sz="2400" dirty="0" smtClean="0"/>
              <a:t>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115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673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Витязь на розпутті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15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64" y="0"/>
            <a:ext cx="37686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7664" y="18536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Цар Іван Грозний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3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Народився</a:t>
            </a:r>
            <a:r>
              <a:rPr lang="ru-RU" sz="2400" dirty="0"/>
              <a:t> 3 </a:t>
            </a:r>
            <a:r>
              <a:rPr lang="ru-RU" sz="2400" dirty="0">
                <a:hlinkClick r:id="rId2" tooltip="15 травня"/>
              </a:rPr>
              <a:t>(15) </a:t>
            </a:r>
            <a:r>
              <a:rPr lang="ru-RU" sz="2400" dirty="0" err="1">
                <a:hlinkClick r:id="rId2" tooltip="15 травня"/>
              </a:rPr>
              <a:t>травня</a:t>
            </a:r>
            <a:r>
              <a:rPr lang="ru-RU" sz="2400" dirty="0"/>
              <a:t> </a:t>
            </a:r>
            <a:r>
              <a:rPr lang="ru-RU" sz="2400" dirty="0">
                <a:hlinkClick r:id="rId3" tooltip="1848"/>
              </a:rPr>
              <a:t>1848</a:t>
            </a:r>
            <a:r>
              <a:rPr lang="ru-RU" sz="2400" dirty="0"/>
              <a:t> в </a:t>
            </a:r>
            <a:r>
              <a:rPr lang="ru-RU" sz="2400" dirty="0" err="1">
                <a:hlinkClick r:id="rId4" tooltip="Чуваська мова"/>
              </a:rPr>
              <a:t>чуваському</a:t>
            </a:r>
            <a:r>
              <a:rPr lang="ru-RU" sz="2400" dirty="0"/>
              <a:t> </a:t>
            </a:r>
            <a:r>
              <a:rPr lang="ru-RU" sz="2400" dirty="0" err="1"/>
              <a:t>селі</a:t>
            </a:r>
            <a:r>
              <a:rPr lang="ru-RU" sz="2400" dirty="0"/>
              <a:t> </a:t>
            </a:r>
            <a:r>
              <a:rPr lang="ru-RU" sz="2400" dirty="0" err="1"/>
              <a:t>Лоп'ялі</a:t>
            </a:r>
            <a:r>
              <a:rPr lang="ru-RU" sz="2400" dirty="0"/>
              <a:t> («Тихе село» в </a:t>
            </a:r>
            <a:r>
              <a:rPr lang="ru-RU" sz="2400" dirty="0" err="1"/>
              <a:t>перекладі</a:t>
            </a:r>
            <a:r>
              <a:rPr lang="ru-RU" sz="2400" dirty="0"/>
              <a:t> з </a:t>
            </a:r>
            <a:r>
              <a:rPr lang="ru-RU" sz="2400" dirty="0" err="1"/>
              <a:t>чуваської</a:t>
            </a:r>
            <a:r>
              <a:rPr lang="ru-RU" sz="2400" dirty="0"/>
              <a:t>) </a:t>
            </a:r>
            <a:r>
              <a:rPr lang="ru-RU" sz="2400" dirty="0" err="1"/>
              <a:t>Уржумськой</a:t>
            </a:r>
            <a:r>
              <a:rPr lang="ru-RU" sz="2400" dirty="0"/>
              <a:t> </a:t>
            </a:r>
            <a:r>
              <a:rPr lang="ru-RU" sz="2400" dirty="0" err="1"/>
              <a:t>волості</a:t>
            </a:r>
            <a:r>
              <a:rPr lang="ru-RU" sz="2400" dirty="0"/>
              <a:t> </a:t>
            </a:r>
            <a:r>
              <a:rPr lang="ru-RU" sz="2400" dirty="0" err="1">
                <a:hlinkClick r:id="rId5" tooltip="Вятська губернія"/>
              </a:rPr>
              <a:t>Вятскої</a:t>
            </a:r>
            <a:r>
              <a:rPr lang="ru-RU" sz="2400" dirty="0">
                <a:hlinkClick r:id="rId5" tooltip="Вятська губернія"/>
              </a:rPr>
              <a:t> </a:t>
            </a:r>
            <a:r>
              <a:rPr lang="ru-RU" sz="2400" dirty="0" err="1">
                <a:hlinkClick r:id="rId5" tooltip="Вятська губернія"/>
              </a:rPr>
              <a:t>губернії</a:t>
            </a:r>
            <a:r>
              <a:rPr lang="ru-RU" sz="2400" dirty="0"/>
              <a:t> (</a:t>
            </a:r>
            <a:r>
              <a:rPr lang="ru-RU" sz="2400" dirty="0" err="1"/>
              <a:t>нині</a:t>
            </a:r>
            <a:r>
              <a:rPr lang="ru-RU" sz="2400" dirty="0"/>
              <a:t> — </a:t>
            </a:r>
            <a:r>
              <a:rPr lang="ru-RU" sz="2400" dirty="0" err="1">
                <a:hlinkClick r:id="rId6" tooltip="Кіровська область"/>
              </a:rPr>
              <a:t>Кіровскої</a:t>
            </a:r>
            <a:r>
              <a:rPr lang="ru-RU" sz="2400" dirty="0">
                <a:hlinkClick r:id="rId6" tooltip="Кіровська область"/>
              </a:rPr>
              <a:t> </a:t>
            </a:r>
            <a:r>
              <a:rPr lang="ru-RU" sz="2400" dirty="0" err="1">
                <a:hlinkClick r:id="rId6" tooltip="Кіровська область"/>
              </a:rPr>
              <a:t>області</a:t>
            </a:r>
            <a:r>
              <a:rPr lang="ru-RU" sz="2400" dirty="0"/>
              <a:t>), в </a:t>
            </a:r>
            <a:r>
              <a:rPr lang="ru-RU" sz="2400" dirty="0" err="1">
                <a:hlinkClick r:id="rId7" tooltip="Сім'я"/>
              </a:rPr>
              <a:t>сім'ї</a:t>
            </a:r>
            <a:r>
              <a:rPr lang="ru-RU" sz="2400" dirty="0"/>
              <a:t> </a:t>
            </a:r>
            <a:r>
              <a:rPr lang="ru-RU" sz="2400" dirty="0">
                <a:hlinkClick r:id="rId8" tooltip="Православ'я"/>
              </a:rPr>
              <a:t>православного</a:t>
            </a:r>
            <a:r>
              <a:rPr lang="ru-RU" sz="2400" dirty="0"/>
              <a:t> </a:t>
            </a:r>
            <a:r>
              <a:rPr lang="ru-RU" sz="2400" dirty="0" err="1">
                <a:hlinkClick r:id="rId9" tooltip="Священик"/>
              </a:rPr>
              <a:t>священика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походив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стародавнього</a:t>
            </a:r>
            <a:r>
              <a:rPr lang="ru-RU" sz="2400" dirty="0"/>
              <a:t> </a:t>
            </a:r>
            <a:r>
              <a:rPr lang="ru-RU" sz="2400" dirty="0" err="1">
                <a:hlinkClick r:id="rId10" tooltip="Вятські прізвища (ще не написана)"/>
              </a:rPr>
              <a:t>вятського</a:t>
            </a:r>
            <a:r>
              <a:rPr lang="ru-RU" sz="2400" dirty="0">
                <a:hlinkClick r:id="rId10" tooltip="Вятські прізвища (ще не написана)"/>
              </a:rPr>
              <a:t> роду</a:t>
            </a:r>
            <a:r>
              <a:rPr lang="ru-RU" sz="2400" dirty="0"/>
              <a:t> </a:t>
            </a:r>
            <a:r>
              <a:rPr lang="ru-RU" sz="2400" dirty="0" err="1">
                <a:hlinkClick r:id="rId11" tooltip="Васнецови (ще не написана)"/>
              </a:rPr>
              <a:t>Васнецових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3616924" cy="49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3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612" y="0"/>
            <a:ext cx="6870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>
                <a:hlinkClick r:id="rId2" tooltip="Освіта"/>
              </a:rPr>
              <a:t>Освіту</a:t>
            </a:r>
            <a:r>
              <a:rPr lang="ru-RU" sz="2800" dirty="0"/>
              <a:t> </a:t>
            </a:r>
            <a:r>
              <a:rPr lang="ru-RU" sz="2800" dirty="0" err="1"/>
              <a:t>здобув</a:t>
            </a:r>
            <a:r>
              <a:rPr lang="ru-RU" sz="2800" dirty="0"/>
              <a:t> в </a:t>
            </a:r>
            <a:r>
              <a:rPr lang="ru-RU" sz="2800" dirty="0" err="1"/>
              <a:t>духовній</a:t>
            </a:r>
            <a:r>
              <a:rPr lang="ru-RU" sz="2800" dirty="0"/>
              <a:t> </a:t>
            </a:r>
            <a:r>
              <a:rPr lang="ru-RU" sz="2800" dirty="0" err="1"/>
              <a:t>Вятській</a:t>
            </a:r>
            <a:r>
              <a:rPr lang="ru-RU" sz="2800" dirty="0"/>
              <a:t> </a:t>
            </a:r>
            <a:r>
              <a:rPr lang="ru-RU" sz="2800" dirty="0" err="1"/>
              <a:t>семінарії</a:t>
            </a:r>
            <a:r>
              <a:rPr lang="ru-RU" sz="2800" dirty="0"/>
              <a:t>. </a:t>
            </a:r>
            <a:r>
              <a:rPr lang="ru-RU" sz="2800" dirty="0" err="1"/>
              <a:t>Вчився</a:t>
            </a:r>
            <a:r>
              <a:rPr lang="ru-RU" sz="2800" dirty="0"/>
              <a:t> </a:t>
            </a:r>
            <a:r>
              <a:rPr lang="ru-RU" sz="2800" dirty="0" err="1"/>
              <a:t>живопису</a:t>
            </a:r>
            <a:r>
              <a:rPr lang="ru-RU" sz="2800" dirty="0"/>
              <a:t> в </a:t>
            </a:r>
            <a:r>
              <a:rPr lang="ru-RU" sz="2800" dirty="0" err="1">
                <a:hlinkClick r:id="rId3" tooltip="Петербург"/>
              </a:rPr>
              <a:t>Петербурзі</a:t>
            </a:r>
            <a:r>
              <a:rPr lang="ru-RU" sz="2800" dirty="0"/>
              <a:t> — </a:t>
            </a:r>
            <a:r>
              <a:rPr lang="ru-RU" sz="2800" dirty="0" err="1"/>
              <a:t>спершу</a:t>
            </a:r>
            <a:r>
              <a:rPr lang="ru-RU" sz="2800" dirty="0"/>
              <a:t> у </a:t>
            </a:r>
            <a:r>
              <a:rPr lang="ru-RU" sz="2800" dirty="0">
                <a:hlinkClick r:id="rId4" tooltip="Крамський Іван Миколайович"/>
              </a:rPr>
              <a:t>І. М. </a:t>
            </a:r>
            <a:r>
              <a:rPr lang="ru-RU" sz="2800" dirty="0" err="1">
                <a:hlinkClick r:id="rId4" tooltip="Крамський Іван Миколайович"/>
              </a:rPr>
              <a:t>Крамського</a:t>
            </a:r>
            <a:r>
              <a:rPr lang="ru-RU" sz="2800" dirty="0"/>
              <a:t> </a:t>
            </a:r>
            <a:r>
              <a:rPr lang="ru-RU" sz="2800" dirty="0" smtClean="0"/>
              <a:t>в</a:t>
            </a:r>
            <a:r>
              <a:rPr lang="en-US" sz="2800" dirty="0" smtClean="0"/>
              <a:t> </a:t>
            </a:r>
            <a:r>
              <a:rPr lang="ru-RU" sz="2800" i="1" dirty="0" smtClean="0"/>
              <a:t>Рисовальной </a:t>
            </a:r>
            <a:r>
              <a:rPr lang="ru-RU" sz="2800" i="1" dirty="0"/>
              <a:t>школе общества поощрения художеств</a:t>
            </a:r>
            <a:r>
              <a:rPr lang="ru-RU" sz="2800" dirty="0"/>
              <a:t> (</a:t>
            </a:r>
            <a:r>
              <a:rPr lang="ru-RU" sz="2800" dirty="0">
                <a:hlinkClick r:id="rId5" tooltip="Російська мова"/>
              </a:rPr>
              <a:t>рос.</a:t>
            </a:r>
            <a:r>
              <a:rPr lang="ru-RU" sz="2800" dirty="0"/>
              <a:t> ) (</a:t>
            </a:r>
            <a:r>
              <a:rPr lang="ru-RU" sz="2800" dirty="0">
                <a:hlinkClick r:id="rId6" tooltip="1867"/>
              </a:rPr>
              <a:t>1867</a:t>
            </a:r>
            <a:r>
              <a:rPr lang="ru-RU" sz="2800" dirty="0"/>
              <a:t>–</a:t>
            </a:r>
            <a:r>
              <a:rPr lang="ru-RU" sz="2800" dirty="0">
                <a:hlinkClick r:id="rId7" tooltip="1868"/>
              </a:rPr>
              <a:t>1868</a:t>
            </a:r>
            <a:r>
              <a:rPr lang="ru-RU" sz="2800" dirty="0"/>
              <a:t>), </a:t>
            </a:r>
            <a:r>
              <a:rPr lang="ru-RU" sz="2800" dirty="0" err="1"/>
              <a:t>потім</a:t>
            </a:r>
            <a:r>
              <a:rPr lang="ru-RU" sz="2800" dirty="0"/>
              <a:t> в </a:t>
            </a:r>
            <a:r>
              <a:rPr lang="ru-RU" sz="2800" dirty="0" err="1">
                <a:hlinkClick r:id="rId8" tooltip="Петербурзька академія мистецтв"/>
              </a:rPr>
              <a:t>Художній</a:t>
            </a:r>
            <a:r>
              <a:rPr lang="ru-RU" sz="2800" dirty="0">
                <a:hlinkClick r:id="rId8" tooltip="Петербурзька академія мистецтв"/>
              </a:rPr>
              <a:t> </a:t>
            </a:r>
            <a:r>
              <a:rPr lang="ru-RU" sz="2800" dirty="0" err="1">
                <a:hlinkClick r:id="rId8" tooltip="Петербурзька академія мистецтв"/>
              </a:rPr>
              <a:t>Академії</a:t>
            </a:r>
            <a:r>
              <a:rPr lang="ru-RU" sz="2800" dirty="0"/>
              <a:t>(</a:t>
            </a:r>
            <a:r>
              <a:rPr lang="ru-RU" sz="2800" dirty="0">
                <a:hlinkClick r:id="rId7" tooltip="1868"/>
              </a:rPr>
              <a:t>1868</a:t>
            </a:r>
            <a:r>
              <a:rPr lang="ru-RU" sz="2800" dirty="0"/>
              <a:t>–</a:t>
            </a:r>
            <a:r>
              <a:rPr lang="ru-RU" sz="2800" dirty="0">
                <a:hlinkClick r:id="rId9" tooltip="1875"/>
              </a:rPr>
              <a:t>1875</a:t>
            </a:r>
            <a:r>
              <a:rPr lang="ru-RU" sz="2800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4" y="2662505"/>
            <a:ext cx="6065436" cy="40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1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2359"/>
            <a:ext cx="46805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початку </a:t>
            </a:r>
            <a:r>
              <a:rPr lang="ru-RU" sz="2800" dirty="0">
                <a:hlinkClick r:id="rId2" tooltip="1885"/>
              </a:rPr>
              <a:t>1885</a:t>
            </a:r>
            <a:r>
              <a:rPr lang="ru-RU" sz="2800" dirty="0"/>
              <a:t> року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 </a:t>
            </a:r>
            <a:r>
              <a:rPr lang="ru-RU" sz="2800" dirty="0">
                <a:hlinkClick r:id="rId3" tooltip="Прахов Адріан Вікторович"/>
              </a:rPr>
              <a:t>А. В. </a:t>
            </a:r>
            <a:r>
              <a:rPr lang="ru-RU" sz="2800" dirty="0" err="1">
                <a:hlinkClick r:id="rId3" tooltip="Прахов Адріан Вікторович"/>
              </a:rPr>
              <a:t>Прахова</a:t>
            </a:r>
            <a:r>
              <a:rPr lang="ru-RU" sz="2800" dirty="0"/>
              <a:t> </a:t>
            </a:r>
            <a:r>
              <a:rPr lang="ru-RU" sz="2800" dirty="0" err="1"/>
              <a:t>запрошення</a:t>
            </a:r>
            <a:r>
              <a:rPr lang="ru-RU" sz="2800" dirty="0"/>
              <a:t> </a:t>
            </a:r>
            <a:r>
              <a:rPr lang="ru-RU" sz="2800" dirty="0" err="1"/>
              <a:t>взяти</a:t>
            </a:r>
            <a:r>
              <a:rPr lang="ru-RU" sz="2800" dirty="0"/>
              <a:t> участь в </a:t>
            </a:r>
            <a:r>
              <a:rPr lang="ru-RU" sz="2800" dirty="0" err="1"/>
              <a:t>розписі</a:t>
            </a:r>
            <a:r>
              <a:rPr lang="ru-RU" sz="2800" dirty="0"/>
              <a:t> </a:t>
            </a:r>
            <a:r>
              <a:rPr lang="ru-RU" sz="2800" dirty="0" err="1"/>
              <a:t>щойно</a:t>
            </a:r>
            <a:r>
              <a:rPr lang="ru-RU" sz="2800" dirty="0"/>
              <a:t> </a:t>
            </a:r>
            <a:r>
              <a:rPr lang="ru-RU" sz="2800" dirty="0" err="1"/>
              <a:t>збудованого</a:t>
            </a:r>
            <a:r>
              <a:rPr lang="ru-RU" sz="2800" dirty="0"/>
              <a:t> </a:t>
            </a:r>
            <a:r>
              <a:rPr lang="ru-RU" sz="2800" dirty="0" err="1"/>
              <a:t>Володимирського</a:t>
            </a:r>
            <a:r>
              <a:rPr lang="ru-RU" sz="2800" dirty="0"/>
              <a:t> собору в </a:t>
            </a:r>
            <a:r>
              <a:rPr lang="ru-RU" sz="2800" dirty="0" err="1"/>
              <a:t>Києві</a:t>
            </a:r>
            <a:r>
              <a:rPr lang="ru-RU" sz="2800" dirty="0"/>
              <a:t>. Не </a:t>
            </a:r>
            <a:r>
              <a:rPr lang="ru-RU" sz="2800" dirty="0" err="1"/>
              <a:t>відразу</a:t>
            </a:r>
            <a:r>
              <a:rPr lang="ru-RU" sz="2800" dirty="0"/>
              <a:t>, але свою </a:t>
            </a:r>
            <a:r>
              <a:rPr lang="ru-RU" sz="2800" dirty="0" err="1"/>
              <a:t>згоду</a:t>
            </a:r>
            <a:r>
              <a:rPr lang="ru-RU" sz="2800" dirty="0"/>
              <a:t> художник </a:t>
            </a:r>
            <a:r>
              <a:rPr lang="ru-RU" sz="2800" dirty="0" err="1"/>
              <a:t>дає</a:t>
            </a:r>
            <a:r>
              <a:rPr lang="ru-RU" sz="2800" dirty="0"/>
              <a:t>. У </a:t>
            </a:r>
            <a:r>
              <a:rPr lang="ru-RU" sz="2800" dirty="0" err="1"/>
              <a:t>нього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є </a:t>
            </a:r>
            <a:r>
              <a:rPr lang="ru-RU" sz="2800" dirty="0" err="1"/>
              <a:t>досвід</a:t>
            </a:r>
            <a:r>
              <a:rPr lang="ru-RU" sz="2800" dirty="0"/>
              <a:t> — </a:t>
            </a:r>
            <a:r>
              <a:rPr lang="ru-RU" sz="2800" dirty="0" err="1"/>
              <a:t>абрамцевська</a:t>
            </a:r>
            <a:r>
              <a:rPr lang="ru-RU" sz="2800" dirty="0"/>
              <a:t> </a:t>
            </a:r>
            <a:r>
              <a:rPr lang="ru-RU" sz="2800" dirty="0" err="1"/>
              <a:t>церква</a:t>
            </a:r>
            <a:r>
              <a:rPr lang="ru-RU" sz="2800" dirty="0"/>
              <a:t> Спаса, </a:t>
            </a:r>
            <a:r>
              <a:rPr lang="ru-RU" sz="2800" dirty="0" err="1"/>
              <a:t>епічні</a:t>
            </a:r>
            <a:r>
              <a:rPr lang="ru-RU" sz="2800" dirty="0"/>
              <a:t> полотна. Все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йому</a:t>
            </a:r>
            <a:r>
              <a:rPr lang="ru-RU" sz="2800" dirty="0"/>
              <a:t> </a:t>
            </a:r>
            <a:r>
              <a:rPr lang="ru-RU" sz="2800" dirty="0" err="1"/>
              <a:t>звернутися</a:t>
            </a:r>
            <a:r>
              <a:rPr lang="ru-RU" sz="2800" dirty="0"/>
              <a:t> до </a:t>
            </a:r>
            <a:r>
              <a:rPr lang="ru-RU" sz="2800" dirty="0" err="1"/>
              <a:t>розпису</a:t>
            </a:r>
            <a:r>
              <a:rPr lang="ru-RU" sz="2800" dirty="0"/>
              <a:t> великих </a:t>
            </a:r>
            <a:r>
              <a:rPr lang="ru-RU" sz="2800" dirty="0" err="1"/>
              <a:t>стін</a:t>
            </a:r>
            <a:r>
              <a:rPr lang="ru-RU" sz="2800" dirty="0"/>
              <a:t>, </a:t>
            </a:r>
            <a:r>
              <a:rPr lang="ru-RU" sz="2800" dirty="0" err="1"/>
              <a:t>створення</a:t>
            </a:r>
            <a:r>
              <a:rPr lang="ru-RU" sz="2800" dirty="0"/>
              <a:t> монументально-декоративного простору.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88" y="908720"/>
            <a:ext cx="3841576" cy="51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3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3640" y="58772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err="1">
                <a:hlinkClick r:id="rId2" tooltip="Меморіальна дошка"/>
              </a:rPr>
              <a:t>Меморіальна</a:t>
            </a:r>
            <a:r>
              <a:rPr lang="ru-RU" u="sng" dirty="0">
                <a:hlinkClick r:id="rId2" tooltip="Меморіальна дошка"/>
              </a:rPr>
              <a:t> </a:t>
            </a:r>
            <a:r>
              <a:rPr lang="ru-RU" u="sng" dirty="0" err="1">
                <a:hlinkClick r:id="rId2" tooltip="Меморіальна дошка"/>
              </a:rPr>
              <a:t>дошка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34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Помер </a:t>
            </a:r>
            <a:r>
              <a:rPr lang="ru-RU" sz="3200" dirty="0">
                <a:hlinkClick r:id="rId3" tooltip="23 липня"/>
              </a:rPr>
              <a:t>23 </a:t>
            </a:r>
            <a:r>
              <a:rPr lang="ru-RU" sz="3200" dirty="0" err="1">
                <a:hlinkClick r:id="rId3" tooltip="23 липня"/>
              </a:rPr>
              <a:t>липня</a:t>
            </a:r>
            <a:r>
              <a:rPr lang="ru-RU" sz="3200" dirty="0"/>
              <a:t> </a:t>
            </a:r>
            <a:r>
              <a:rPr lang="ru-RU" sz="3200" dirty="0">
                <a:hlinkClick r:id="rId4" tooltip="1926"/>
              </a:rPr>
              <a:t>1926</a:t>
            </a:r>
            <a:r>
              <a:rPr lang="ru-RU" sz="3200" dirty="0"/>
              <a:t> року в </a:t>
            </a:r>
            <a:r>
              <a:rPr lang="ru-RU" sz="3200" dirty="0" err="1">
                <a:hlinkClick r:id="rId5" tooltip="Москва"/>
              </a:rPr>
              <a:t>Москві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76" y="382563"/>
            <a:ext cx="3405336" cy="54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Чаювання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uk-UA" sz="2000" dirty="0" smtClean="0">
                <a:solidFill>
                  <a:schemeClr val="bg1"/>
                </a:solidFill>
              </a:rPr>
              <a:t>трактирі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4341158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7778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Книжкова лавка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68" y="1340768"/>
            <a:ext cx="44450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8766" y="5093074"/>
            <a:ext cx="174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Із квартир у квартиру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4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992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Військова телеграма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0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Богомоль</a:t>
            </a:r>
            <a:r>
              <a:rPr lang="uk-UA" sz="2000" dirty="0" smtClean="0">
                <a:solidFill>
                  <a:schemeClr val="bg1"/>
                </a:solidFill>
              </a:rPr>
              <a:t>ці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5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2015-02-25T05:19:00Z</dcterms:created>
  <dcterms:modified xsi:type="dcterms:W3CDTF">2015-02-25T05:42:12Z</dcterms:modified>
</cp:coreProperties>
</file>