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4" r:id="rId3"/>
    <p:sldId id="285" r:id="rId4"/>
    <p:sldId id="286" r:id="rId5"/>
    <p:sldId id="287" r:id="rId6"/>
    <p:sldId id="288" r:id="rId7"/>
    <p:sldId id="289" r:id="rId8"/>
    <p:sldId id="290" r:id="rId9"/>
    <p:sldId id="291" r:id="rId10"/>
    <p:sldId id="320" r:id="rId11"/>
    <p:sldId id="321" r:id="rId12"/>
    <p:sldId id="293" r:id="rId13"/>
    <p:sldId id="296" r:id="rId14"/>
    <p:sldId id="297" r:id="rId15"/>
    <p:sldId id="298" r:id="rId16"/>
    <p:sldId id="299" r:id="rId17"/>
    <p:sldId id="300" r:id="rId18"/>
    <p:sldId id="301" r:id="rId19"/>
    <p:sldId id="302" r:id="rId20"/>
    <p:sldId id="303" r:id="rId21"/>
    <p:sldId id="304" r:id="rId22"/>
    <p:sldId id="305" r:id="rId23"/>
    <p:sldId id="306" r:id="rId24"/>
    <p:sldId id="309" r:id="rId25"/>
    <p:sldId id="310" r:id="rId26"/>
    <p:sldId id="311" r:id="rId27"/>
    <p:sldId id="313" r:id="rId28"/>
    <p:sldId id="314" r:id="rId29"/>
    <p:sldId id="315" r:id="rId30"/>
    <p:sldId id="316" r:id="rId31"/>
    <p:sldId id="317" r:id="rId32"/>
    <p:sldId id="318" r:id="rId3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2" d="100"/>
          <a:sy n="92" d="100"/>
        </p:scale>
        <p:origin x="-942"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69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15.png"/><Relationship Id="rId11" Type="http://schemas.openxmlformats.org/officeDocument/2006/relationships/image" Target="../media/image10.png"/><Relationship Id="rId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13.png"/><Relationship Id="rId9" Type="http://schemas.openxmlformats.org/officeDocument/2006/relationships/image" Target="../media/image18.pn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Титульни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127"/>
          <p:cNvSpPr>
            <a:spLocks noChangeArrowheads="1"/>
          </p:cNvSpPr>
          <p:nvPr/>
        </p:nvSpPr>
        <p:spPr bwMode="gray">
          <a:xfrm>
            <a:off x="0" y="0"/>
            <a:ext cx="9144000" cy="1828800"/>
          </a:xfrm>
          <a:prstGeom prst="rect">
            <a:avLst/>
          </a:prstGeom>
          <a:gradFill rotWithShape="1">
            <a:gsLst>
              <a:gs pos="0">
                <a:schemeClr val="accent1"/>
              </a:gs>
              <a:gs pos="100000">
                <a:schemeClr val="accent1">
                  <a:gamma/>
                  <a:tint val="0"/>
                  <a:invGamma/>
                  <a:alpha val="0"/>
                </a:schemeClr>
              </a:gs>
            </a:gsLst>
            <a:lin ang="5400000" scaled="1"/>
          </a:gradFill>
          <a:ln w="9525">
            <a:noFill/>
            <a:miter lim="800000"/>
            <a:headEnd/>
            <a:tailEnd/>
          </a:ln>
          <a:effectLst/>
        </p:spPr>
        <p:txBody>
          <a:bodyPr wrap="none" anchor="ctr"/>
          <a:lstStyle/>
          <a:p>
            <a:pPr>
              <a:defRPr/>
            </a:pPr>
            <a:endParaRPr lang="uk-UA"/>
          </a:p>
        </p:txBody>
      </p:sp>
      <p:grpSp>
        <p:nvGrpSpPr>
          <p:cNvPr id="5" name="Group 15"/>
          <p:cNvGrpSpPr>
            <a:grpSpLocks/>
          </p:cNvGrpSpPr>
          <p:nvPr/>
        </p:nvGrpSpPr>
        <p:grpSpPr bwMode="auto">
          <a:xfrm>
            <a:off x="152400" y="381000"/>
            <a:ext cx="6838950" cy="3365500"/>
            <a:chOff x="664" y="1951"/>
            <a:chExt cx="4308" cy="2120"/>
          </a:xfrm>
        </p:grpSpPr>
        <p:sp>
          <p:nvSpPr>
            <p:cNvPr id="6" name="Freeform 16"/>
            <p:cNvSpPr>
              <a:spLocks/>
            </p:cNvSpPr>
            <p:nvPr/>
          </p:nvSpPr>
          <p:spPr bwMode="invGray">
            <a:xfrm>
              <a:off x="743" y="2045"/>
              <a:ext cx="1267" cy="1938"/>
            </a:xfrm>
            <a:custGeom>
              <a:avLst/>
              <a:gdLst/>
              <a:ahLst/>
              <a:cxnLst>
                <a:cxn ang="0">
                  <a:pos x="116" y="258"/>
                </a:cxn>
                <a:cxn ang="0">
                  <a:pos x="320" y="210"/>
                </a:cxn>
                <a:cxn ang="0">
                  <a:pos x="434" y="240"/>
                </a:cxn>
                <a:cxn ang="0">
                  <a:pos x="416" y="444"/>
                </a:cxn>
                <a:cxn ang="0">
                  <a:pos x="272" y="582"/>
                </a:cxn>
                <a:cxn ang="0">
                  <a:pos x="218" y="714"/>
                </a:cxn>
                <a:cxn ang="0">
                  <a:pos x="284" y="964"/>
                </a:cxn>
                <a:cxn ang="0">
                  <a:pos x="316" y="960"/>
                </a:cxn>
                <a:cxn ang="0">
                  <a:pos x="328" y="906"/>
                </a:cxn>
                <a:cxn ang="0">
                  <a:pos x="478" y="1154"/>
                </a:cxn>
                <a:cxn ang="0">
                  <a:pos x="650" y="1200"/>
                </a:cxn>
                <a:cxn ang="0">
                  <a:pos x="794" y="1350"/>
                </a:cxn>
                <a:cxn ang="0">
                  <a:pos x="854" y="1422"/>
                </a:cxn>
                <a:cxn ang="0">
                  <a:pos x="770" y="1608"/>
                </a:cxn>
                <a:cxn ang="0">
                  <a:pos x="916" y="1782"/>
                </a:cxn>
                <a:cxn ang="0">
                  <a:pos x="1034" y="2022"/>
                </a:cxn>
                <a:cxn ang="0">
                  <a:pos x="1094" y="2310"/>
                </a:cxn>
                <a:cxn ang="0">
                  <a:pos x="1194" y="2540"/>
                </a:cxn>
                <a:cxn ang="0">
                  <a:pos x="1280" y="2520"/>
                </a:cxn>
                <a:cxn ang="0">
                  <a:pos x="1244" y="2394"/>
                </a:cxn>
                <a:cxn ang="0">
                  <a:pos x="1288" y="2306"/>
                </a:cxn>
                <a:cxn ang="0">
                  <a:pos x="1368" y="2228"/>
                </a:cxn>
                <a:cxn ang="0">
                  <a:pos x="1448" y="2076"/>
                </a:cxn>
                <a:cxn ang="0">
                  <a:pos x="1568" y="1950"/>
                </a:cxn>
                <a:cxn ang="0">
                  <a:pos x="1622" y="1746"/>
                </a:cxn>
                <a:cxn ang="0">
                  <a:pos x="1552" y="1538"/>
                </a:cxn>
                <a:cxn ang="0">
                  <a:pos x="1376" y="1410"/>
                </a:cxn>
                <a:cxn ang="0">
                  <a:pos x="1104" y="1280"/>
                </a:cxn>
                <a:cxn ang="0">
                  <a:pos x="974" y="1260"/>
                </a:cxn>
                <a:cxn ang="0">
                  <a:pos x="904" y="1268"/>
                </a:cxn>
                <a:cxn ang="0">
                  <a:pos x="794" y="1308"/>
                </a:cxn>
                <a:cxn ang="0">
                  <a:pos x="758" y="1174"/>
                </a:cxn>
                <a:cxn ang="0">
                  <a:pos x="736" y="1062"/>
                </a:cxn>
                <a:cxn ang="0">
                  <a:pos x="632" y="1104"/>
                </a:cxn>
                <a:cxn ang="0">
                  <a:pos x="568" y="950"/>
                </a:cxn>
                <a:cxn ang="0">
                  <a:pos x="740" y="912"/>
                </a:cxn>
                <a:cxn ang="0">
                  <a:pos x="842" y="906"/>
                </a:cxn>
                <a:cxn ang="0">
                  <a:pos x="896" y="900"/>
                </a:cxn>
                <a:cxn ang="0">
                  <a:pos x="1058" y="750"/>
                </a:cxn>
                <a:cxn ang="0">
                  <a:pos x="1184" y="678"/>
                </a:cxn>
                <a:cxn ang="0">
                  <a:pos x="1278" y="636"/>
                </a:cxn>
                <a:cxn ang="0">
                  <a:pos x="1340" y="538"/>
                </a:cxn>
                <a:cxn ang="0">
                  <a:pos x="1288" y="512"/>
                </a:cxn>
                <a:cxn ang="0">
                  <a:pos x="1526" y="456"/>
                </a:cxn>
                <a:cxn ang="0">
                  <a:pos x="1406" y="342"/>
                </a:cxn>
                <a:cxn ang="0">
                  <a:pos x="1328" y="264"/>
                </a:cxn>
                <a:cxn ang="0">
                  <a:pos x="1222" y="364"/>
                </a:cxn>
                <a:cxn ang="0">
                  <a:pos x="1110" y="444"/>
                </a:cxn>
                <a:cxn ang="0">
                  <a:pos x="1022" y="304"/>
                </a:cxn>
                <a:cxn ang="0">
                  <a:pos x="1212" y="240"/>
                </a:cxn>
                <a:cxn ang="0">
                  <a:pos x="1266" y="198"/>
                </a:cxn>
                <a:cxn ang="0">
                  <a:pos x="1328" y="172"/>
                </a:cxn>
                <a:cxn ang="0">
                  <a:pos x="1286" y="144"/>
                </a:cxn>
                <a:cxn ang="0">
                  <a:pos x="1262" y="120"/>
                </a:cxn>
                <a:cxn ang="0">
                  <a:pos x="1202" y="102"/>
                </a:cxn>
                <a:cxn ang="0">
                  <a:pos x="1106" y="136"/>
                </a:cxn>
                <a:cxn ang="0">
                  <a:pos x="950" y="120"/>
                </a:cxn>
                <a:cxn ang="0">
                  <a:pos x="550" y="0"/>
                </a:cxn>
                <a:cxn ang="0">
                  <a:pos x="344" y="32"/>
                </a:cxn>
                <a:cxn ang="0">
                  <a:pos x="290" y="102"/>
                </a:cxn>
                <a:cxn ang="0">
                  <a:pos x="128" y="174"/>
                </a:cxn>
                <a:cxn ang="0">
                  <a:pos x="128" y="216"/>
                </a:cxn>
                <a:cxn ang="0">
                  <a:pos x="2" y="252"/>
                </a:cxn>
              </a:cxnLst>
              <a:rect l="0" t="0" r="r" b="b"/>
              <a:pathLst>
                <a:path w="1692" h="2586">
                  <a:moveTo>
                    <a:pt x="2" y="252"/>
                  </a:moveTo>
                  <a:lnTo>
                    <a:pt x="68" y="264"/>
                  </a:lnTo>
                  <a:lnTo>
                    <a:pt x="116" y="258"/>
                  </a:lnTo>
                  <a:lnTo>
                    <a:pt x="188" y="216"/>
                  </a:lnTo>
                  <a:lnTo>
                    <a:pt x="236" y="210"/>
                  </a:lnTo>
                  <a:lnTo>
                    <a:pt x="320" y="210"/>
                  </a:lnTo>
                  <a:lnTo>
                    <a:pt x="368" y="216"/>
                  </a:lnTo>
                  <a:lnTo>
                    <a:pt x="398" y="246"/>
                  </a:lnTo>
                  <a:lnTo>
                    <a:pt x="434" y="240"/>
                  </a:lnTo>
                  <a:lnTo>
                    <a:pt x="422" y="294"/>
                  </a:lnTo>
                  <a:lnTo>
                    <a:pt x="404" y="354"/>
                  </a:lnTo>
                  <a:lnTo>
                    <a:pt x="416" y="444"/>
                  </a:lnTo>
                  <a:lnTo>
                    <a:pt x="408" y="480"/>
                  </a:lnTo>
                  <a:lnTo>
                    <a:pt x="380" y="474"/>
                  </a:lnTo>
                  <a:lnTo>
                    <a:pt x="272" y="582"/>
                  </a:lnTo>
                  <a:lnTo>
                    <a:pt x="236" y="628"/>
                  </a:lnTo>
                  <a:lnTo>
                    <a:pt x="242" y="672"/>
                  </a:lnTo>
                  <a:lnTo>
                    <a:pt x="218" y="714"/>
                  </a:lnTo>
                  <a:lnTo>
                    <a:pt x="268" y="774"/>
                  </a:lnTo>
                  <a:lnTo>
                    <a:pt x="262" y="844"/>
                  </a:lnTo>
                  <a:lnTo>
                    <a:pt x="284" y="964"/>
                  </a:lnTo>
                  <a:lnTo>
                    <a:pt x="320" y="1010"/>
                  </a:lnTo>
                  <a:lnTo>
                    <a:pt x="324" y="970"/>
                  </a:lnTo>
                  <a:lnTo>
                    <a:pt x="316" y="960"/>
                  </a:lnTo>
                  <a:lnTo>
                    <a:pt x="302" y="834"/>
                  </a:lnTo>
                  <a:lnTo>
                    <a:pt x="326" y="830"/>
                  </a:lnTo>
                  <a:lnTo>
                    <a:pt x="328" y="906"/>
                  </a:lnTo>
                  <a:lnTo>
                    <a:pt x="380" y="996"/>
                  </a:lnTo>
                  <a:lnTo>
                    <a:pt x="368" y="1074"/>
                  </a:lnTo>
                  <a:lnTo>
                    <a:pt x="478" y="1154"/>
                  </a:lnTo>
                  <a:lnTo>
                    <a:pt x="564" y="1164"/>
                  </a:lnTo>
                  <a:lnTo>
                    <a:pt x="612" y="1208"/>
                  </a:lnTo>
                  <a:lnTo>
                    <a:pt x="650" y="1200"/>
                  </a:lnTo>
                  <a:lnTo>
                    <a:pt x="680" y="1224"/>
                  </a:lnTo>
                  <a:lnTo>
                    <a:pt x="698" y="1272"/>
                  </a:lnTo>
                  <a:lnTo>
                    <a:pt x="794" y="1350"/>
                  </a:lnTo>
                  <a:lnTo>
                    <a:pt x="842" y="1308"/>
                  </a:lnTo>
                  <a:lnTo>
                    <a:pt x="848" y="1350"/>
                  </a:lnTo>
                  <a:lnTo>
                    <a:pt x="854" y="1422"/>
                  </a:lnTo>
                  <a:lnTo>
                    <a:pt x="786" y="1490"/>
                  </a:lnTo>
                  <a:lnTo>
                    <a:pt x="788" y="1542"/>
                  </a:lnTo>
                  <a:lnTo>
                    <a:pt x="770" y="1608"/>
                  </a:lnTo>
                  <a:lnTo>
                    <a:pt x="802" y="1634"/>
                  </a:lnTo>
                  <a:lnTo>
                    <a:pt x="848" y="1668"/>
                  </a:lnTo>
                  <a:lnTo>
                    <a:pt x="916" y="1782"/>
                  </a:lnTo>
                  <a:lnTo>
                    <a:pt x="956" y="1800"/>
                  </a:lnTo>
                  <a:lnTo>
                    <a:pt x="1010" y="1848"/>
                  </a:lnTo>
                  <a:lnTo>
                    <a:pt x="1034" y="2022"/>
                  </a:lnTo>
                  <a:lnTo>
                    <a:pt x="1058" y="2178"/>
                  </a:lnTo>
                  <a:lnTo>
                    <a:pt x="1046" y="2244"/>
                  </a:lnTo>
                  <a:lnTo>
                    <a:pt x="1094" y="2310"/>
                  </a:lnTo>
                  <a:lnTo>
                    <a:pt x="1118" y="2364"/>
                  </a:lnTo>
                  <a:lnTo>
                    <a:pt x="1138" y="2458"/>
                  </a:lnTo>
                  <a:lnTo>
                    <a:pt x="1194" y="2540"/>
                  </a:lnTo>
                  <a:lnTo>
                    <a:pt x="1286" y="2586"/>
                  </a:lnTo>
                  <a:lnTo>
                    <a:pt x="1382" y="2574"/>
                  </a:lnTo>
                  <a:lnTo>
                    <a:pt x="1280" y="2520"/>
                  </a:lnTo>
                  <a:lnTo>
                    <a:pt x="1266" y="2472"/>
                  </a:lnTo>
                  <a:lnTo>
                    <a:pt x="1288" y="2428"/>
                  </a:lnTo>
                  <a:lnTo>
                    <a:pt x="1244" y="2394"/>
                  </a:lnTo>
                  <a:lnTo>
                    <a:pt x="1284" y="2334"/>
                  </a:lnTo>
                  <a:lnTo>
                    <a:pt x="1244" y="2300"/>
                  </a:lnTo>
                  <a:lnTo>
                    <a:pt x="1288" y="2306"/>
                  </a:lnTo>
                  <a:lnTo>
                    <a:pt x="1286" y="2244"/>
                  </a:lnTo>
                  <a:lnTo>
                    <a:pt x="1330" y="2268"/>
                  </a:lnTo>
                  <a:lnTo>
                    <a:pt x="1368" y="2228"/>
                  </a:lnTo>
                  <a:lnTo>
                    <a:pt x="1334" y="2160"/>
                  </a:lnTo>
                  <a:lnTo>
                    <a:pt x="1382" y="2184"/>
                  </a:lnTo>
                  <a:lnTo>
                    <a:pt x="1448" y="2076"/>
                  </a:lnTo>
                  <a:lnTo>
                    <a:pt x="1468" y="2052"/>
                  </a:lnTo>
                  <a:lnTo>
                    <a:pt x="1476" y="1982"/>
                  </a:lnTo>
                  <a:lnTo>
                    <a:pt x="1568" y="1950"/>
                  </a:lnTo>
                  <a:lnTo>
                    <a:pt x="1612" y="1880"/>
                  </a:lnTo>
                  <a:lnTo>
                    <a:pt x="1628" y="1830"/>
                  </a:lnTo>
                  <a:lnTo>
                    <a:pt x="1622" y="1746"/>
                  </a:lnTo>
                  <a:lnTo>
                    <a:pt x="1692" y="1644"/>
                  </a:lnTo>
                  <a:lnTo>
                    <a:pt x="1652" y="1578"/>
                  </a:lnTo>
                  <a:lnTo>
                    <a:pt x="1552" y="1538"/>
                  </a:lnTo>
                  <a:lnTo>
                    <a:pt x="1448" y="1500"/>
                  </a:lnTo>
                  <a:lnTo>
                    <a:pt x="1376" y="1494"/>
                  </a:lnTo>
                  <a:lnTo>
                    <a:pt x="1376" y="1410"/>
                  </a:lnTo>
                  <a:lnTo>
                    <a:pt x="1262" y="1356"/>
                  </a:lnTo>
                  <a:lnTo>
                    <a:pt x="1166" y="1272"/>
                  </a:lnTo>
                  <a:lnTo>
                    <a:pt x="1104" y="1280"/>
                  </a:lnTo>
                  <a:lnTo>
                    <a:pt x="1048" y="1276"/>
                  </a:lnTo>
                  <a:lnTo>
                    <a:pt x="1020" y="1244"/>
                  </a:lnTo>
                  <a:lnTo>
                    <a:pt x="974" y="1260"/>
                  </a:lnTo>
                  <a:lnTo>
                    <a:pt x="984" y="1238"/>
                  </a:lnTo>
                  <a:lnTo>
                    <a:pt x="934" y="1268"/>
                  </a:lnTo>
                  <a:lnTo>
                    <a:pt x="904" y="1268"/>
                  </a:lnTo>
                  <a:lnTo>
                    <a:pt x="872" y="1314"/>
                  </a:lnTo>
                  <a:lnTo>
                    <a:pt x="836" y="1272"/>
                  </a:lnTo>
                  <a:lnTo>
                    <a:pt x="794" y="1308"/>
                  </a:lnTo>
                  <a:lnTo>
                    <a:pt x="748" y="1278"/>
                  </a:lnTo>
                  <a:lnTo>
                    <a:pt x="758" y="1242"/>
                  </a:lnTo>
                  <a:lnTo>
                    <a:pt x="758" y="1174"/>
                  </a:lnTo>
                  <a:lnTo>
                    <a:pt x="698" y="1176"/>
                  </a:lnTo>
                  <a:lnTo>
                    <a:pt x="668" y="1140"/>
                  </a:lnTo>
                  <a:lnTo>
                    <a:pt x="736" y="1062"/>
                  </a:lnTo>
                  <a:lnTo>
                    <a:pt x="712" y="1050"/>
                  </a:lnTo>
                  <a:lnTo>
                    <a:pt x="658" y="1062"/>
                  </a:lnTo>
                  <a:lnTo>
                    <a:pt x="632" y="1104"/>
                  </a:lnTo>
                  <a:lnTo>
                    <a:pt x="596" y="1110"/>
                  </a:lnTo>
                  <a:lnTo>
                    <a:pt x="538" y="1066"/>
                  </a:lnTo>
                  <a:lnTo>
                    <a:pt x="568" y="950"/>
                  </a:lnTo>
                  <a:lnTo>
                    <a:pt x="632" y="894"/>
                  </a:lnTo>
                  <a:lnTo>
                    <a:pt x="686" y="894"/>
                  </a:lnTo>
                  <a:lnTo>
                    <a:pt x="740" y="912"/>
                  </a:lnTo>
                  <a:lnTo>
                    <a:pt x="736" y="900"/>
                  </a:lnTo>
                  <a:lnTo>
                    <a:pt x="766" y="868"/>
                  </a:lnTo>
                  <a:lnTo>
                    <a:pt x="842" y="906"/>
                  </a:lnTo>
                  <a:lnTo>
                    <a:pt x="848" y="966"/>
                  </a:lnTo>
                  <a:lnTo>
                    <a:pt x="884" y="984"/>
                  </a:lnTo>
                  <a:lnTo>
                    <a:pt x="896" y="900"/>
                  </a:lnTo>
                  <a:lnTo>
                    <a:pt x="878" y="858"/>
                  </a:lnTo>
                  <a:lnTo>
                    <a:pt x="998" y="806"/>
                  </a:lnTo>
                  <a:lnTo>
                    <a:pt x="1058" y="750"/>
                  </a:lnTo>
                  <a:lnTo>
                    <a:pt x="1100" y="696"/>
                  </a:lnTo>
                  <a:lnTo>
                    <a:pt x="1130" y="672"/>
                  </a:lnTo>
                  <a:lnTo>
                    <a:pt x="1184" y="678"/>
                  </a:lnTo>
                  <a:lnTo>
                    <a:pt x="1190" y="636"/>
                  </a:lnTo>
                  <a:lnTo>
                    <a:pt x="1280" y="588"/>
                  </a:lnTo>
                  <a:lnTo>
                    <a:pt x="1278" y="636"/>
                  </a:lnTo>
                  <a:lnTo>
                    <a:pt x="1360" y="602"/>
                  </a:lnTo>
                  <a:lnTo>
                    <a:pt x="1322" y="570"/>
                  </a:lnTo>
                  <a:lnTo>
                    <a:pt x="1340" y="538"/>
                  </a:lnTo>
                  <a:lnTo>
                    <a:pt x="1320" y="522"/>
                  </a:lnTo>
                  <a:lnTo>
                    <a:pt x="1286" y="546"/>
                  </a:lnTo>
                  <a:lnTo>
                    <a:pt x="1288" y="512"/>
                  </a:lnTo>
                  <a:lnTo>
                    <a:pt x="1400" y="504"/>
                  </a:lnTo>
                  <a:lnTo>
                    <a:pt x="1490" y="480"/>
                  </a:lnTo>
                  <a:lnTo>
                    <a:pt x="1526" y="456"/>
                  </a:lnTo>
                  <a:lnTo>
                    <a:pt x="1484" y="394"/>
                  </a:lnTo>
                  <a:cubicBezTo>
                    <a:pt x="1474" y="370"/>
                    <a:pt x="1479" y="319"/>
                    <a:pt x="1466" y="310"/>
                  </a:cubicBezTo>
                  <a:cubicBezTo>
                    <a:pt x="1456" y="300"/>
                    <a:pt x="1423" y="343"/>
                    <a:pt x="1406" y="342"/>
                  </a:cubicBezTo>
                  <a:lnTo>
                    <a:pt x="1376" y="312"/>
                  </a:lnTo>
                  <a:lnTo>
                    <a:pt x="1376" y="270"/>
                  </a:lnTo>
                  <a:lnTo>
                    <a:pt x="1328" y="264"/>
                  </a:lnTo>
                  <a:lnTo>
                    <a:pt x="1312" y="252"/>
                  </a:lnTo>
                  <a:lnTo>
                    <a:pt x="1256" y="314"/>
                  </a:lnTo>
                  <a:lnTo>
                    <a:pt x="1222" y="364"/>
                  </a:lnTo>
                  <a:lnTo>
                    <a:pt x="1172" y="402"/>
                  </a:lnTo>
                  <a:lnTo>
                    <a:pt x="1136" y="474"/>
                  </a:lnTo>
                  <a:lnTo>
                    <a:pt x="1110" y="444"/>
                  </a:lnTo>
                  <a:lnTo>
                    <a:pt x="1128" y="394"/>
                  </a:lnTo>
                  <a:lnTo>
                    <a:pt x="1038" y="334"/>
                  </a:lnTo>
                  <a:lnTo>
                    <a:pt x="1022" y="304"/>
                  </a:lnTo>
                  <a:lnTo>
                    <a:pt x="1122" y="226"/>
                  </a:lnTo>
                  <a:lnTo>
                    <a:pt x="1184" y="222"/>
                  </a:lnTo>
                  <a:lnTo>
                    <a:pt x="1212" y="240"/>
                  </a:lnTo>
                  <a:lnTo>
                    <a:pt x="1248" y="220"/>
                  </a:lnTo>
                  <a:lnTo>
                    <a:pt x="1300" y="220"/>
                  </a:lnTo>
                  <a:lnTo>
                    <a:pt x="1266" y="198"/>
                  </a:lnTo>
                  <a:lnTo>
                    <a:pt x="1208" y="196"/>
                  </a:lnTo>
                  <a:lnTo>
                    <a:pt x="1250" y="174"/>
                  </a:lnTo>
                  <a:lnTo>
                    <a:pt x="1328" y="172"/>
                  </a:lnTo>
                  <a:lnTo>
                    <a:pt x="1364" y="132"/>
                  </a:lnTo>
                  <a:cubicBezTo>
                    <a:pt x="1346" y="124"/>
                    <a:pt x="1343" y="119"/>
                    <a:pt x="1324" y="122"/>
                  </a:cubicBezTo>
                  <a:cubicBezTo>
                    <a:pt x="1310" y="124"/>
                    <a:pt x="1294" y="132"/>
                    <a:pt x="1286" y="144"/>
                  </a:cubicBezTo>
                  <a:cubicBezTo>
                    <a:pt x="1282" y="149"/>
                    <a:pt x="1274" y="148"/>
                    <a:pt x="1268" y="150"/>
                  </a:cubicBezTo>
                  <a:cubicBezTo>
                    <a:pt x="1266" y="144"/>
                    <a:pt x="1259" y="138"/>
                    <a:pt x="1262" y="132"/>
                  </a:cubicBezTo>
                  <a:cubicBezTo>
                    <a:pt x="1269" y="118"/>
                    <a:pt x="1303" y="134"/>
                    <a:pt x="1262" y="120"/>
                  </a:cubicBezTo>
                  <a:cubicBezTo>
                    <a:pt x="1221" y="134"/>
                    <a:pt x="1252" y="105"/>
                    <a:pt x="1262" y="90"/>
                  </a:cubicBezTo>
                  <a:cubicBezTo>
                    <a:pt x="1260" y="84"/>
                    <a:pt x="1262" y="75"/>
                    <a:pt x="1256" y="72"/>
                  </a:cubicBezTo>
                  <a:cubicBezTo>
                    <a:pt x="1238" y="63"/>
                    <a:pt x="1202" y="102"/>
                    <a:pt x="1202" y="102"/>
                  </a:cubicBezTo>
                  <a:cubicBezTo>
                    <a:pt x="1198" y="108"/>
                    <a:pt x="1186" y="140"/>
                    <a:pt x="1180" y="144"/>
                  </a:cubicBezTo>
                  <a:cubicBezTo>
                    <a:pt x="1169" y="151"/>
                    <a:pt x="1148" y="122"/>
                    <a:pt x="1148" y="122"/>
                  </a:cubicBezTo>
                  <a:cubicBezTo>
                    <a:pt x="1138" y="123"/>
                    <a:pt x="1121" y="137"/>
                    <a:pt x="1106" y="136"/>
                  </a:cubicBezTo>
                  <a:cubicBezTo>
                    <a:pt x="1091" y="135"/>
                    <a:pt x="1074" y="117"/>
                    <a:pt x="1056" y="116"/>
                  </a:cubicBezTo>
                  <a:cubicBezTo>
                    <a:pt x="1038" y="115"/>
                    <a:pt x="1016" y="131"/>
                    <a:pt x="998" y="132"/>
                  </a:cubicBezTo>
                  <a:cubicBezTo>
                    <a:pt x="997" y="132"/>
                    <a:pt x="956" y="125"/>
                    <a:pt x="950" y="120"/>
                  </a:cubicBezTo>
                  <a:cubicBezTo>
                    <a:pt x="918" y="94"/>
                    <a:pt x="960" y="108"/>
                    <a:pt x="920" y="90"/>
                  </a:cubicBezTo>
                  <a:cubicBezTo>
                    <a:pt x="852" y="60"/>
                    <a:pt x="806" y="58"/>
                    <a:pt x="730" y="54"/>
                  </a:cubicBezTo>
                  <a:cubicBezTo>
                    <a:pt x="656" y="39"/>
                    <a:pt x="625" y="15"/>
                    <a:pt x="550" y="0"/>
                  </a:cubicBezTo>
                  <a:cubicBezTo>
                    <a:pt x="510" y="2"/>
                    <a:pt x="486" y="5"/>
                    <a:pt x="446" y="8"/>
                  </a:cubicBezTo>
                  <a:cubicBezTo>
                    <a:pt x="424" y="9"/>
                    <a:pt x="423" y="14"/>
                    <a:pt x="406" y="18"/>
                  </a:cubicBezTo>
                  <a:cubicBezTo>
                    <a:pt x="389" y="22"/>
                    <a:pt x="353" y="24"/>
                    <a:pt x="344" y="32"/>
                  </a:cubicBezTo>
                  <a:cubicBezTo>
                    <a:pt x="346" y="38"/>
                    <a:pt x="354" y="60"/>
                    <a:pt x="350" y="64"/>
                  </a:cubicBezTo>
                  <a:cubicBezTo>
                    <a:pt x="274" y="50"/>
                    <a:pt x="250" y="81"/>
                    <a:pt x="236" y="82"/>
                  </a:cubicBezTo>
                  <a:cubicBezTo>
                    <a:pt x="278" y="110"/>
                    <a:pt x="270" y="72"/>
                    <a:pt x="290" y="102"/>
                  </a:cubicBezTo>
                  <a:cubicBezTo>
                    <a:pt x="234" y="121"/>
                    <a:pt x="178" y="104"/>
                    <a:pt x="128" y="138"/>
                  </a:cubicBezTo>
                  <a:cubicBezTo>
                    <a:pt x="126" y="144"/>
                    <a:pt x="122" y="150"/>
                    <a:pt x="122" y="156"/>
                  </a:cubicBezTo>
                  <a:cubicBezTo>
                    <a:pt x="122" y="162"/>
                    <a:pt x="132" y="170"/>
                    <a:pt x="128" y="174"/>
                  </a:cubicBezTo>
                  <a:cubicBezTo>
                    <a:pt x="126" y="182"/>
                    <a:pt x="109" y="197"/>
                    <a:pt x="112" y="202"/>
                  </a:cubicBezTo>
                  <a:cubicBezTo>
                    <a:pt x="124" y="206"/>
                    <a:pt x="137" y="195"/>
                    <a:pt x="146" y="204"/>
                  </a:cubicBezTo>
                  <a:cubicBezTo>
                    <a:pt x="151" y="209"/>
                    <a:pt x="135" y="213"/>
                    <a:pt x="128" y="216"/>
                  </a:cubicBezTo>
                  <a:cubicBezTo>
                    <a:pt x="116" y="221"/>
                    <a:pt x="104" y="226"/>
                    <a:pt x="92" y="228"/>
                  </a:cubicBezTo>
                  <a:cubicBezTo>
                    <a:pt x="48" y="237"/>
                    <a:pt x="72" y="233"/>
                    <a:pt x="20" y="240"/>
                  </a:cubicBezTo>
                  <a:cubicBezTo>
                    <a:pt x="0" y="247"/>
                    <a:pt x="2" y="240"/>
                    <a:pt x="2" y="252"/>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uk-UA"/>
            </a:p>
          </p:txBody>
        </p:sp>
        <p:sp>
          <p:nvSpPr>
            <p:cNvPr id="7" name="Freeform 17"/>
            <p:cNvSpPr>
              <a:spLocks/>
            </p:cNvSpPr>
            <p:nvPr/>
          </p:nvSpPr>
          <p:spPr bwMode="invGray">
            <a:xfrm>
              <a:off x="703" y="2230"/>
              <a:ext cx="34" cy="28"/>
            </a:xfrm>
            <a:custGeom>
              <a:avLst/>
              <a:gdLst/>
              <a:ahLst/>
              <a:cxnLst>
                <a:cxn ang="0">
                  <a:pos x="16" y="4"/>
                </a:cxn>
                <a:cxn ang="0">
                  <a:pos x="0" y="22"/>
                </a:cxn>
                <a:cxn ang="0">
                  <a:pos x="22" y="38"/>
                </a:cxn>
                <a:cxn ang="0">
                  <a:pos x="46" y="26"/>
                </a:cxn>
                <a:cxn ang="0">
                  <a:pos x="30" y="0"/>
                </a:cxn>
                <a:cxn ang="0">
                  <a:pos x="16" y="4"/>
                </a:cxn>
              </a:cxnLst>
              <a:rect l="0" t="0" r="r" b="b"/>
              <a:pathLst>
                <a:path w="46" h="38">
                  <a:moveTo>
                    <a:pt x="16" y="4"/>
                  </a:moveTo>
                  <a:lnTo>
                    <a:pt x="0" y="22"/>
                  </a:lnTo>
                  <a:lnTo>
                    <a:pt x="22" y="38"/>
                  </a:lnTo>
                  <a:lnTo>
                    <a:pt x="46" y="26"/>
                  </a:lnTo>
                  <a:lnTo>
                    <a:pt x="30" y="0"/>
                  </a:lnTo>
                  <a:lnTo>
                    <a:pt x="16" y="4"/>
                  </a:ln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uk-UA"/>
            </a:p>
          </p:txBody>
        </p:sp>
        <p:sp>
          <p:nvSpPr>
            <p:cNvPr id="8" name="Freeform 18"/>
            <p:cNvSpPr>
              <a:spLocks/>
            </p:cNvSpPr>
            <p:nvPr/>
          </p:nvSpPr>
          <p:spPr bwMode="invGray">
            <a:xfrm>
              <a:off x="1010" y="2353"/>
              <a:ext cx="39" cy="32"/>
            </a:xfrm>
            <a:custGeom>
              <a:avLst/>
              <a:gdLst/>
              <a:ahLst/>
              <a:cxnLst>
                <a:cxn ang="0">
                  <a:pos x="12" y="0"/>
                </a:cxn>
                <a:cxn ang="0">
                  <a:pos x="26" y="44"/>
                </a:cxn>
                <a:cxn ang="0">
                  <a:pos x="42" y="42"/>
                </a:cxn>
                <a:cxn ang="0">
                  <a:pos x="38" y="16"/>
                </a:cxn>
                <a:cxn ang="0">
                  <a:pos x="26" y="2"/>
                </a:cxn>
                <a:cxn ang="0">
                  <a:pos x="12" y="0"/>
                </a:cxn>
              </a:cxnLst>
              <a:rect l="0" t="0" r="r" b="b"/>
              <a:pathLst>
                <a:path w="52" h="44">
                  <a:moveTo>
                    <a:pt x="12" y="0"/>
                  </a:moveTo>
                  <a:cubicBezTo>
                    <a:pt x="16" y="14"/>
                    <a:pt x="18" y="32"/>
                    <a:pt x="26" y="44"/>
                  </a:cubicBezTo>
                  <a:cubicBezTo>
                    <a:pt x="31" y="43"/>
                    <a:pt x="37" y="44"/>
                    <a:pt x="42" y="42"/>
                  </a:cubicBezTo>
                  <a:cubicBezTo>
                    <a:pt x="52" y="38"/>
                    <a:pt x="48" y="19"/>
                    <a:pt x="38" y="16"/>
                  </a:cubicBezTo>
                  <a:cubicBezTo>
                    <a:pt x="33" y="9"/>
                    <a:pt x="34" y="5"/>
                    <a:pt x="26" y="2"/>
                  </a:cubicBezTo>
                  <a:cubicBezTo>
                    <a:pt x="4" y="4"/>
                    <a:pt x="0" y="8"/>
                    <a:pt x="12"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uk-UA"/>
            </a:p>
          </p:txBody>
        </p:sp>
        <p:sp>
          <p:nvSpPr>
            <p:cNvPr id="9" name="Freeform 19"/>
            <p:cNvSpPr>
              <a:spLocks/>
            </p:cNvSpPr>
            <p:nvPr/>
          </p:nvSpPr>
          <p:spPr bwMode="invGray">
            <a:xfrm>
              <a:off x="1792" y="2409"/>
              <a:ext cx="98" cy="74"/>
            </a:xfrm>
            <a:custGeom>
              <a:avLst/>
              <a:gdLst/>
              <a:ahLst/>
              <a:cxnLst>
                <a:cxn ang="0">
                  <a:pos x="97" y="0"/>
                </a:cxn>
                <a:cxn ang="0">
                  <a:pos x="79" y="8"/>
                </a:cxn>
                <a:cxn ang="0">
                  <a:pos x="53" y="24"/>
                </a:cxn>
                <a:cxn ang="0">
                  <a:pos x="39" y="40"/>
                </a:cxn>
                <a:cxn ang="0">
                  <a:pos x="21" y="52"/>
                </a:cxn>
                <a:cxn ang="0">
                  <a:pos x="63" y="82"/>
                </a:cxn>
                <a:cxn ang="0">
                  <a:pos x="79" y="94"/>
                </a:cxn>
                <a:cxn ang="0">
                  <a:pos x="85" y="92"/>
                </a:cxn>
                <a:cxn ang="0">
                  <a:pos x="89" y="86"/>
                </a:cxn>
                <a:cxn ang="0">
                  <a:pos x="97" y="98"/>
                </a:cxn>
                <a:cxn ang="0">
                  <a:pos x="123" y="86"/>
                </a:cxn>
                <a:cxn ang="0">
                  <a:pos x="129" y="74"/>
                </a:cxn>
                <a:cxn ang="0">
                  <a:pos x="101" y="40"/>
                </a:cxn>
                <a:cxn ang="0">
                  <a:pos x="115" y="24"/>
                </a:cxn>
                <a:cxn ang="0">
                  <a:pos x="111" y="4"/>
                </a:cxn>
                <a:cxn ang="0">
                  <a:pos x="97" y="0"/>
                </a:cxn>
              </a:cxnLst>
              <a:rect l="0" t="0" r="r" b="b"/>
              <a:pathLst>
                <a:path w="131" h="98">
                  <a:moveTo>
                    <a:pt x="97" y="0"/>
                  </a:moveTo>
                  <a:cubicBezTo>
                    <a:pt x="83" y="5"/>
                    <a:pt x="89" y="2"/>
                    <a:pt x="79" y="8"/>
                  </a:cubicBezTo>
                  <a:cubicBezTo>
                    <a:pt x="76" y="18"/>
                    <a:pt x="62" y="18"/>
                    <a:pt x="53" y="24"/>
                  </a:cubicBezTo>
                  <a:cubicBezTo>
                    <a:pt x="49" y="29"/>
                    <a:pt x="44" y="36"/>
                    <a:pt x="39" y="40"/>
                  </a:cubicBezTo>
                  <a:cubicBezTo>
                    <a:pt x="34" y="45"/>
                    <a:pt x="21" y="52"/>
                    <a:pt x="21" y="52"/>
                  </a:cubicBezTo>
                  <a:cubicBezTo>
                    <a:pt x="0" y="84"/>
                    <a:pt x="41" y="75"/>
                    <a:pt x="63" y="82"/>
                  </a:cubicBezTo>
                  <a:cubicBezTo>
                    <a:pt x="68" y="89"/>
                    <a:pt x="71" y="91"/>
                    <a:pt x="79" y="94"/>
                  </a:cubicBezTo>
                  <a:cubicBezTo>
                    <a:pt x="81" y="93"/>
                    <a:pt x="83" y="93"/>
                    <a:pt x="85" y="92"/>
                  </a:cubicBezTo>
                  <a:cubicBezTo>
                    <a:pt x="87" y="90"/>
                    <a:pt x="87" y="85"/>
                    <a:pt x="89" y="86"/>
                  </a:cubicBezTo>
                  <a:cubicBezTo>
                    <a:pt x="93" y="88"/>
                    <a:pt x="97" y="98"/>
                    <a:pt x="97" y="98"/>
                  </a:cubicBezTo>
                  <a:cubicBezTo>
                    <a:pt x="112" y="95"/>
                    <a:pt x="111" y="90"/>
                    <a:pt x="123" y="86"/>
                  </a:cubicBezTo>
                  <a:cubicBezTo>
                    <a:pt x="124" y="82"/>
                    <a:pt x="128" y="78"/>
                    <a:pt x="129" y="74"/>
                  </a:cubicBezTo>
                  <a:cubicBezTo>
                    <a:pt x="131" y="61"/>
                    <a:pt x="108" y="47"/>
                    <a:pt x="101" y="40"/>
                  </a:cubicBezTo>
                  <a:cubicBezTo>
                    <a:pt x="103" y="33"/>
                    <a:pt x="115" y="24"/>
                    <a:pt x="115" y="24"/>
                  </a:cubicBezTo>
                  <a:cubicBezTo>
                    <a:pt x="121" y="15"/>
                    <a:pt x="124" y="8"/>
                    <a:pt x="111" y="4"/>
                  </a:cubicBezTo>
                  <a:cubicBezTo>
                    <a:pt x="101" y="7"/>
                    <a:pt x="97" y="13"/>
                    <a:pt x="97"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uk-UA"/>
            </a:p>
          </p:txBody>
        </p:sp>
        <p:sp>
          <p:nvSpPr>
            <p:cNvPr id="10" name="Freeform 20"/>
            <p:cNvSpPr>
              <a:spLocks/>
            </p:cNvSpPr>
            <p:nvPr/>
          </p:nvSpPr>
          <p:spPr bwMode="invGray">
            <a:xfrm>
              <a:off x="1318" y="2793"/>
              <a:ext cx="158" cy="84"/>
            </a:xfrm>
            <a:custGeom>
              <a:avLst/>
              <a:gdLst/>
              <a:ahLst/>
              <a:cxnLst>
                <a:cxn ang="0">
                  <a:pos x="47" y="12"/>
                </a:cxn>
                <a:cxn ang="0">
                  <a:pos x="17" y="12"/>
                </a:cxn>
                <a:cxn ang="0">
                  <a:pos x="5" y="16"/>
                </a:cxn>
                <a:cxn ang="0">
                  <a:pos x="25" y="52"/>
                </a:cxn>
                <a:cxn ang="0">
                  <a:pos x="51" y="44"/>
                </a:cxn>
                <a:cxn ang="0">
                  <a:pos x="93" y="54"/>
                </a:cxn>
                <a:cxn ang="0">
                  <a:pos x="111" y="60"/>
                </a:cxn>
                <a:cxn ang="0">
                  <a:pos x="133" y="88"/>
                </a:cxn>
                <a:cxn ang="0">
                  <a:pos x="141" y="112"/>
                </a:cxn>
                <a:cxn ang="0">
                  <a:pos x="157" y="100"/>
                </a:cxn>
                <a:cxn ang="0">
                  <a:pos x="169" y="96"/>
                </a:cxn>
                <a:cxn ang="0">
                  <a:pos x="187" y="102"/>
                </a:cxn>
                <a:cxn ang="0">
                  <a:pos x="195" y="80"/>
                </a:cxn>
                <a:cxn ang="0">
                  <a:pos x="153" y="54"/>
                </a:cxn>
                <a:cxn ang="0">
                  <a:pos x="105" y="20"/>
                </a:cxn>
                <a:cxn ang="0">
                  <a:pos x="53" y="26"/>
                </a:cxn>
                <a:cxn ang="0">
                  <a:pos x="47" y="12"/>
                </a:cxn>
              </a:cxnLst>
              <a:rect l="0" t="0" r="r" b="b"/>
              <a:pathLst>
                <a:path w="212" h="112">
                  <a:moveTo>
                    <a:pt x="47" y="12"/>
                  </a:moveTo>
                  <a:cubicBezTo>
                    <a:pt x="39" y="0"/>
                    <a:pt x="28" y="7"/>
                    <a:pt x="17" y="12"/>
                  </a:cubicBezTo>
                  <a:cubicBezTo>
                    <a:pt x="13" y="14"/>
                    <a:pt x="5" y="16"/>
                    <a:pt x="5" y="16"/>
                  </a:cubicBezTo>
                  <a:cubicBezTo>
                    <a:pt x="0" y="31"/>
                    <a:pt x="10" y="48"/>
                    <a:pt x="25" y="52"/>
                  </a:cubicBezTo>
                  <a:cubicBezTo>
                    <a:pt x="37" y="50"/>
                    <a:pt x="41" y="47"/>
                    <a:pt x="51" y="44"/>
                  </a:cubicBezTo>
                  <a:cubicBezTo>
                    <a:pt x="65" y="53"/>
                    <a:pt x="76" y="53"/>
                    <a:pt x="93" y="54"/>
                  </a:cubicBezTo>
                  <a:cubicBezTo>
                    <a:pt x="99" y="56"/>
                    <a:pt x="111" y="60"/>
                    <a:pt x="111" y="60"/>
                  </a:cubicBezTo>
                  <a:cubicBezTo>
                    <a:pt x="120" y="69"/>
                    <a:pt x="129" y="75"/>
                    <a:pt x="133" y="88"/>
                  </a:cubicBezTo>
                  <a:cubicBezTo>
                    <a:pt x="125" y="100"/>
                    <a:pt x="126" y="107"/>
                    <a:pt x="141" y="112"/>
                  </a:cubicBezTo>
                  <a:cubicBezTo>
                    <a:pt x="145" y="106"/>
                    <a:pt x="150" y="103"/>
                    <a:pt x="157" y="100"/>
                  </a:cubicBezTo>
                  <a:cubicBezTo>
                    <a:pt x="161" y="98"/>
                    <a:pt x="169" y="96"/>
                    <a:pt x="169" y="96"/>
                  </a:cubicBezTo>
                  <a:cubicBezTo>
                    <a:pt x="175" y="98"/>
                    <a:pt x="187" y="102"/>
                    <a:pt x="187" y="102"/>
                  </a:cubicBezTo>
                  <a:cubicBezTo>
                    <a:pt x="203" y="100"/>
                    <a:pt x="212" y="94"/>
                    <a:pt x="195" y="80"/>
                  </a:cubicBezTo>
                  <a:cubicBezTo>
                    <a:pt x="183" y="70"/>
                    <a:pt x="165" y="66"/>
                    <a:pt x="153" y="54"/>
                  </a:cubicBezTo>
                  <a:cubicBezTo>
                    <a:pt x="141" y="42"/>
                    <a:pt x="122" y="26"/>
                    <a:pt x="105" y="20"/>
                  </a:cubicBezTo>
                  <a:cubicBezTo>
                    <a:pt x="85" y="21"/>
                    <a:pt x="71" y="20"/>
                    <a:pt x="53" y="26"/>
                  </a:cubicBezTo>
                  <a:cubicBezTo>
                    <a:pt x="47" y="24"/>
                    <a:pt x="33" y="12"/>
                    <a:pt x="47" y="12"/>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uk-UA"/>
            </a:p>
          </p:txBody>
        </p:sp>
        <p:sp>
          <p:nvSpPr>
            <p:cNvPr id="11" name="Freeform 21"/>
            <p:cNvSpPr>
              <a:spLocks/>
            </p:cNvSpPr>
            <p:nvPr/>
          </p:nvSpPr>
          <p:spPr bwMode="invGray">
            <a:xfrm>
              <a:off x="1448" y="2857"/>
              <a:ext cx="99" cy="41"/>
            </a:xfrm>
            <a:custGeom>
              <a:avLst/>
              <a:gdLst/>
              <a:ahLst/>
              <a:cxnLst>
                <a:cxn ang="0">
                  <a:pos x="57" y="0"/>
                </a:cxn>
                <a:cxn ang="0">
                  <a:pos x="43" y="6"/>
                </a:cxn>
                <a:cxn ang="0">
                  <a:pos x="31" y="30"/>
                </a:cxn>
                <a:cxn ang="0">
                  <a:pos x="15" y="34"/>
                </a:cxn>
                <a:cxn ang="0">
                  <a:pos x="3" y="42"/>
                </a:cxn>
                <a:cxn ang="0">
                  <a:pos x="13" y="54"/>
                </a:cxn>
                <a:cxn ang="0">
                  <a:pos x="133" y="34"/>
                </a:cxn>
                <a:cxn ang="0">
                  <a:pos x="123" y="16"/>
                </a:cxn>
                <a:cxn ang="0">
                  <a:pos x="105" y="8"/>
                </a:cxn>
                <a:cxn ang="0">
                  <a:pos x="101" y="24"/>
                </a:cxn>
                <a:cxn ang="0">
                  <a:pos x="89" y="18"/>
                </a:cxn>
                <a:cxn ang="0">
                  <a:pos x="67" y="14"/>
                </a:cxn>
                <a:cxn ang="0">
                  <a:pos x="57" y="0"/>
                </a:cxn>
              </a:cxnLst>
              <a:rect l="0" t="0" r="r" b="b"/>
              <a:pathLst>
                <a:path w="133" h="54">
                  <a:moveTo>
                    <a:pt x="57" y="0"/>
                  </a:moveTo>
                  <a:cubicBezTo>
                    <a:pt x="53" y="3"/>
                    <a:pt x="46" y="2"/>
                    <a:pt x="43" y="6"/>
                  </a:cubicBezTo>
                  <a:cubicBezTo>
                    <a:pt x="36" y="14"/>
                    <a:pt x="43" y="26"/>
                    <a:pt x="31" y="30"/>
                  </a:cubicBezTo>
                  <a:cubicBezTo>
                    <a:pt x="26" y="32"/>
                    <a:pt x="20" y="31"/>
                    <a:pt x="15" y="34"/>
                  </a:cubicBezTo>
                  <a:cubicBezTo>
                    <a:pt x="11" y="36"/>
                    <a:pt x="3" y="42"/>
                    <a:pt x="3" y="42"/>
                  </a:cubicBezTo>
                  <a:cubicBezTo>
                    <a:pt x="0" y="51"/>
                    <a:pt x="5" y="51"/>
                    <a:pt x="13" y="54"/>
                  </a:cubicBezTo>
                  <a:cubicBezTo>
                    <a:pt x="51" y="51"/>
                    <a:pt x="97" y="46"/>
                    <a:pt x="133" y="34"/>
                  </a:cubicBezTo>
                  <a:cubicBezTo>
                    <a:pt x="129" y="28"/>
                    <a:pt x="128" y="21"/>
                    <a:pt x="123" y="16"/>
                  </a:cubicBezTo>
                  <a:cubicBezTo>
                    <a:pt x="118" y="11"/>
                    <a:pt x="105" y="8"/>
                    <a:pt x="105" y="8"/>
                  </a:cubicBezTo>
                  <a:cubicBezTo>
                    <a:pt x="84" y="13"/>
                    <a:pt x="106" y="19"/>
                    <a:pt x="101" y="24"/>
                  </a:cubicBezTo>
                  <a:cubicBezTo>
                    <a:pt x="99" y="26"/>
                    <a:pt x="89" y="18"/>
                    <a:pt x="89" y="18"/>
                  </a:cubicBezTo>
                  <a:cubicBezTo>
                    <a:pt x="83" y="15"/>
                    <a:pt x="73" y="15"/>
                    <a:pt x="67" y="14"/>
                  </a:cubicBezTo>
                  <a:cubicBezTo>
                    <a:pt x="58" y="8"/>
                    <a:pt x="62" y="12"/>
                    <a:pt x="57"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uk-UA"/>
            </a:p>
          </p:txBody>
        </p:sp>
        <p:sp>
          <p:nvSpPr>
            <p:cNvPr id="12" name="Freeform 22"/>
            <p:cNvSpPr>
              <a:spLocks/>
            </p:cNvSpPr>
            <p:nvPr/>
          </p:nvSpPr>
          <p:spPr bwMode="invGray">
            <a:xfrm>
              <a:off x="1553" y="2883"/>
              <a:ext cx="38" cy="18"/>
            </a:xfrm>
            <a:custGeom>
              <a:avLst/>
              <a:gdLst/>
              <a:ahLst/>
              <a:cxnLst>
                <a:cxn ang="0">
                  <a:pos x="13" y="0"/>
                </a:cxn>
                <a:cxn ang="0">
                  <a:pos x="7" y="18"/>
                </a:cxn>
                <a:cxn ang="0">
                  <a:pos x="27" y="24"/>
                </a:cxn>
                <a:cxn ang="0">
                  <a:pos x="33" y="4"/>
                </a:cxn>
                <a:cxn ang="0">
                  <a:pos x="13" y="0"/>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uk-UA"/>
            </a:p>
          </p:txBody>
        </p:sp>
        <p:sp>
          <p:nvSpPr>
            <p:cNvPr id="13" name="Freeform 23"/>
            <p:cNvSpPr>
              <a:spLocks/>
            </p:cNvSpPr>
            <p:nvPr/>
          </p:nvSpPr>
          <p:spPr bwMode="invGray">
            <a:xfrm>
              <a:off x="1609" y="2886"/>
              <a:ext cx="12" cy="25"/>
            </a:xfrm>
            <a:custGeom>
              <a:avLst/>
              <a:gdLst/>
              <a:ahLst/>
              <a:cxnLst>
                <a:cxn ang="0">
                  <a:pos x="14" y="0"/>
                </a:cxn>
                <a:cxn ang="0">
                  <a:pos x="0" y="14"/>
                </a:cxn>
                <a:cxn ang="0">
                  <a:pos x="16" y="34"/>
                </a:cxn>
                <a:cxn ang="0">
                  <a:pos x="12" y="18"/>
                </a:cxn>
                <a:cxn ang="0">
                  <a:pos x="16" y="6"/>
                </a:cxn>
                <a:cxn ang="0">
                  <a:pos x="14" y="0"/>
                </a:cxn>
              </a:cxnLst>
              <a:rect l="0" t="0" r="r" b="b"/>
              <a:pathLst>
                <a:path w="16" h="34">
                  <a:moveTo>
                    <a:pt x="14" y="0"/>
                  </a:moveTo>
                  <a:cubicBezTo>
                    <a:pt x="5" y="3"/>
                    <a:pt x="2" y="4"/>
                    <a:pt x="0" y="14"/>
                  </a:cubicBezTo>
                  <a:cubicBezTo>
                    <a:pt x="3" y="26"/>
                    <a:pt x="4" y="30"/>
                    <a:pt x="16" y="34"/>
                  </a:cubicBezTo>
                  <a:cubicBezTo>
                    <a:pt x="15" y="29"/>
                    <a:pt x="11" y="23"/>
                    <a:pt x="12" y="18"/>
                  </a:cubicBezTo>
                  <a:cubicBezTo>
                    <a:pt x="12" y="14"/>
                    <a:pt x="16" y="6"/>
                    <a:pt x="16" y="6"/>
                  </a:cubicBezTo>
                  <a:cubicBezTo>
                    <a:pt x="9" y="1"/>
                    <a:pt x="8" y="3"/>
                    <a:pt x="14"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uk-UA"/>
            </a:p>
          </p:txBody>
        </p:sp>
        <p:sp>
          <p:nvSpPr>
            <p:cNvPr id="14" name="Freeform 24"/>
            <p:cNvSpPr>
              <a:spLocks/>
            </p:cNvSpPr>
            <p:nvPr/>
          </p:nvSpPr>
          <p:spPr bwMode="invGray">
            <a:xfrm>
              <a:off x="1426" y="2040"/>
              <a:ext cx="180" cy="88"/>
            </a:xfrm>
            <a:custGeom>
              <a:avLst/>
              <a:gdLst/>
              <a:ahLst/>
              <a:cxnLst>
                <a:cxn ang="0">
                  <a:pos x="64" y="1"/>
                </a:cxn>
                <a:cxn ang="0">
                  <a:pos x="24" y="31"/>
                </a:cxn>
                <a:cxn ang="0">
                  <a:pos x="6" y="37"/>
                </a:cxn>
                <a:cxn ang="0">
                  <a:pos x="0" y="39"/>
                </a:cxn>
                <a:cxn ang="0">
                  <a:pos x="26" y="59"/>
                </a:cxn>
                <a:cxn ang="0">
                  <a:pos x="38" y="63"/>
                </a:cxn>
                <a:cxn ang="0">
                  <a:pos x="68" y="47"/>
                </a:cxn>
                <a:cxn ang="0">
                  <a:pos x="80" y="43"/>
                </a:cxn>
                <a:cxn ang="0">
                  <a:pos x="82" y="55"/>
                </a:cxn>
                <a:cxn ang="0">
                  <a:pos x="64" y="61"/>
                </a:cxn>
                <a:cxn ang="0">
                  <a:pos x="72" y="73"/>
                </a:cxn>
                <a:cxn ang="0">
                  <a:pos x="40" y="87"/>
                </a:cxn>
                <a:cxn ang="0">
                  <a:pos x="70" y="109"/>
                </a:cxn>
                <a:cxn ang="0">
                  <a:pos x="82" y="113"/>
                </a:cxn>
                <a:cxn ang="0">
                  <a:pos x="118" y="103"/>
                </a:cxn>
                <a:cxn ang="0">
                  <a:pos x="150" y="105"/>
                </a:cxn>
                <a:cxn ang="0">
                  <a:pos x="168" y="117"/>
                </a:cxn>
                <a:cxn ang="0">
                  <a:pos x="204" y="109"/>
                </a:cxn>
                <a:cxn ang="0">
                  <a:pos x="224" y="103"/>
                </a:cxn>
                <a:cxn ang="0">
                  <a:pos x="222" y="77"/>
                </a:cxn>
                <a:cxn ang="0">
                  <a:pos x="234" y="69"/>
                </a:cxn>
                <a:cxn ang="0">
                  <a:pos x="238" y="47"/>
                </a:cxn>
                <a:cxn ang="0">
                  <a:pos x="210" y="57"/>
                </a:cxn>
                <a:cxn ang="0">
                  <a:pos x="200" y="43"/>
                </a:cxn>
                <a:cxn ang="0">
                  <a:pos x="172" y="45"/>
                </a:cxn>
                <a:cxn ang="0">
                  <a:pos x="134" y="9"/>
                </a:cxn>
                <a:cxn ang="0">
                  <a:pos x="94" y="11"/>
                </a:cxn>
                <a:cxn ang="0">
                  <a:pos x="82" y="1"/>
                </a:cxn>
                <a:cxn ang="0">
                  <a:pos x="64" y="1"/>
                </a:cxn>
              </a:cxnLst>
              <a:rect l="0" t="0" r="r" b="b"/>
              <a:pathLst>
                <a:path w="240" h="117">
                  <a:moveTo>
                    <a:pt x="64" y="1"/>
                  </a:moveTo>
                  <a:cubicBezTo>
                    <a:pt x="57" y="21"/>
                    <a:pt x="44" y="24"/>
                    <a:pt x="24" y="31"/>
                  </a:cubicBezTo>
                  <a:cubicBezTo>
                    <a:pt x="18" y="33"/>
                    <a:pt x="12" y="35"/>
                    <a:pt x="6" y="37"/>
                  </a:cubicBezTo>
                  <a:cubicBezTo>
                    <a:pt x="4" y="38"/>
                    <a:pt x="0" y="39"/>
                    <a:pt x="0" y="39"/>
                  </a:cubicBezTo>
                  <a:cubicBezTo>
                    <a:pt x="3" y="55"/>
                    <a:pt x="12" y="54"/>
                    <a:pt x="26" y="59"/>
                  </a:cubicBezTo>
                  <a:cubicBezTo>
                    <a:pt x="30" y="60"/>
                    <a:pt x="38" y="63"/>
                    <a:pt x="38" y="63"/>
                  </a:cubicBezTo>
                  <a:cubicBezTo>
                    <a:pt x="50" y="59"/>
                    <a:pt x="57" y="54"/>
                    <a:pt x="68" y="47"/>
                  </a:cubicBezTo>
                  <a:cubicBezTo>
                    <a:pt x="72" y="45"/>
                    <a:pt x="80" y="43"/>
                    <a:pt x="80" y="43"/>
                  </a:cubicBezTo>
                  <a:cubicBezTo>
                    <a:pt x="82" y="46"/>
                    <a:pt x="88" y="51"/>
                    <a:pt x="82" y="55"/>
                  </a:cubicBezTo>
                  <a:cubicBezTo>
                    <a:pt x="77" y="59"/>
                    <a:pt x="64" y="61"/>
                    <a:pt x="64" y="61"/>
                  </a:cubicBezTo>
                  <a:cubicBezTo>
                    <a:pt x="58" y="70"/>
                    <a:pt x="63" y="70"/>
                    <a:pt x="72" y="73"/>
                  </a:cubicBezTo>
                  <a:cubicBezTo>
                    <a:pt x="77" y="88"/>
                    <a:pt x="50" y="86"/>
                    <a:pt x="40" y="87"/>
                  </a:cubicBezTo>
                  <a:cubicBezTo>
                    <a:pt x="47" y="94"/>
                    <a:pt x="60" y="106"/>
                    <a:pt x="70" y="109"/>
                  </a:cubicBezTo>
                  <a:cubicBezTo>
                    <a:pt x="74" y="110"/>
                    <a:pt x="82" y="113"/>
                    <a:pt x="82" y="113"/>
                  </a:cubicBezTo>
                  <a:cubicBezTo>
                    <a:pt x="99" y="111"/>
                    <a:pt x="104" y="108"/>
                    <a:pt x="118" y="103"/>
                  </a:cubicBezTo>
                  <a:cubicBezTo>
                    <a:pt x="129" y="104"/>
                    <a:pt x="140" y="103"/>
                    <a:pt x="150" y="105"/>
                  </a:cubicBezTo>
                  <a:cubicBezTo>
                    <a:pt x="157" y="107"/>
                    <a:pt x="168" y="117"/>
                    <a:pt x="168" y="117"/>
                  </a:cubicBezTo>
                  <a:cubicBezTo>
                    <a:pt x="193" y="115"/>
                    <a:pt x="188" y="116"/>
                    <a:pt x="204" y="109"/>
                  </a:cubicBezTo>
                  <a:cubicBezTo>
                    <a:pt x="210" y="106"/>
                    <a:pt x="224" y="103"/>
                    <a:pt x="224" y="103"/>
                  </a:cubicBezTo>
                  <a:cubicBezTo>
                    <a:pt x="223" y="98"/>
                    <a:pt x="217" y="82"/>
                    <a:pt x="222" y="77"/>
                  </a:cubicBezTo>
                  <a:cubicBezTo>
                    <a:pt x="225" y="73"/>
                    <a:pt x="234" y="69"/>
                    <a:pt x="234" y="69"/>
                  </a:cubicBezTo>
                  <a:cubicBezTo>
                    <a:pt x="237" y="59"/>
                    <a:pt x="240" y="59"/>
                    <a:pt x="238" y="47"/>
                  </a:cubicBezTo>
                  <a:cubicBezTo>
                    <a:pt x="228" y="49"/>
                    <a:pt x="219" y="51"/>
                    <a:pt x="210" y="57"/>
                  </a:cubicBezTo>
                  <a:cubicBezTo>
                    <a:pt x="201" y="71"/>
                    <a:pt x="201" y="50"/>
                    <a:pt x="200" y="43"/>
                  </a:cubicBezTo>
                  <a:cubicBezTo>
                    <a:pt x="189" y="45"/>
                    <a:pt x="182" y="48"/>
                    <a:pt x="172" y="45"/>
                  </a:cubicBezTo>
                  <a:cubicBezTo>
                    <a:pt x="161" y="34"/>
                    <a:pt x="148" y="14"/>
                    <a:pt x="134" y="9"/>
                  </a:cubicBezTo>
                  <a:cubicBezTo>
                    <a:pt x="119" y="11"/>
                    <a:pt x="108" y="13"/>
                    <a:pt x="94" y="11"/>
                  </a:cubicBezTo>
                  <a:cubicBezTo>
                    <a:pt x="92" y="9"/>
                    <a:pt x="85" y="2"/>
                    <a:pt x="82" y="1"/>
                  </a:cubicBezTo>
                  <a:cubicBezTo>
                    <a:pt x="74" y="0"/>
                    <a:pt x="72" y="9"/>
                    <a:pt x="64" y="1"/>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uk-UA"/>
            </a:p>
          </p:txBody>
        </p:sp>
        <p:sp>
          <p:nvSpPr>
            <p:cNvPr id="15" name="Freeform 25"/>
            <p:cNvSpPr>
              <a:spLocks/>
            </p:cNvSpPr>
            <p:nvPr/>
          </p:nvSpPr>
          <p:spPr bwMode="invGray">
            <a:xfrm>
              <a:off x="1506" y="1999"/>
              <a:ext cx="146" cy="60"/>
            </a:xfrm>
            <a:custGeom>
              <a:avLst/>
              <a:gdLst/>
              <a:ahLst/>
              <a:cxnLst>
                <a:cxn ang="0">
                  <a:pos x="97" y="10"/>
                </a:cxn>
                <a:cxn ang="0">
                  <a:pos x="13" y="24"/>
                </a:cxn>
                <a:cxn ang="0">
                  <a:pos x="9" y="34"/>
                </a:cxn>
                <a:cxn ang="0">
                  <a:pos x="57" y="52"/>
                </a:cxn>
                <a:cxn ang="0">
                  <a:pos x="135" y="74"/>
                </a:cxn>
                <a:cxn ang="0">
                  <a:pos x="175" y="68"/>
                </a:cxn>
                <a:cxn ang="0">
                  <a:pos x="187" y="64"/>
                </a:cxn>
                <a:cxn ang="0">
                  <a:pos x="175" y="44"/>
                </a:cxn>
                <a:cxn ang="0">
                  <a:pos x="163" y="36"/>
                </a:cxn>
                <a:cxn ang="0">
                  <a:pos x="129" y="26"/>
                </a:cxn>
                <a:cxn ang="0">
                  <a:pos x="97" y="10"/>
                </a:cxn>
              </a:cxnLst>
              <a:rect l="0" t="0" r="r" b="b"/>
              <a:pathLst>
                <a:path w="194" h="80">
                  <a:moveTo>
                    <a:pt x="97" y="10"/>
                  </a:moveTo>
                  <a:cubicBezTo>
                    <a:pt x="70" y="19"/>
                    <a:pt x="42" y="22"/>
                    <a:pt x="13" y="24"/>
                  </a:cubicBezTo>
                  <a:cubicBezTo>
                    <a:pt x="9" y="25"/>
                    <a:pt x="0" y="26"/>
                    <a:pt x="9" y="34"/>
                  </a:cubicBezTo>
                  <a:cubicBezTo>
                    <a:pt x="21" y="44"/>
                    <a:pt x="43" y="43"/>
                    <a:pt x="57" y="52"/>
                  </a:cubicBezTo>
                  <a:cubicBezTo>
                    <a:pt x="75" y="80"/>
                    <a:pt x="104" y="73"/>
                    <a:pt x="135" y="74"/>
                  </a:cubicBezTo>
                  <a:cubicBezTo>
                    <a:pt x="153" y="73"/>
                    <a:pt x="159" y="73"/>
                    <a:pt x="175" y="68"/>
                  </a:cubicBezTo>
                  <a:cubicBezTo>
                    <a:pt x="179" y="67"/>
                    <a:pt x="187" y="64"/>
                    <a:pt x="187" y="64"/>
                  </a:cubicBezTo>
                  <a:cubicBezTo>
                    <a:pt x="194" y="53"/>
                    <a:pt x="184" y="49"/>
                    <a:pt x="175" y="44"/>
                  </a:cubicBezTo>
                  <a:cubicBezTo>
                    <a:pt x="171" y="42"/>
                    <a:pt x="163" y="36"/>
                    <a:pt x="163" y="36"/>
                  </a:cubicBezTo>
                  <a:cubicBezTo>
                    <a:pt x="140" y="41"/>
                    <a:pt x="147" y="38"/>
                    <a:pt x="129" y="26"/>
                  </a:cubicBezTo>
                  <a:cubicBezTo>
                    <a:pt x="123" y="17"/>
                    <a:pt x="107" y="0"/>
                    <a:pt x="97" y="1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uk-UA"/>
            </a:p>
          </p:txBody>
        </p:sp>
        <p:sp>
          <p:nvSpPr>
            <p:cNvPr id="16" name="Freeform 26"/>
            <p:cNvSpPr>
              <a:spLocks/>
            </p:cNvSpPr>
            <p:nvPr/>
          </p:nvSpPr>
          <p:spPr bwMode="invGray">
            <a:xfrm>
              <a:off x="1711" y="2069"/>
              <a:ext cx="233" cy="190"/>
            </a:xfrm>
            <a:custGeom>
              <a:avLst/>
              <a:gdLst/>
              <a:ahLst/>
              <a:cxnLst>
                <a:cxn ang="0">
                  <a:pos x="67" y="9"/>
                </a:cxn>
                <a:cxn ang="0">
                  <a:pos x="51" y="23"/>
                </a:cxn>
                <a:cxn ang="0">
                  <a:pos x="21" y="39"/>
                </a:cxn>
                <a:cxn ang="0">
                  <a:pos x="53" y="77"/>
                </a:cxn>
                <a:cxn ang="0">
                  <a:pos x="79" y="85"/>
                </a:cxn>
                <a:cxn ang="0">
                  <a:pos x="103" y="99"/>
                </a:cxn>
                <a:cxn ang="0">
                  <a:pos x="127" y="85"/>
                </a:cxn>
                <a:cxn ang="0">
                  <a:pos x="143" y="101"/>
                </a:cxn>
                <a:cxn ang="0">
                  <a:pos x="149" y="127"/>
                </a:cxn>
                <a:cxn ang="0">
                  <a:pos x="115" y="151"/>
                </a:cxn>
                <a:cxn ang="0">
                  <a:pos x="89" y="173"/>
                </a:cxn>
                <a:cxn ang="0">
                  <a:pos x="69" y="169"/>
                </a:cxn>
                <a:cxn ang="0">
                  <a:pos x="57" y="165"/>
                </a:cxn>
                <a:cxn ang="0">
                  <a:pos x="43" y="187"/>
                </a:cxn>
                <a:cxn ang="0">
                  <a:pos x="39" y="199"/>
                </a:cxn>
                <a:cxn ang="0">
                  <a:pos x="73" y="205"/>
                </a:cxn>
                <a:cxn ang="0">
                  <a:pos x="95" y="203"/>
                </a:cxn>
                <a:cxn ang="0">
                  <a:pos x="115" y="231"/>
                </a:cxn>
                <a:cxn ang="0">
                  <a:pos x="127" y="235"/>
                </a:cxn>
                <a:cxn ang="0">
                  <a:pos x="139" y="239"/>
                </a:cxn>
                <a:cxn ang="0">
                  <a:pos x="155" y="251"/>
                </a:cxn>
                <a:cxn ang="0">
                  <a:pos x="181" y="237"/>
                </a:cxn>
                <a:cxn ang="0">
                  <a:pos x="203" y="235"/>
                </a:cxn>
                <a:cxn ang="0">
                  <a:pos x="229" y="213"/>
                </a:cxn>
                <a:cxn ang="0">
                  <a:pos x="225" y="185"/>
                </a:cxn>
                <a:cxn ang="0">
                  <a:pos x="217" y="173"/>
                </a:cxn>
                <a:cxn ang="0">
                  <a:pos x="233" y="167"/>
                </a:cxn>
                <a:cxn ang="0">
                  <a:pos x="245" y="183"/>
                </a:cxn>
                <a:cxn ang="0">
                  <a:pos x="247" y="197"/>
                </a:cxn>
                <a:cxn ang="0">
                  <a:pos x="261" y="193"/>
                </a:cxn>
                <a:cxn ang="0">
                  <a:pos x="303" y="169"/>
                </a:cxn>
                <a:cxn ang="0">
                  <a:pos x="293" y="147"/>
                </a:cxn>
                <a:cxn ang="0">
                  <a:pos x="259" y="123"/>
                </a:cxn>
                <a:cxn ang="0">
                  <a:pos x="265" y="107"/>
                </a:cxn>
                <a:cxn ang="0">
                  <a:pos x="277" y="103"/>
                </a:cxn>
                <a:cxn ang="0">
                  <a:pos x="253" y="63"/>
                </a:cxn>
                <a:cxn ang="0">
                  <a:pos x="233" y="59"/>
                </a:cxn>
                <a:cxn ang="0">
                  <a:pos x="221" y="55"/>
                </a:cxn>
                <a:cxn ang="0">
                  <a:pos x="201" y="33"/>
                </a:cxn>
                <a:cxn ang="0">
                  <a:pos x="155" y="45"/>
                </a:cxn>
                <a:cxn ang="0">
                  <a:pos x="167" y="25"/>
                </a:cxn>
                <a:cxn ang="0">
                  <a:pos x="139" y="17"/>
                </a:cxn>
                <a:cxn ang="0">
                  <a:pos x="119" y="19"/>
                </a:cxn>
                <a:cxn ang="0">
                  <a:pos x="67" y="9"/>
                </a:cxn>
              </a:cxnLst>
              <a:rect l="0" t="0" r="r" b="b"/>
              <a:pathLst>
                <a:path w="310" h="254">
                  <a:moveTo>
                    <a:pt x="67" y="9"/>
                  </a:moveTo>
                  <a:cubicBezTo>
                    <a:pt x="63" y="15"/>
                    <a:pt x="51" y="23"/>
                    <a:pt x="51" y="23"/>
                  </a:cubicBezTo>
                  <a:cubicBezTo>
                    <a:pt x="43" y="34"/>
                    <a:pt x="33" y="35"/>
                    <a:pt x="21" y="39"/>
                  </a:cubicBezTo>
                  <a:cubicBezTo>
                    <a:pt x="0" y="71"/>
                    <a:pt x="30" y="74"/>
                    <a:pt x="53" y="77"/>
                  </a:cubicBezTo>
                  <a:cubicBezTo>
                    <a:pt x="61" y="89"/>
                    <a:pt x="63" y="87"/>
                    <a:pt x="79" y="85"/>
                  </a:cubicBezTo>
                  <a:cubicBezTo>
                    <a:pt x="88" y="88"/>
                    <a:pt x="93" y="96"/>
                    <a:pt x="103" y="99"/>
                  </a:cubicBezTo>
                  <a:cubicBezTo>
                    <a:pt x="117" y="96"/>
                    <a:pt x="116" y="89"/>
                    <a:pt x="127" y="85"/>
                  </a:cubicBezTo>
                  <a:cubicBezTo>
                    <a:pt x="134" y="90"/>
                    <a:pt x="138" y="94"/>
                    <a:pt x="143" y="101"/>
                  </a:cubicBezTo>
                  <a:cubicBezTo>
                    <a:pt x="140" y="116"/>
                    <a:pt x="134" y="117"/>
                    <a:pt x="149" y="127"/>
                  </a:cubicBezTo>
                  <a:cubicBezTo>
                    <a:pt x="161" y="144"/>
                    <a:pt x="126" y="147"/>
                    <a:pt x="115" y="151"/>
                  </a:cubicBezTo>
                  <a:cubicBezTo>
                    <a:pt x="109" y="160"/>
                    <a:pt x="100" y="169"/>
                    <a:pt x="89" y="173"/>
                  </a:cubicBezTo>
                  <a:cubicBezTo>
                    <a:pt x="81" y="172"/>
                    <a:pt x="76" y="171"/>
                    <a:pt x="69" y="169"/>
                  </a:cubicBezTo>
                  <a:cubicBezTo>
                    <a:pt x="65" y="168"/>
                    <a:pt x="57" y="165"/>
                    <a:pt x="57" y="165"/>
                  </a:cubicBezTo>
                  <a:cubicBezTo>
                    <a:pt x="46" y="169"/>
                    <a:pt x="46" y="177"/>
                    <a:pt x="43" y="187"/>
                  </a:cubicBezTo>
                  <a:cubicBezTo>
                    <a:pt x="42" y="191"/>
                    <a:pt x="39" y="199"/>
                    <a:pt x="39" y="199"/>
                  </a:cubicBezTo>
                  <a:cubicBezTo>
                    <a:pt x="50" y="203"/>
                    <a:pt x="61" y="204"/>
                    <a:pt x="73" y="205"/>
                  </a:cubicBezTo>
                  <a:cubicBezTo>
                    <a:pt x="82" y="203"/>
                    <a:pt x="86" y="201"/>
                    <a:pt x="95" y="203"/>
                  </a:cubicBezTo>
                  <a:cubicBezTo>
                    <a:pt x="107" y="211"/>
                    <a:pt x="111" y="218"/>
                    <a:pt x="115" y="231"/>
                  </a:cubicBezTo>
                  <a:cubicBezTo>
                    <a:pt x="116" y="235"/>
                    <a:pt x="123" y="234"/>
                    <a:pt x="127" y="235"/>
                  </a:cubicBezTo>
                  <a:cubicBezTo>
                    <a:pt x="131" y="236"/>
                    <a:pt x="139" y="239"/>
                    <a:pt x="139" y="239"/>
                  </a:cubicBezTo>
                  <a:cubicBezTo>
                    <a:pt x="144" y="246"/>
                    <a:pt x="147" y="248"/>
                    <a:pt x="155" y="251"/>
                  </a:cubicBezTo>
                  <a:cubicBezTo>
                    <a:pt x="169" y="250"/>
                    <a:pt x="187" y="254"/>
                    <a:pt x="181" y="237"/>
                  </a:cubicBezTo>
                  <a:cubicBezTo>
                    <a:pt x="184" y="220"/>
                    <a:pt x="192" y="228"/>
                    <a:pt x="203" y="235"/>
                  </a:cubicBezTo>
                  <a:cubicBezTo>
                    <a:pt x="224" y="233"/>
                    <a:pt x="224" y="232"/>
                    <a:pt x="229" y="213"/>
                  </a:cubicBezTo>
                  <a:cubicBezTo>
                    <a:pt x="229" y="211"/>
                    <a:pt x="229" y="192"/>
                    <a:pt x="225" y="185"/>
                  </a:cubicBezTo>
                  <a:cubicBezTo>
                    <a:pt x="223" y="181"/>
                    <a:pt x="217" y="173"/>
                    <a:pt x="217" y="173"/>
                  </a:cubicBezTo>
                  <a:cubicBezTo>
                    <a:pt x="220" y="163"/>
                    <a:pt x="224" y="165"/>
                    <a:pt x="233" y="167"/>
                  </a:cubicBezTo>
                  <a:cubicBezTo>
                    <a:pt x="240" y="172"/>
                    <a:pt x="242" y="175"/>
                    <a:pt x="245" y="183"/>
                  </a:cubicBezTo>
                  <a:cubicBezTo>
                    <a:pt x="246" y="188"/>
                    <a:pt x="244" y="193"/>
                    <a:pt x="247" y="197"/>
                  </a:cubicBezTo>
                  <a:cubicBezTo>
                    <a:pt x="250" y="201"/>
                    <a:pt x="256" y="194"/>
                    <a:pt x="261" y="193"/>
                  </a:cubicBezTo>
                  <a:cubicBezTo>
                    <a:pt x="276" y="188"/>
                    <a:pt x="290" y="178"/>
                    <a:pt x="303" y="169"/>
                  </a:cubicBezTo>
                  <a:cubicBezTo>
                    <a:pt x="310" y="158"/>
                    <a:pt x="302" y="153"/>
                    <a:pt x="293" y="147"/>
                  </a:cubicBezTo>
                  <a:cubicBezTo>
                    <a:pt x="281" y="129"/>
                    <a:pt x="283" y="126"/>
                    <a:pt x="259" y="123"/>
                  </a:cubicBezTo>
                  <a:cubicBezTo>
                    <a:pt x="256" y="115"/>
                    <a:pt x="257" y="111"/>
                    <a:pt x="265" y="107"/>
                  </a:cubicBezTo>
                  <a:cubicBezTo>
                    <a:pt x="269" y="105"/>
                    <a:pt x="277" y="103"/>
                    <a:pt x="277" y="103"/>
                  </a:cubicBezTo>
                  <a:cubicBezTo>
                    <a:pt x="287" y="88"/>
                    <a:pt x="269" y="66"/>
                    <a:pt x="253" y="63"/>
                  </a:cubicBezTo>
                  <a:cubicBezTo>
                    <a:pt x="239" y="60"/>
                    <a:pt x="244" y="62"/>
                    <a:pt x="233" y="59"/>
                  </a:cubicBezTo>
                  <a:cubicBezTo>
                    <a:pt x="229" y="58"/>
                    <a:pt x="221" y="55"/>
                    <a:pt x="221" y="55"/>
                  </a:cubicBezTo>
                  <a:cubicBezTo>
                    <a:pt x="200" y="60"/>
                    <a:pt x="217" y="38"/>
                    <a:pt x="201" y="33"/>
                  </a:cubicBezTo>
                  <a:cubicBezTo>
                    <a:pt x="185" y="35"/>
                    <a:pt x="169" y="36"/>
                    <a:pt x="155" y="45"/>
                  </a:cubicBezTo>
                  <a:cubicBezTo>
                    <a:pt x="145" y="30"/>
                    <a:pt x="152" y="30"/>
                    <a:pt x="167" y="25"/>
                  </a:cubicBezTo>
                  <a:cubicBezTo>
                    <a:pt x="163" y="10"/>
                    <a:pt x="155" y="15"/>
                    <a:pt x="139" y="17"/>
                  </a:cubicBezTo>
                  <a:cubicBezTo>
                    <a:pt x="131" y="20"/>
                    <a:pt x="127" y="22"/>
                    <a:pt x="119" y="19"/>
                  </a:cubicBezTo>
                  <a:cubicBezTo>
                    <a:pt x="106" y="0"/>
                    <a:pt x="74" y="29"/>
                    <a:pt x="67" y="9"/>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uk-UA"/>
            </a:p>
          </p:txBody>
        </p:sp>
        <p:sp>
          <p:nvSpPr>
            <p:cNvPr id="17" name="Freeform 27"/>
            <p:cNvSpPr>
              <a:spLocks/>
            </p:cNvSpPr>
            <p:nvPr/>
          </p:nvSpPr>
          <p:spPr bwMode="invGray">
            <a:xfrm>
              <a:off x="1709" y="1987"/>
              <a:ext cx="44" cy="37"/>
            </a:xfrm>
            <a:custGeom>
              <a:avLst/>
              <a:gdLst/>
              <a:ahLst/>
              <a:cxnLst>
                <a:cxn ang="0">
                  <a:pos x="26" y="0"/>
                </a:cxn>
                <a:cxn ang="0">
                  <a:pos x="0" y="10"/>
                </a:cxn>
                <a:cxn ang="0">
                  <a:pos x="30" y="40"/>
                </a:cxn>
                <a:cxn ang="0">
                  <a:pos x="48" y="50"/>
                </a:cxn>
                <a:cxn ang="0">
                  <a:pos x="58" y="28"/>
                </a:cxn>
                <a:cxn ang="0">
                  <a:pos x="44" y="8"/>
                </a:cxn>
                <a:cxn ang="0">
                  <a:pos x="26" y="0"/>
                </a:cxn>
              </a:cxnLst>
              <a:rect l="0" t="0" r="r" b="b"/>
              <a:pathLst>
                <a:path w="59" h="50">
                  <a:moveTo>
                    <a:pt x="26" y="0"/>
                  </a:moveTo>
                  <a:cubicBezTo>
                    <a:pt x="13" y="2"/>
                    <a:pt x="7" y="0"/>
                    <a:pt x="0" y="10"/>
                  </a:cubicBezTo>
                  <a:cubicBezTo>
                    <a:pt x="4" y="22"/>
                    <a:pt x="18" y="36"/>
                    <a:pt x="30" y="40"/>
                  </a:cubicBezTo>
                  <a:cubicBezTo>
                    <a:pt x="37" y="42"/>
                    <a:pt x="48" y="50"/>
                    <a:pt x="48" y="50"/>
                  </a:cubicBezTo>
                  <a:cubicBezTo>
                    <a:pt x="57" y="44"/>
                    <a:pt x="55" y="37"/>
                    <a:pt x="58" y="28"/>
                  </a:cubicBezTo>
                  <a:cubicBezTo>
                    <a:pt x="55" y="11"/>
                    <a:pt x="59" y="18"/>
                    <a:pt x="44" y="8"/>
                  </a:cubicBezTo>
                  <a:cubicBezTo>
                    <a:pt x="42" y="6"/>
                    <a:pt x="26" y="5"/>
                    <a:pt x="26"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uk-UA"/>
            </a:p>
          </p:txBody>
        </p:sp>
        <p:sp>
          <p:nvSpPr>
            <p:cNvPr id="18" name="Freeform 28"/>
            <p:cNvSpPr>
              <a:spLocks/>
            </p:cNvSpPr>
            <p:nvPr/>
          </p:nvSpPr>
          <p:spPr bwMode="invGray">
            <a:xfrm>
              <a:off x="1625" y="2057"/>
              <a:ext cx="65" cy="42"/>
            </a:xfrm>
            <a:custGeom>
              <a:avLst/>
              <a:gdLst/>
              <a:ahLst/>
              <a:cxnLst>
                <a:cxn ang="0">
                  <a:pos x="44" y="7"/>
                </a:cxn>
                <a:cxn ang="0">
                  <a:pos x="24" y="25"/>
                </a:cxn>
                <a:cxn ang="0">
                  <a:pos x="4" y="27"/>
                </a:cxn>
                <a:cxn ang="0">
                  <a:pos x="16" y="57"/>
                </a:cxn>
                <a:cxn ang="0">
                  <a:pos x="74" y="35"/>
                </a:cxn>
                <a:cxn ang="0">
                  <a:pos x="86" y="17"/>
                </a:cxn>
                <a:cxn ang="0">
                  <a:pos x="56" y="7"/>
                </a:cxn>
                <a:cxn ang="0">
                  <a:pos x="44" y="7"/>
                </a:cxn>
              </a:cxnLst>
              <a:rect l="0" t="0" r="r" b="b"/>
              <a:pathLst>
                <a:path w="86" h="57">
                  <a:moveTo>
                    <a:pt x="44" y="7"/>
                  </a:moveTo>
                  <a:cubicBezTo>
                    <a:pt x="39" y="14"/>
                    <a:pt x="31" y="20"/>
                    <a:pt x="24" y="25"/>
                  </a:cubicBezTo>
                  <a:cubicBezTo>
                    <a:pt x="16" y="19"/>
                    <a:pt x="12" y="22"/>
                    <a:pt x="4" y="27"/>
                  </a:cubicBezTo>
                  <a:cubicBezTo>
                    <a:pt x="0" y="38"/>
                    <a:pt x="4" y="53"/>
                    <a:pt x="16" y="57"/>
                  </a:cubicBezTo>
                  <a:cubicBezTo>
                    <a:pt x="33" y="51"/>
                    <a:pt x="60" y="45"/>
                    <a:pt x="74" y="35"/>
                  </a:cubicBezTo>
                  <a:cubicBezTo>
                    <a:pt x="78" y="29"/>
                    <a:pt x="86" y="17"/>
                    <a:pt x="86" y="17"/>
                  </a:cubicBezTo>
                  <a:cubicBezTo>
                    <a:pt x="80" y="0"/>
                    <a:pt x="74" y="5"/>
                    <a:pt x="56" y="7"/>
                  </a:cubicBezTo>
                  <a:cubicBezTo>
                    <a:pt x="43" y="11"/>
                    <a:pt x="44" y="15"/>
                    <a:pt x="44" y="7"/>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uk-UA"/>
            </a:p>
          </p:txBody>
        </p:sp>
        <p:sp>
          <p:nvSpPr>
            <p:cNvPr id="19" name="Freeform 29"/>
            <p:cNvSpPr>
              <a:spLocks/>
            </p:cNvSpPr>
            <p:nvPr/>
          </p:nvSpPr>
          <p:spPr bwMode="invGray">
            <a:xfrm>
              <a:off x="1693" y="2065"/>
              <a:ext cx="54" cy="25"/>
            </a:xfrm>
            <a:custGeom>
              <a:avLst/>
              <a:gdLst/>
              <a:ahLst/>
              <a:cxnLst>
                <a:cxn ang="0">
                  <a:pos x="40" y="0"/>
                </a:cxn>
                <a:cxn ang="0">
                  <a:pos x="10" y="16"/>
                </a:cxn>
                <a:cxn ang="0">
                  <a:pos x="24" y="34"/>
                </a:cxn>
                <a:cxn ang="0">
                  <a:pos x="52" y="28"/>
                </a:cxn>
                <a:cxn ang="0">
                  <a:pos x="64" y="20"/>
                </a:cxn>
                <a:cxn ang="0">
                  <a:pos x="40" y="0"/>
                </a:cxn>
              </a:cxnLst>
              <a:rect l="0" t="0" r="r" b="b"/>
              <a:pathLst>
                <a:path w="73" h="34">
                  <a:moveTo>
                    <a:pt x="40" y="0"/>
                  </a:moveTo>
                  <a:cubicBezTo>
                    <a:pt x="30" y="6"/>
                    <a:pt x="20" y="10"/>
                    <a:pt x="10" y="16"/>
                  </a:cubicBezTo>
                  <a:cubicBezTo>
                    <a:pt x="0" y="31"/>
                    <a:pt x="13" y="30"/>
                    <a:pt x="24" y="34"/>
                  </a:cubicBezTo>
                  <a:cubicBezTo>
                    <a:pt x="44" y="31"/>
                    <a:pt x="35" y="34"/>
                    <a:pt x="52" y="28"/>
                  </a:cubicBezTo>
                  <a:cubicBezTo>
                    <a:pt x="57" y="26"/>
                    <a:pt x="64" y="20"/>
                    <a:pt x="64" y="20"/>
                  </a:cubicBezTo>
                  <a:cubicBezTo>
                    <a:pt x="73" y="7"/>
                    <a:pt x="48" y="8"/>
                    <a:pt x="40"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uk-UA"/>
            </a:p>
          </p:txBody>
        </p:sp>
        <p:sp>
          <p:nvSpPr>
            <p:cNvPr id="20" name="Freeform 30"/>
            <p:cNvSpPr>
              <a:spLocks/>
            </p:cNvSpPr>
            <p:nvPr/>
          </p:nvSpPr>
          <p:spPr bwMode="invGray">
            <a:xfrm>
              <a:off x="1664" y="2029"/>
              <a:ext cx="64" cy="34"/>
            </a:xfrm>
            <a:custGeom>
              <a:avLst/>
              <a:gdLst/>
              <a:ahLst/>
              <a:cxnLst>
                <a:cxn ang="0">
                  <a:pos x="58" y="10"/>
                </a:cxn>
                <a:cxn ang="0">
                  <a:pos x="28" y="4"/>
                </a:cxn>
                <a:cxn ang="0">
                  <a:pos x="0" y="18"/>
                </a:cxn>
                <a:cxn ang="0">
                  <a:pos x="40" y="32"/>
                </a:cxn>
                <a:cxn ang="0">
                  <a:pos x="64" y="40"/>
                </a:cxn>
                <a:cxn ang="0">
                  <a:pos x="84" y="18"/>
                </a:cxn>
                <a:cxn ang="0">
                  <a:pos x="82" y="6"/>
                </a:cxn>
                <a:cxn ang="0">
                  <a:pos x="64" y="0"/>
                </a:cxn>
                <a:cxn ang="0">
                  <a:pos x="58" y="10"/>
                </a:cxn>
              </a:cxnLst>
              <a:rect l="0" t="0" r="r" b="b"/>
              <a:pathLst>
                <a:path w="85" h="45">
                  <a:moveTo>
                    <a:pt x="58" y="10"/>
                  </a:moveTo>
                  <a:cubicBezTo>
                    <a:pt x="39" y="16"/>
                    <a:pt x="45" y="10"/>
                    <a:pt x="28" y="4"/>
                  </a:cubicBezTo>
                  <a:cubicBezTo>
                    <a:pt x="7" y="6"/>
                    <a:pt x="5" y="2"/>
                    <a:pt x="0" y="18"/>
                  </a:cubicBezTo>
                  <a:cubicBezTo>
                    <a:pt x="5" y="34"/>
                    <a:pt x="26" y="31"/>
                    <a:pt x="40" y="32"/>
                  </a:cubicBezTo>
                  <a:cubicBezTo>
                    <a:pt x="50" y="42"/>
                    <a:pt x="49" y="45"/>
                    <a:pt x="64" y="40"/>
                  </a:cubicBezTo>
                  <a:cubicBezTo>
                    <a:pt x="69" y="32"/>
                    <a:pt x="77" y="25"/>
                    <a:pt x="84" y="18"/>
                  </a:cubicBezTo>
                  <a:cubicBezTo>
                    <a:pt x="83" y="14"/>
                    <a:pt x="85" y="9"/>
                    <a:pt x="82" y="6"/>
                  </a:cubicBezTo>
                  <a:cubicBezTo>
                    <a:pt x="78" y="1"/>
                    <a:pt x="64" y="0"/>
                    <a:pt x="64" y="0"/>
                  </a:cubicBezTo>
                  <a:cubicBezTo>
                    <a:pt x="56" y="3"/>
                    <a:pt x="47" y="21"/>
                    <a:pt x="58" y="1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uk-UA"/>
            </a:p>
          </p:txBody>
        </p:sp>
        <p:sp>
          <p:nvSpPr>
            <p:cNvPr id="21" name="Freeform 31"/>
            <p:cNvSpPr>
              <a:spLocks/>
            </p:cNvSpPr>
            <p:nvPr/>
          </p:nvSpPr>
          <p:spPr bwMode="invGray">
            <a:xfrm>
              <a:off x="1637" y="1997"/>
              <a:ext cx="44" cy="24"/>
            </a:xfrm>
            <a:custGeom>
              <a:avLst/>
              <a:gdLst/>
              <a:ahLst/>
              <a:cxnLst>
                <a:cxn ang="0">
                  <a:pos x="16" y="4"/>
                </a:cxn>
                <a:cxn ang="0">
                  <a:pos x="0" y="18"/>
                </a:cxn>
                <a:cxn ang="0">
                  <a:pos x="20" y="28"/>
                </a:cxn>
                <a:cxn ang="0">
                  <a:pos x="28" y="20"/>
                </a:cxn>
                <a:cxn ang="0">
                  <a:pos x="52" y="12"/>
                </a:cxn>
                <a:cxn ang="0">
                  <a:pos x="44" y="0"/>
                </a:cxn>
                <a:cxn ang="0">
                  <a:pos x="16" y="4"/>
                </a:cxn>
              </a:cxnLst>
              <a:rect l="0" t="0" r="r" b="b"/>
              <a:pathLst>
                <a:path w="58" h="31">
                  <a:moveTo>
                    <a:pt x="16" y="4"/>
                  </a:moveTo>
                  <a:cubicBezTo>
                    <a:pt x="2" y="13"/>
                    <a:pt x="7" y="8"/>
                    <a:pt x="0" y="18"/>
                  </a:cubicBezTo>
                  <a:cubicBezTo>
                    <a:pt x="5" y="26"/>
                    <a:pt x="11" y="25"/>
                    <a:pt x="20" y="28"/>
                  </a:cubicBezTo>
                  <a:cubicBezTo>
                    <a:pt x="36" y="23"/>
                    <a:pt x="17" y="31"/>
                    <a:pt x="28" y="20"/>
                  </a:cubicBezTo>
                  <a:cubicBezTo>
                    <a:pt x="33" y="15"/>
                    <a:pt x="46" y="13"/>
                    <a:pt x="52" y="12"/>
                  </a:cubicBezTo>
                  <a:cubicBezTo>
                    <a:pt x="58" y="3"/>
                    <a:pt x="53" y="3"/>
                    <a:pt x="44" y="0"/>
                  </a:cubicBezTo>
                  <a:cubicBezTo>
                    <a:pt x="38" y="1"/>
                    <a:pt x="20" y="8"/>
                    <a:pt x="16" y="4"/>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uk-UA"/>
            </a:p>
          </p:txBody>
        </p:sp>
        <p:sp>
          <p:nvSpPr>
            <p:cNvPr id="22" name="Freeform 32"/>
            <p:cNvSpPr>
              <a:spLocks/>
            </p:cNvSpPr>
            <p:nvPr/>
          </p:nvSpPr>
          <p:spPr bwMode="invGray">
            <a:xfrm>
              <a:off x="1751" y="2000"/>
              <a:ext cx="114" cy="77"/>
            </a:xfrm>
            <a:custGeom>
              <a:avLst/>
              <a:gdLst/>
              <a:ahLst/>
              <a:cxnLst>
                <a:cxn ang="0">
                  <a:pos x="38" y="0"/>
                </a:cxn>
                <a:cxn ang="0">
                  <a:pos x="14" y="6"/>
                </a:cxn>
                <a:cxn ang="0">
                  <a:pos x="4" y="38"/>
                </a:cxn>
                <a:cxn ang="0">
                  <a:pos x="12" y="56"/>
                </a:cxn>
                <a:cxn ang="0">
                  <a:pos x="0" y="72"/>
                </a:cxn>
                <a:cxn ang="0">
                  <a:pos x="56" y="86"/>
                </a:cxn>
                <a:cxn ang="0">
                  <a:pos x="82" y="92"/>
                </a:cxn>
                <a:cxn ang="0">
                  <a:pos x="152" y="86"/>
                </a:cxn>
                <a:cxn ang="0">
                  <a:pos x="76" y="70"/>
                </a:cxn>
                <a:cxn ang="0">
                  <a:pos x="54" y="62"/>
                </a:cxn>
                <a:cxn ang="0">
                  <a:pos x="44" y="52"/>
                </a:cxn>
                <a:cxn ang="0">
                  <a:pos x="50" y="34"/>
                </a:cxn>
                <a:cxn ang="0">
                  <a:pos x="38" y="0"/>
                </a:cxn>
              </a:cxnLst>
              <a:rect l="0" t="0" r="r" b="b"/>
              <a:pathLst>
                <a:path w="152" h="102">
                  <a:moveTo>
                    <a:pt x="38" y="0"/>
                  </a:moveTo>
                  <a:cubicBezTo>
                    <a:pt x="22" y="5"/>
                    <a:pt x="30" y="3"/>
                    <a:pt x="14" y="6"/>
                  </a:cubicBezTo>
                  <a:cubicBezTo>
                    <a:pt x="18" y="22"/>
                    <a:pt x="22" y="32"/>
                    <a:pt x="4" y="38"/>
                  </a:cubicBezTo>
                  <a:cubicBezTo>
                    <a:pt x="1" y="47"/>
                    <a:pt x="7" y="49"/>
                    <a:pt x="12" y="56"/>
                  </a:cubicBezTo>
                  <a:cubicBezTo>
                    <a:pt x="10" y="65"/>
                    <a:pt x="9" y="69"/>
                    <a:pt x="0" y="72"/>
                  </a:cubicBezTo>
                  <a:cubicBezTo>
                    <a:pt x="5" y="88"/>
                    <a:pt x="45" y="85"/>
                    <a:pt x="56" y="86"/>
                  </a:cubicBezTo>
                  <a:cubicBezTo>
                    <a:pt x="72" y="97"/>
                    <a:pt x="63" y="95"/>
                    <a:pt x="82" y="92"/>
                  </a:cubicBezTo>
                  <a:cubicBezTo>
                    <a:pt x="86" y="92"/>
                    <a:pt x="147" y="102"/>
                    <a:pt x="152" y="86"/>
                  </a:cubicBezTo>
                  <a:cubicBezTo>
                    <a:pt x="123" y="66"/>
                    <a:pt x="128" y="72"/>
                    <a:pt x="76" y="70"/>
                  </a:cubicBezTo>
                  <a:cubicBezTo>
                    <a:pt x="62" y="56"/>
                    <a:pt x="81" y="73"/>
                    <a:pt x="54" y="62"/>
                  </a:cubicBezTo>
                  <a:cubicBezTo>
                    <a:pt x="50" y="60"/>
                    <a:pt x="48" y="55"/>
                    <a:pt x="44" y="52"/>
                  </a:cubicBezTo>
                  <a:cubicBezTo>
                    <a:pt x="41" y="43"/>
                    <a:pt x="42" y="39"/>
                    <a:pt x="50" y="34"/>
                  </a:cubicBezTo>
                  <a:cubicBezTo>
                    <a:pt x="52" y="27"/>
                    <a:pt x="42" y="9"/>
                    <a:pt x="38"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uk-UA"/>
            </a:p>
          </p:txBody>
        </p:sp>
        <p:sp>
          <p:nvSpPr>
            <p:cNvPr id="23" name="Freeform 33"/>
            <p:cNvSpPr>
              <a:spLocks/>
            </p:cNvSpPr>
            <p:nvPr/>
          </p:nvSpPr>
          <p:spPr bwMode="invGray">
            <a:xfrm>
              <a:off x="664" y="2245"/>
              <a:ext cx="25" cy="15"/>
            </a:xfrm>
            <a:custGeom>
              <a:avLst/>
              <a:gdLst/>
              <a:ahLst/>
              <a:cxnLst>
                <a:cxn ang="0">
                  <a:pos x="34" y="0"/>
                </a:cxn>
                <a:cxn ang="0">
                  <a:pos x="24" y="20"/>
                </a:cxn>
                <a:cxn ang="0">
                  <a:pos x="4" y="18"/>
                </a:cxn>
                <a:cxn ang="0">
                  <a:pos x="4" y="6"/>
                </a:cxn>
                <a:cxn ang="0">
                  <a:pos x="34" y="0"/>
                </a:cxn>
              </a:cxnLst>
              <a:rect l="0" t="0" r="r" b="b"/>
              <a:pathLst>
                <a:path w="34" h="20">
                  <a:moveTo>
                    <a:pt x="34" y="0"/>
                  </a:moveTo>
                  <a:cubicBezTo>
                    <a:pt x="32" y="10"/>
                    <a:pt x="34" y="17"/>
                    <a:pt x="24" y="20"/>
                  </a:cubicBezTo>
                  <a:cubicBezTo>
                    <a:pt x="17" y="19"/>
                    <a:pt x="10" y="20"/>
                    <a:pt x="4" y="18"/>
                  </a:cubicBezTo>
                  <a:cubicBezTo>
                    <a:pt x="0" y="17"/>
                    <a:pt x="2" y="7"/>
                    <a:pt x="4" y="6"/>
                  </a:cubicBezTo>
                  <a:cubicBezTo>
                    <a:pt x="12" y="0"/>
                    <a:pt x="24" y="0"/>
                    <a:pt x="34"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uk-UA"/>
            </a:p>
          </p:txBody>
        </p:sp>
        <p:sp>
          <p:nvSpPr>
            <p:cNvPr id="24" name="Freeform 34"/>
            <p:cNvSpPr>
              <a:spLocks/>
            </p:cNvSpPr>
            <p:nvPr/>
          </p:nvSpPr>
          <p:spPr bwMode="invGray">
            <a:xfrm>
              <a:off x="1421" y="2756"/>
              <a:ext cx="16" cy="12"/>
            </a:xfrm>
            <a:custGeom>
              <a:avLst/>
              <a:gdLst/>
              <a:ahLst/>
              <a:cxnLst>
                <a:cxn ang="0">
                  <a:pos x="3" y="0"/>
                </a:cxn>
                <a:cxn ang="0">
                  <a:pos x="13" y="16"/>
                </a:cxn>
                <a:cxn ang="0">
                  <a:pos x="3" y="0"/>
                </a:cxn>
              </a:cxnLst>
              <a:rect l="0" t="0" r="r" b="b"/>
              <a:pathLst>
                <a:path w="21" h="16">
                  <a:moveTo>
                    <a:pt x="3" y="0"/>
                  </a:moveTo>
                  <a:cubicBezTo>
                    <a:pt x="0" y="9"/>
                    <a:pt x="6" y="11"/>
                    <a:pt x="13" y="16"/>
                  </a:cubicBezTo>
                  <a:cubicBezTo>
                    <a:pt x="21" y="4"/>
                    <a:pt x="16" y="2"/>
                    <a:pt x="3"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uk-UA"/>
            </a:p>
          </p:txBody>
        </p:sp>
        <p:sp>
          <p:nvSpPr>
            <p:cNvPr id="25" name="Freeform 35"/>
            <p:cNvSpPr>
              <a:spLocks/>
            </p:cNvSpPr>
            <p:nvPr/>
          </p:nvSpPr>
          <p:spPr bwMode="invGray">
            <a:xfrm>
              <a:off x="1424" y="2781"/>
              <a:ext cx="16" cy="12"/>
            </a:xfrm>
            <a:custGeom>
              <a:avLst/>
              <a:gdLst/>
              <a:ahLst/>
              <a:cxnLst>
                <a:cxn ang="0">
                  <a:pos x="3" y="0"/>
                </a:cxn>
                <a:cxn ang="0">
                  <a:pos x="13" y="16"/>
                </a:cxn>
                <a:cxn ang="0">
                  <a:pos x="3" y="0"/>
                </a:cxn>
              </a:cxnLst>
              <a:rect l="0" t="0" r="r" b="b"/>
              <a:pathLst>
                <a:path w="21" h="16">
                  <a:moveTo>
                    <a:pt x="3" y="0"/>
                  </a:moveTo>
                  <a:cubicBezTo>
                    <a:pt x="0" y="9"/>
                    <a:pt x="6" y="11"/>
                    <a:pt x="13" y="16"/>
                  </a:cubicBezTo>
                  <a:cubicBezTo>
                    <a:pt x="21" y="4"/>
                    <a:pt x="16" y="2"/>
                    <a:pt x="3"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uk-UA"/>
            </a:p>
          </p:txBody>
        </p:sp>
        <p:sp>
          <p:nvSpPr>
            <p:cNvPr id="26" name="Freeform 36"/>
            <p:cNvSpPr>
              <a:spLocks/>
            </p:cNvSpPr>
            <p:nvPr/>
          </p:nvSpPr>
          <p:spPr bwMode="invGray">
            <a:xfrm>
              <a:off x="1628" y="2913"/>
              <a:ext cx="15" cy="12"/>
            </a:xfrm>
            <a:custGeom>
              <a:avLst/>
              <a:gdLst/>
              <a:ahLst/>
              <a:cxnLst>
                <a:cxn ang="0">
                  <a:pos x="3" y="0"/>
                </a:cxn>
                <a:cxn ang="0">
                  <a:pos x="13" y="16"/>
                </a:cxn>
                <a:cxn ang="0">
                  <a:pos x="3" y="0"/>
                </a:cxn>
              </a:cxnLst>
              <a:rect l="0" t="0" r="r" b="b"/>
              <a:pathLst>
                <a:path w="21" h="16">
                  <a:moveTo>
                    <a:pt x="3" y="0"/>
                  </a:moveTo>
                  <a:cubicBezTo>
                    <a:pt x="0" y="9"/>
                    <a:pt x="6" y="11"/>
                    <a:pt x="13" y="16"/>
                  </a:cubicBezTo>
                  <a:cubicBezTo>
                    <a:pt x="21" y="4"/>
                    <a:pt x="16" y="2"/>
                    <a:pt x="3"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uk-UA"/>
            </a:p>
          </p:txBody>
        </p:sp>
        <p:sp>
          <p:nvSpPr>
            <p:cNvPr id="27" name="Freeform 37"/>
            <p:cNvSpPr>
              <a:spLocks/>
            </p:cNvSpPr>
            <p:nvPr/>
          </p:nvSpPr>
          <p:spPr bwMode="invGray">
            <a:xfrm>
              <a:off x="1752" y="2429"/>
              <a:ext cx="38" cy="18"/>
            </a:xfrm>
            <a:custGeom>
              <a:avLst/>
              <a:gdLst/>
              <a:ahLst/>
              <a:cxnLst>
                <a:cxn ang="0">
                  <a:pos x="13" y="0"/>
                </a:cxn>
                <a:cxn ang="0">
                  <a:pos x="7" y="18"/>
                </a:cxn>
                <a:cxn ang="0">
                  <a:pos x="27" y="24"/>
                </a:cxn>
                <a:cxn ang="0">
                  <a:pos x="33" y="4"/>
                </a:cxn>
                <a:cxn ang="0">
                  <a:pos x="13" y="0"/>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uk-UA"/>
            </a:p>
          </p:txBody>
        </p:sp>
        <p:sp>
          <p:nvSpPr>
            <p:cNvPr id="28" name="Freeform 38"/>
            <p:cNvSpPr>
              <a:spLocks/>
            </p:cNvSpPr>
            <p:nvPr/>
          </p:nvSpPr>
          <p:spPr bwMode="invGray">
            <a:xfrm>
              <a:off x="1652" y="2224"/>
              <a:ext cx="38" cy="18"/>
            </a:xfrm>
            <a:custGeom>
              <a:avLst/>
              <a:gdLst/>
              <a:ahLst/>
              <a:cxnLst>
                <a:cxn ang="0">
                  <a:pos x="13" y="0"/>
                </a:cxn>
                <a:cxn ang="0">
                  <a:pos x="7" y="18"/>
                </a:cxn>
                <a:cxn ang="0">
                  <a:pos x="27" y="24"/>
                </a:cxn>
                <a:cxn ang="0">
                  <a:pos x="33" y="4"/>
                </a:cxn>
                <a:cxn ang="0">
                  <a:pos x="13" y="0"/>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uk-UA"/>
            </a:p>
          </p:txBody>
        </p:sp>
        <p:sp>
          <p:nvSpPr>
            <p:cNvPr id="29" name="Freeform 39"/>
            <p:cNvSpPr>
              <a:spLocks/>
            </p:cNvSpPr>
            <p:nvPr/>
          </p:nvSpPr>
          <p:spPr bwMode="invGray">
            <a:xfrm>
              <a:off x="1717" y="2045"/>
              <a:ext cx="39" cy="18"/>
            </a:xfrm>
            <a:custGeom>
              <a:avLst/>
              <a:gdLst/>
              <a:ahLst/>
              <a:cxnLst>
                <a:cxn ang="0">
                  <a:pos x="13" y="0"/>
                </a:cxn>
                <a:cxn ang="0">
                  <a:pos x="7" y="18"/>
                </a:cxn>
                <a:cxn ang="0">
                  <a:pos x="27" y="24"/>
                </a:cxn>
                <a:cxn ang="0">
                  <a:pos x="33" y="4"/>
                </a:cxn>
                <a:cxn ang="0">
                  <a:pos x="13" y="0"/>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uk-UA"/>
            </a:p>
          </p:txBody>
        </p:sp>
        <p:sp>
          <p:nvSpPr>
            <p:cNvPr id="30" name="Freeform 40"/>
            <p:cNvSpPr>
              <a:spLocks/>
            </p:cNvSpPr>
            <p:nvPr/>
          </p:nvSpPr>
          <p:spPr bwMode="invGray">
            <a:xfrm>
              <a:off x="1780" y="2153"/>
              <a:ext cx="38" cy="18"/>
            </a:xfrm>
            <a:custGeom>
              <a:avLst/>
              <a:gdLst/>
              <a:ahLst/>
              <a:cxnLst>
                <a:cxn ang="0">
                  <a:pos x="13" y="0"/>
                </a:cxn>
                <a:cxn ang="0">
                  <a:pos x="7" y="18"/>
                </a:cxn>
                <a:cxn ang="0">
                  <a:pos x="27" y="24"/>
                </a:cxn>
                <a:cxn ang="0">
                  <a:pos x="33" y="4"/>
                </a:cxn>
                <a:cxn ang="0">
                  <a:pos x="13" y="0"/>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uk-UA"/>
            </a:p>
          </p:txBody>
        </p:sp>
        <p:sp>
          <p:nvSpPr>
            <p:cNvPr id="31" name="Freeform 41"/>
            <p:cNvSpPr>
              <a:spLocks/>
            </p:cNvSpPr>
            <p:nvPr/>
          </p:nvSpPr>
          <p:spPr bwMode="invGray">
            <a:xfrm>
              <a:off x="1796" y="1951"/>
              <a:ext cx="696" cy="346"/>
            </a:xfrm>
            <a:custGeom>
              <a:avLst/>
              <a:gdLst/>
              <a:ahLst/>
              <a:cxnLst>
                <a:cxn ang="0">
                  <a:pos x="28" y="56"/>
                </a:cxn>
                <a:cxn ang="0">
                  <a:pos x="6" y="92"/>
                </a:cxn>
                <a:cxn ang="0">
                  <a:pos x="36" y="100"/>
                </a:cxn>
                <a:cxn ang="0">
                  <a:pos x="16" y="116"/>
                </a:cxn>
                <a:cxn ang="0">
                  <a:pos x="104" y="136"/>
                </a:cxn>
                <a:cxn ang="0">
                  <a:pos x="142" y="130"/>
                </a:cxn>
                <a:cxn ang="0">
                  <a:pos x="250" y="78"/>
                </a:cxn>
                <a:cxn ang="0">
                  <a:pos x="300" y="66"/>
                </a:cxn>
                <a:cxn ang="0">
                  <a:pos x="324" y="80"/>
                </a:cxn>
                <a:cxn ang="0">
                  <a:pos x="272" y="88"/>
                </a:cxn>
                <a:cxn ang="0">
                  <a:pos x="242" y="112"/>
                </a:cxn>
                <a:cxn ang="0">
                  <a:pos x="254" y="120"/>
                </a:cxn>
                <a:cxn ang="0">
                  <a:pos x="260" y="158"/>
                </a:cxn>
                <a:cxn ang="0">
                  <a:pos x="350" y="192"/>
                </a:cxn>
                <a:cxn ang="0">
                  <a:pos x="336" y="210"/>
                </a:cxn>
                <a:cxn ang="0">
                  <a:pos x="368" y="246"/>
                </a:cxn>
                <a:cxn ang="0">
                  <a:pos x="348" y="266"/>
                </a:cxn>
                <a:cxn ang="0">
                  <a:pos x="324" y="294"/>
                </a:cxn>
                <a:cxn ang="0">
                  <a:pos x="294" y="324"/>
                </a:cxn>
                <a:cxn ang="0">
                  <a:pos x="292" y="420"/>
                </a:cxn>
                <a:cxn ang="0">
                  <a:pos x="332" y="446"/>
                </a:cxn>
                <a:cxn ang="0">
                  <a:pos x="388" y="448"/>
                </a:cxn>
                <a:cxn ang="0">
                  <a:pos x="412" y="422"/>
                </a:cxn>
                <a:cxn ang="0">
                  <a:pos x="506" y="356"/>
                </a:cxn>
                <a:cxn ang="0">
                  <a:pos x="572" y="334"/>
                </a:cxn>
                <a:cxn ang="0">
                  <a:pos x="646" y="308"/>
                </a:cxn>
                <a:cxn ang="0">
                  <a:pos x="720" y="290"/>
                </a:cxn>
                <a:cxn ang="0">
                  <a:pos x="762" y="260"/>
                </a:cxn>
                <a:cxn ang="0">
                  <a:pos x="800" y="200"/>
                </a:cxn>
                <a:cxn ang="0">
                  <a:pos x="802" y="154"/>
                </a:cxn>
                <a:cxn ang="0">
                  <a:pos x="802" y="124"/>
                </a:cxn>
                <a:cxn ang="0">
                  <a:pos x="832" y="90"/>
                </a:cxn>
                <a:cxn ang="0">
                  <a:pos x="876" y="94"/>
                </a:cxn>
                <a:cxn ang="0">
                  <a:pos x="922" y="52"/>
                </a:cxn>
                <a:cxn ang="0">
                  <a:pos x="888" y="56"/>
                </a:cxn>
                <a:cxn ang="0">
                  <a:pos x="848" y="46"/>
                </a:cxn>
                <a:cxn ang="0">
                  <a:pos x="794" y="22"/>
                </a:cxn>
                <a:cxn ang="0">
                  <a:pos x="642" y="26"/>
                </a:cxn>
                <a:cxn ang="0">
                  <a:pos x="584" y="38"/>
                </a:cxn>
                <a:cxn ang="0">
                  <a:pos x="556" y="38"/>
                </a:cxn>
                <a:cxn ang="0">
                  <a:pos x="516" y="54"/>
                </a:cxn>
                <a:cxn ang="0">
                  <a:pos x="478" y="30"/>
                </a:cxn>
                <a:cxn ang="0">
                  <a:pos x="432" y="40"/>
                </a:cxn>
                <a:cxn ang="0">
                  <a:pos x="366" y="52"/>
                </a:cxn>
                <a:cxn ang="0">
                  <a:pos x="410" y="38"/>
                </a:cxn>
                <a:cxn ang="0">
                  <a:pos x="352" y="8"/>
                </a:cxn>
                <a:cxn ang="0">
                  <a:pos x="334" y="2"/>
                </a:cxn>
                <a:cxn ang="0">
                  <a:pos x="314" y="8"/>
                </a:cxn>
                <a:cxn ang="0">
                  <a:pos x="240" y="16"/>
                </a:cxn>
                <a:cxn ang="0">
                  <a:pos x="160" y="28"/>
                </a:cxn>
                <a:cxn ang="0">
                  <a:pos x="108" y="26"/>
                </a:cxn>
                <a:cxn ang="0">
                  <a:pos x="114" y="68"/>
                </a:cxn>
                <a:cxn ang="0">
                  <a:pos x="104" y="52"/>
                </a:cxn>
                <a:cxn ang="0">
                  <a:pos x="60" y="42"/>
                </a:cxn>
              </a:cxnLst>
              <a:rect l="0" t="0" r="r" b="b"/>
              <a:pathLst>
                <a:path w="929" h="462">
                  <a:moveTo>
                    <a:pt x="60" y="42"/>
                  </a:moveTo>
                  <a:cubicBezTo>
                    <a:pt x="40" y="45"/>
                    <a:pt x="42" y="46"/>
                    <a:pt x="28" y="56"/>
                  </a:cubicBezTo>
                  <a:cubicBezTo>
                    <a:pt x="26" y="74"/>
                    <a:pt x="27" y="75"/>
                    <a:pt x="10" y="78"/>
                  </a:cubicBezTo>
                  <a:cubicBezTo>
                    <a:pt x="4" y="82"/>
                    <a:pt x="0" y="82"/>
                    <a:pt x="6" y="92"/>
                  </a:cubicBezTo>
                  <a:cubicBezTo>
                    <a:pt x="10" y="98"/>
                    <a:pt x="21" y="96"/>
                    <a:pt x="28" y="98"/>
                  </a:cubicBezTo>
                  <a:cubicBezTo>
                    <a:pt x="31" y="99"/>
                    <a:pt x="36" y="100"/>
                    <a:pt x="36" y="100"/>
                  </a:cubicBezTo>
                  <a:cubicBezTo>
                    <a:pt x="47" y="99"/>
                    <a:pt x="69" y="97"/>
                    <a:pt x="50" y="110"/>
                  </a:cubicBezTo>
                  <a:cubicBezTo>
                    <a:pt x="37" y="108"/>
                    <a:pt x="24" y="104"/>
                    <a:pt x="16" y="116"/>
                  </a:cubicBezTo>
                  <a:cubicBezTo>
                    <a:pt x="24" y="141"/>
                    <a:pt x="68" y="125"/>
                    <a:pt x="94" y="126"/>
                  </a:cubicBezTo>
                  <a:cubicBezTo>
                    <a:pt x="98" y="129"/>
                    <a:pt x="100" y="134"/>
                    <a:pt x="104" y="136"/>
                  </a:cubicBezTo>
                  <a:cubicBezTo>
                    <a:pt x="108" y="138"/>
                    <a:pt x="116" y="140"/>
                    <a:pt x="116" y="140"/>
                  </a:cubicBezTo>
                  <a:cubicBezTo>
                    <a:pt x="129" y="138"/>
                    <a:pt x="133" y="139"/>
                    <a:pt x="142" y="130"/>
                  </a:cubicBezTo>
                  <a:cubicBezTo>
                    <a:pt x="151" y="104"/>
                    <a:pt x="179" y="110"/>
                    <a:pt x="202" y="102"/>
                  </a:cubicBezTo>
                  <a:cubicBezTo>
                    <a:pt x="219" y="96"/>
                    <a:pt x="233" y="84"/>
                    <a:pt x="250" y="78"/>
                  </a:cubicBezTo>
                  <a:cubicBezTo>
                    <a:pt x="260" y="75"/>
                    <a:pt x="269" y="74"/>
                    <a:pt x="280" y="72"/>
                  </a:cubicBezTo>
                  <a:cubicBezTo>
                    <a:pt x="287" y="71"/>
                    <a:pt x="300" y="66"/>
                    <a:pt x="300" y="66"/>
                  </a:cubicBezTo>
                  <a:cubicBezTo>
                    <a:pt x="311" y="49"/>
                    <a:pt x="336" y="54"/>
                    <a:pt x="354" y="60"/>
                  </a:cubicBezTo>
                  <a:cubicBezTo>
                    <a:pt x="367" y="79"/>
                    <a:pt x="335" y="79"/>
                    <a:pt x="324" y="80"/>
                  </a:cubicBezTo>
                  <a:cubicBezTo>
                    <a:pt x="312" y="83"/>
                    <a:pt x="306" y="93"/>
                    <a:pt x="292" y="96"/>
                  </a:cubicBezTo>
                  <a:cubicBezTo>
                    <a:pt x="284" y="94"/>
                    <a:pt x="279" y="90"/>
                    <a:pt x="272" y="88"/>
                  </a:cubicBezTo>
                  <a:cubicBezTo>
                    <a:pt x="253" y="91"/>
                    <a:pt x="232" y="96"/>
                    <a:pt x="214" y="102"/>
                  </a:cubicBezTo>
                  <a:cubicBezTo>
                    <a:pt x="223" y="108"/>
                    <a:pt x="231" y="109"/>
                    <a:pt x="242" y="112"/>
                  </a:cubicBezTo>
                  <a:cubicBezTo>
                    <a:pt x="245" y="113"/>
                    <a:pt x="250" y="114"/>
                    <a:pt x="250" y="114"/>
                  </a:cubicBezTo>
                  <a:cubicBezTo>
                    <a:pt x="251" y="116"/>
                    <a:pt x="255" y="118"/>
                    <a:pt x="254" y="120"/>
                  </a:cubicBezTo>
                  <a:cubicBezTo>
                    <a:pt x="252" y="124"/>
                    <a:pt x="242" y="128"/>
                    <a:pt x="242" y="128"/>
                  </a:cubicBezTo>
                  <a:cubicBezTo>
                    <a:pt x="233" y="141"/>
                    <a:pt x="247" y="154"/>
                    <a:pt x="260" y="158"/>
                  </a:cubicBezTo>
                  <a:cubicBezTo>
                    <a:pt x="282" y="155"/>
                    <a:pt x="295" y="151"/>
                    <a:pt x="318" y="150"/>
                  </a:cubicBezTo>
                  <a:cubicBezTo>
                    <a:pt x="334" y="155"/>
                    <a:pt x="345" y="176"/>
                    <a:pt x="350" y="192"/>
                  </a:cubicBezTo>
                  <a:cubicBezTo>
                    <a:pt x="349" y="195"/>
                    <a:pt x="350" y="199"/>
                    <a:pt x="348" y="202"/>
                  </a:cubicBezTo>
                  <a:cubicBezTo>
                    <a:pt x="345" y="206"/>
                    <a:pt x="336" y="210"/>
                    <a:pt x="336" y="210"/>
                  </a:cubicBezTo>
                  <a:cubicBezTo>
                    <a:pt x="327" y="224"/>
                    <a:pt x="332" y="235"/>
                    <a:pt x="348" y="240"/>
                  </a:cubicBezTo>
                  <a:cubicBezTo>
                    <a:pt x="358" y="237"/>
                    <a:pt x="362" y="237"/>
                    <a:pt x="368" y="246"/>
                  </a:cubicBezTo>
                  <a:cubicBezTo>
                    <a:pt x="360" y="252"/>
                    <a:pt x="346" y="246"/>
                    <a:pt x="338" y="252"/>
                  </a:cubicBezTo>
                  <a:cubicBezTo>
                    <a:pt x="326" y="260"/>
                    <a:pt x="346" y="265"/>
                    <a:pt x="348" y="266"/>
                  </a:cubicBezTo>
                  <a:cubicBezTo>
                    <a:pt x="352" y="278"/>
                    <a:pt x="347" y="279"/>
                    <a:pt x="336" y="286"/>
                  </a:cubicBezTo>
                  <a:cubicBezTo>
                    <a:pt x="332" y="289"/>
                    <a:pt x="324" y="294"/>
                    <a:pt x="324" y="294"/>
                  </a:cubicBezTo>
                  <a:cubicBezTo>
                    <a:pt x="315" y="308"/>
                    <a:pt x="320" y="303"/>
                    <a:pt x="310" y="310"/>
                  </a:cubicBezTo>
                  <a:cubicBezTo>
                    <a:pt x="306" y="316"/>
                    <a:pt x="294" y="324"/>
                    <a:pt x="294" y="324"/>
                  </a:cubicBezTo>
                  <a:cubicBezTo>
                    <a:pt x="285" y="338"/>
                    <a:pt x="288" y="331"/>
                    <a:pt x="284" y="342"/>
                  </a:cubicBezTo>
                  <a:cubicBezTo>
                    <a:pt x="285" y="374"/>
                    <a:pt x="283" y="393"/>
                    <a:pt x="292" y="420"/>
                  </a:cubicBezTo>
                  <a:cubicBezTo>
                    <a:pt x="295" y="429"/>
                    <a:pt x="307" y="435"/>
                    <a:pt x="314" y="440"/>
                  </a:cubicBezTo>
                  <a:cubicBezTo>
                    <a:pt x="319" y="444"/>
                    <a:pt x="332" y="446"/>
                    <a:pt x="332" y="446"/>
                  </a:cubicBezTo>
                  <a:cubicBezTo>
                    <a:pt x="340" y="457"/>
                    <a:pt x="345" y="459"/>
                    <a:pt x="358" y="462"/>
                  </a:cubicBezTo>
                  <a:cubicBezTo>
                    <a:pt x="376" y="459"/>
                    <a:pt x="375" y="457"/>
                    <a:pt x="388" y="448"/>
                  </a:cubicBezTo>
                  <a:cubicBezTo>
                    <a:pt x="390" y="441"/>
                    <a:pt x="394" y="435"/>
                    <a:pt x="400" y="430"/>
                  </a:cubicBezTo>
                  <a:cubicBezTo>
                    <a:pt x="404" y="427"/>
                    <a:pt x="412" y="422"/>
                    <a:pt x="412" y="422"/>
                  </a:cubicBezTo>
                  <a:cubicBezTo>
                    <a:pt x="417" y="415"/>
                    <a:pt x="451" y="367"/>
                    <a:pt x="458" y="364"/>
                  </a:cubicBezTo>
                  <a:cubicBezTo>
                    <a:pt x="475" y="356"/>
                    <a:pt x="486" y="357"/>
                    <a:pt x="506" y="356"/>
                  </a:cubicBezTo>
                  <a:cubicBezTo>
                    <a:pt x="525" y="350"/>
                    <a:pt x="533" y="342"/>
                    <a:pt x="554" y="340"/>
                  </a:cubicBezTo>
                  <a:cubicBezTo>
                    <a:pt x="560" y="338"/>
                    <a:pt x="566" y="336"/>
                    <a:pt x="572" y="334"/>
                  </a:cubicBezTo>
                  <a:cubicBezTo>
                    <a:pt x="576" y="333"/>
                    <a:pt x="584" y="330"/>
                    <a:pt x="584" y="330"/>
                  </a:cubicBezTo>
                  <a:cubicBezTo>
                    <a:pt x="603" y="311"/>
                    <a:pt x="618" y="310"/>
                    <a:pt x="646" y="308"/>
                  </a:cubicBezTo>
                  <a:cubicBezTo>
                    <a:pt x="665" y="304"/>
                    <a:pt x="684" y="303"/>
                    <a:pt x="704" y="302"/>
                  </a:cubicBezTo>
                  <a:cubicBezTo>
                    <a:pt x="712" y="299"/>
                    <a:pt x="712" y="293"/>
                    <a:pt x="720" y="290"/>
                  </a:cubicBezTo>
                  <a:cubicBezTo>
                    <a:pt x="732" y="285"/>
                    <a:pt x="743" y="285"/>
                    <a:pt x="754" y="278"/>
                  </a:cubicBezTo>
                  <a:cubicBezTo>
                    <a:pt x="756" y="271"/>
                    <a:pt x="760" y="267"/>
                    <a:pt x="762" y="260"/>
                  </a:cubicBezTo>
                  <a:cubicBezTo>
                    <a:pt x="763" y="247"/>
                    <a:pt x="762" y="233"/>
                    <a:pt x="764" y="220"/>
                  </a:cubicBezTo>
                  <a:cubicBezTo>
                    <a:pt x="764" y="219"/>
                    <a:pt x="794" y="204"/>
                    <a:pt x="800" y="200"/>
                  </a:cubicBezTo>
                  <a:cubicBezTo>
                    <a:pt x="807" y="189"/>
                    <a:pt x="808" y="186"/>
                    <a:pt x="820" y="182"/>
                  </a:cubicBezTo>
                  <a:cubicBezTo>
                    <a:pt x="825" y="166"/>
                    <a:pt x="814" y="162"/>
                    <a:pt x="802" y="154"/>
                  </a:cubicBezTo>
                  <a:cubicBezTo>
                    <a:pt x="797" y="151"/>
                    <a:pt x="790" y="142"/>
                    <a:pt x="790" y="142"/>
                  </a:cubicBezTo>
                  <a:cubicBezTo>
                    <a:pt x="786" y="131"/>
                    <a:pt x="792" y="127"/>
                    <a:pt x="802" y="124"/>
                  </a:cubicBezTo>
                  <a:cubicBezTo>
                    <a:pt x="810" y="116"/>
                    <a:pt x="813" y="98"/>
                    <a:pt x="820" y="94"/>
                  </a:cubicBezTo>
                  <a:cubicBezTo>
                    <a:pt x="824" y="92"/>
                    <a:pt x="832" y="90"/>
                    <a:pt x="832" y="90"/>
                  </a:cubicBezTo>
                  <a:cubicBezTo>
                    <a:pt x="844" y="92"/>
                    <a:pt x="848" y="92"/>
                    <a:pt x="856" y="100"/>
                  </a:cubicBezTo>
                  <a:cubicBezTo>
                    <a:pt x="863" y="98"/>
                    <a:pt x="876" y="94"/>
                    <a:pt x="876" y="94"/>
                  </a:cubicBezTo>
                  <a:cubicBezTo>
                    <a:pt x="889" y="81"/>
                    <a:pt x="906" y="77"/>
                    <a:pt x="924" y="74"/>
                  </a:cubicBezTo>
                  <a:cubicBezTo>
                    <a:pt x="929" y="67"/>
                    <a:pt x="929" y="58"/>
                    <a:pt x="922" y="52"/>
                  </a:cubicBezTo>
                  <a:cubicBezTo>
                    <a:pt x="918" y="49"/>
                    <a:pt x="910" y="44"/>
                    <a:pt x="910" y="44"/>
                  </a:cubicBezTo>
                  <a:cubicBezTo>
                    <a:pt x="894" y="47"/>
                    <a:pt x="899" y="49"/>
                    <a:pt x="888" y="56"/>
                  </a:cubicBezTo>
                  <a:cubicBezTo>
                    <a:pt x="884" y="58"/>
                    <a:pt x="876" y="60"/>
                    <a:pt x="876" y="60"/>
                  </a:cubicBezTo>
                  <a:cubicBezTo>
                    <a:pt x="853" y="59"/>
                    <a:pt x="810" y="59"/>
                    <a:pt x="848" y="46"/>
                  </a:cubicBezTo>
                  <a:cubicBezTo>
                    <a:pt x="844" y="33"/>
                    <a:pt x="831" y="37"/>
                    <a:pt x="818" y="36"/>
                  </a:cubicBezTo>
                  <a:cubicBezTo>
                    <a:pt x="809" y="33"/>
                    <a:pt x="802" y="27"/>
                    <a:pt x="794" y="22"/>
                  </a:cubicBezTo>
                  <a:cubicBezTo>
                    <a:pt x="790" y="20"/>
                    <a:pt x="782" y="18"/>
                    <a:pt x="782" y="18"/>
                  </a:cubicBezTo>
                  <a:cubicBezTo>
                    <a:pt x="727" y="19"/>
                    <a:pt x="688" y="11"/>
                    <a:pt x="642" y="26"/>
                  </a:cubicBezTo>
                  <a:cubicBezTo>
                    <a:pt x="635" y="16"/>
                    <a:pt x="632" y="18"/>
                    <a:pt x="620" y="20"/>
                  </a:cubicBezTo>
                  <a:cubicBezTo>
                    <a:pt x="611" y="34"/>
                    <a:pt x="600" y="36"/>
                    <a:pt x="584" y="38"/>
                  </a:cubicBezTo>
                  <a:cubicBezTo>
                    <a:pt x="575" y="44"/>
                    <a:pt x="581" y="46"/>
                    <a:pt x="578" y="56"/>
                  </a:cubicBezTo>
                  <a:cubicBezTo>
                    <a:pt x="572" y="47"/>
                    <a:pt x="566" y="41"/>
                    <a:pt x="556" y="38"/>
                  </a:cubicBezTo>
                  <a:cubicBezTo>
                    <a:pt x="553" y="38"/>
                    <a:pt x="539" y="39"/>
                    <a:pt x="534" y="42"/>
                  </a:cubicBezTo>
                  <a:cubicBezTo>
                    <a:pt x="528" y="46"/>
                    <a:pt x="516" y="54"/>
                    <a:pt x="516" y="54"/>
                  </a:cubicBezTo>
                  <a:cubicBezTo>
                    <a:pt x="507" y="52"/>
                    <a:pt x="503" y="51"/>
                    <a:pt x="500" y="42"/>
                  </a:cubicBezTo>
                  <a:cubicBezTo>
                    <a:pt x="505" y="28"/>
                    <a:pt x="488" y="31"/>
                    <a:pt x="478" y="30"/>
                  </a:cubicBezTo>
                  <a:cubicBezTo>
                    <a:pt x="469" y="33"/>
                    <a:pt x="473" y="37"/>
                    <a:pt x="464" y="40"/>
                  </a:cubicBezTo>
                  <a:cubicBezTo>
                    <a:pt x="447" y="34"/>
                    <a:pt x="451" y="27"/>
                    <a:pt x="432" y="40"/>
                  </a:cubicBezTo>
                  <a:cubicBezTo>
                    <a:pt x="427" y="54"/>
                    <a:pt x="427" y="52"/>
                    <a:pt x="410" y="50"/>
                  </a:cubicBezTo>
                  <a:cubicBezTo>
                    <a:pt x="391" y="52"/>
                    <a:pt x="385" y="54"/>
                    <a:pt x="366" y="52"/>
                  </a:cubicBezTo>
                  <a:cubicBezTo>
                    <a:pt x="357" y="49"/>
                    <a:pt x="356" y="46"/>
                    <a:pt x="364" y="40"/>
                  </a:cubicBezTo>
                  <a:cubicBezTo>
                    <a:pt x="380" y="42"/>
                    <a:pt x="395" y="43"/>
                    <a:pt x="410" y="38"/>
                  </a:cubicBezTo>
                  <a:cubicBezTo>
                    <a:pt x="426" y="15"/>
                    <a:pt x="386" y="21"/>
                    <a:pt x="370" y="20"/>
                  </a:cubicBezTo>
                  <a:cubicBezTo>
                    <a:pt x="364" y="16"/>
                    <a:pt x="358" y="12"/>
                    <a:pt x="352" y="8"/>
                  </a:cubicBezTo>
                  <a:cubicBezTo>
                    <a:pt x="348" y="5"/>
                    <a:pt x="340" y="0"/>
                    <a:pt x="340" y="0"/>
                  </a:cubicBezTo>
                  <a:cubicBezTo>
                    <a:pt x="338" y="1"/>
                    <a:pt x="336" y="1"/>
                    <a:pt x="334" y="2"/>
                  </a:cubicBezTo>
                  <a:cubicBezTo>
                    <a:pt x="331" y="3"/>
                    <a:pt x="329" y="3"/>
                    <a:pt x="326" y="4"/>
                  </a:cubicBezTo>
                  <a:cubicBezTo>
                    <a:pt x="322" y="5"/>
                    <a:pt x="314" y="8"/>
                    <a:pt x="314" y="8"/>
                  </a:cubicBezTo>
                  <a:cubicBezTo>
                    <a:pt x="305" y="22"/>
                    <a:pt x="288" y="6"/>
                    <a:pt x="276" y="2"/>
                  </a:cubicBezTo>
                  <a:cubicBezTo>
                    <a:pt x="270" y="3"/>
                    <a:pt x="241" y="16"/>
                    <a:pt x="240" y="16"/>
                  </a:cubicBezTo>
                  <a:cubicBezTo>
                    <a:pt x="226" y="17"/>
                    <a:pt x="212" y="17"/>
                    <a:pt x="198" y="18"/>
                  </a:cubicBezTo>
                  <a:cubicBezTo>
                    <a:pt x="183" y="19"/>
                    <a:pt x="172" y="20"/>
                    <a:pt x="160" y="28"/>
                  </a:cubicBezTo>
                  <a:cubicBezTo>
                    <a:pt x="146" y="26"/>
                    <a:pt x="141" y="27"/>
                    <a:pt x="130" y="20"/>
                  </a:cubicBezTo>
                  <a:cubicBezTo>
                    <a:pt x="123" y="22"/>
                    <a:pt x="115" y="24"/>
                    <a:pt x="108" y="26"/>
                  </a:cubicBezTo>
                  <a:cubicBezTo>
                    <a:pt x="102" y="35"/>
                    <a:pt x="113" y="41"/>
                    <a:pt x="122" y="44"/>
                  </a:cubicBezTo>
                  <a:cubicBezTo>
                    <a:pt x="125" y="52"/>
                    <a:pt x="114" y="68"/>
                    <a:pt x="114" y="68"/>
                  </a:cubicBezTo>
                  <a:cubicBezTo>
                    <a:pt x="112" y="79"/>
                    <a:pt x="111" y="82"/>
                    <a:pt x="100" y="78"/>
                  </a:cubicBezTo>
                  <a:cubicBezTo>
                    <a:pt x="93" y="67"/>
                    <a:pt x="100" y="63"/>
                    <a:pt x="104" y="52"/>
                  </a:cubicBezTo>
                  <a:cubicBezTo>
                    <a:pt x="96" y="44"/>
                    <a:pt x="91" y="36"/>
                    <a:pt x="80" y="32"/>
                  </a:cubicBezTo>
                  <a:cubicBezTo>
                    <a:pt x="73" y="34"/>
                    <a:pt x="67" y="39"/>
                    <a:pt x="60" y="42"/>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uk-UA"/>
            </a:p>
          </p:txBody>
        </p:sp>
        <p:sp>
          <p:nvSpPr>
            <p:cNvPr id="32" name="Freeform 42"/>
            <p:cNvSpPr>
              <a:spLocks/>
            </p:cNvSpPr>
            <p:nvPr/>
          </p:nvSpPr>
          <p:spPr bwMode="invGray">
            <a:xfrm>
              <a:off x="2009" y="2135"/>
              <a:ext cx="39" cy="24"/>
            </a:xfrm>
            <a:custGeom>
              <a:avLst/>
              <a:gdLst/>
              <a:ahLst/>
              <a:cxnLst>
                <a:cxn ang="0">
                  <a:pos x="34" y="0"/>
                </a:cxn>
                <a:cxn ang="0">
                  <a:pos x="8" y="20"/>
                </a:cxn>
                <a:cxn ang="0">
                  <a:pos x="24" y="32"/>
                </a:cxn>
                <a:cxn ang="0">
                  <a:pos x="42" y="30"/>
                </a:cxn>
                <a:cxn ang="0">
                  <a:pos x="34" y="0"/>
                </a:cxn>
              </a:cxnLst>
              <a:rect l="0" t="0" r="r" b="b"/>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uk-UA"/>
            </a:p>
          </p:txBody>
        </p:sp>
        <p:sp>
          <p:nvSpPr>
            <p:cNvPr id="33" name="Freeform 43"/>
            <p:cNvSpPr>
              <a:spLocks/>
            </p:cNvSpPr>
            <p:nvPr/>
          </p:nvSpPr>
          <p:spPr bwMode="invGray">
            <a:xfrm>
              <a:off x="2292" y="2201"/>
              <a:ext cx="128" cy="54"/>
            </a:xfrm>
            <a:custGeom>
              <a:avLst/>
              <a:gdLst/>
              <a:ahLst/>
              <a:cxnLst>
                <a:cxn ang="0">
                  <a:pos x="102" y="8"/>
                </a:cxn>
                <a:cxn ang="0">
                  <a:pos x="66" y="4"/>
                </a:cxn>
                <a:cxn ang="0">
                  <a:pos x="54" y="0"/>
                </a:cxn>
                <a:cxn ang="0">
                  <a:pos x="0" y="28"/>
                </a:cxn>
                <a:cxn ang="0">
                  <a:pos x="28" y="40"/>
                </a:cxn>
                <a:cxn ang="0">
                  <a:pos x="42" y="60"/>
                </a:cxn>
                <a:cxn ang="0">
                  <a:pos x="66" y="68"/>
                </a:cxn>
                <a:cxn ang="0">
                  <a:pos x="78" y="72"/>
                </a:cxn>
                <a:cxn ang="0">
                  <a:pos x="130" y="60"/>
                </a:cxn>
                <a:cxn ang="0">
                  <a:pos x="172" y="44"/>
                </a:cxn>
                <a:cxn ang="0">
                  <a:pos x="148" y="18"/>
                </a:cxn>
                <a:cxn ang="0">
                  <a:pos x="136" y="4"/>
                </a:cxn>
                <a:cxn ang="0">
                  <a:pos x="102" y="8"/>
                </a:cxn>
              </a:cxnLst>
              <a:rect l="0" t="0" r="r" b="b"/>
              <a:pathLst>
                <a:path w="172" h="72">
                  <a:moveTo>
                    <a:pt x="102" y="8"/>
                  </a:moveTo>
                  <a:cubicBezTo>
                    <a:pt x="89" y="12"/>
                    <a:pt x="78" y="8"/>
                    <a:pt x="66" y="4"/>
                  </a:cubicBezTo>
                  <a:cubicBezTo>
                    <a:pt x="62" y="3"/>
                    <a:pt x="54" y="0"/>
                    <a:pt x="54" y="0"/>
                  </a:cubicBezTo>
                  <a:cubicBezTo>
                    <a:pt x="38" y="5"/>
                    <a:pt x="12" y="16"/>
                    <a:pt x="0" y="28"/>
                  </a:cubicBezTo>
                  <a:cubicBezTo>
                    <a:pt x="4" y="39"/>
                    <a:pt x="18" y="39"/>
                    <a:pt x="28" y="40"/>
                  </a:cubicBezTo>
                  <a:cubicBezTo>
                    <a:pt x="39" y="44"/>
                    <a:pt x="41" y="60"/>
                    <a:pt x="42" y="60"/>
                  </a:cubicBezTo>
                  <a:cubicBezTo>
                    <a:pt x="50" y="63"/>
                    <a:pt x="58" y="65"/>
                    <a:pt x="66" y="68"/>
                  </a:cubicBezTo>
                  <a:cubicBezTo>
                    <a:pt x="70" y="69"/>
                    <a:pt x="78" y="72"/>
                    <a:pt x="78" y="72"/>
                  </a:cubicBezTo>
                  <a:cubicBezTo>
                    <a:pt x="92" y="71"/>
                    <a:pt x="117" y="69"/>
                    <a:pt x="130" y="60"/>
                  </a:cubicBezTo>
                  <a:cubicBezTo>
                    <a:pt x="148" y="48"/>
                    <a:pt x="150" y="46"/>
                    <a:pt x="172" y="44"/>
                  </a:cubicBezTo>
                  <a:cubicBezTo>
                    <a:pt x="169" y="29"/>
                    <a:pt x="162" y="23"/>
                    <a:pt x="148" y="18"/>
                  </a:cubicBezTo>
                  <a:cubicBezTo>
                    <a:pt x="145" y="10"/>
                    <a:pt x="144" y="7"/>
                    <a:pt x="136" y="4"/>
                  </a:cubicBezTo>
                  <a:cubicBezTo>
                    <a:pt x="134" y="4"/>
                    <a:pt x="105" y="11"/>
                    <a:pt x="102" y="8"/>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uk-UA"/>
            </a:p>
          </p:txBody>
        </p:sp>
        <p:sp>
          <p:nvSpPr>
            <p:cNvPr id="34" name="Freeform 44"/>
            <p:cNvSpPr>
              <a:spLocks/>
            </p:cNvSpPr>
            <p:nvPr/>
          </p:nvSpPr>
          <p:spPr bwMode="invGray">
            <a:xfrm>
              <a:off x="2393" y="2038"/>
              <a:ext cx="39" cy="24"/>
            </a:xfrm>
            <a:custGeom>
              <a:avLst/>
              <a:gdLst/>
              <a:ahLst/>
              <a:cxnLst>
                <a:cxn ang="0">
                  <a:pos x="34" y="0"/>
                </a:cxn>
                <a:cxn ang="0">
                  <a:pos x="8" y="20"/>
                </a:cxn>
                <a:cxn ang="0">
                  <a:pos x="24" y="32"/>
                </a:cxn>
                <a:cxn ang="0">
                  <a:pos x="42" y="30"/>
                </a:cxn>
                <a:cxn ang="0">
                  <a:pos x="34" y="0"/>
                </a:cxn>
              </a:cxnLst>
              <a:rect l="0" t="0" r="r" b="b"/>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uk-UA"/>
            </a:p>
          </p:txBody>
        </p:sp>
        <p:sp>
          <p:nvSpPr>
            <p:cNvPr id="35" name="Freeform 45"/>
            <p:cNvSpPr>
              <a:spLocks/>
            </p:cNvSpPr>
            <p:nvPr/>
          </p:nvSpPr>
          <p:spPr bwMode="invGray">
            <a:xfrm>
              <a:off x="2662" y="2006"/>
              <a:ext cx="155" cy="63"/>
            </a:xfrm>
            <a:custGeom>
              <a:avLst/>
              <a:gdLst/>
              <a:ahLst/>
              <a:cxnLst>
                <a:cxn ang="0">
                  <a:pos x="191" y="7"/>
                </a:cxn>
                <a:cxn ang="0">
                  <a:pos x="103" y="9"/>
                </a:cxn>
                <a:cxn ang="0">
                  <a:pos x="109" y="25"/>
                </a:cxn>
                <a:cxn ang="0">
                  <a:pos x="107" y="33"/>
                </a:cxn>
                <a:cxn ang="0">
                  <a:pos x="89" y="27"/>
                </a:cxn>
                <a:cxn ang="0">
                  <a:pos x="77" y="19"/>
                </a:cxn>
                <a:cxn ang="0">
                  <a:pos x="23" y="27"/>
                </a:cxn>
                <a:cxn ang="0">
                  <a:pos x="31" y="49"/>
                </a:cxn>
                <a:cxn ang="0">
                  <a:pos x="55" y="53"/>
                </a:cxn>
                <a:cxn ang="0">
                  <a:pos x="75" y="73"/>
                </a:cxn>
                <a:cxn ang="0">
                  <a:pos x="89" y="85"/>
                </a:cxn>
                <a:cxn ang="0">
                  <a:pos x="109" y="67"/>
                </a:cxn>
                <a:cxn ang="0">
                  <a:pos x="121" y="59"/>
                </a:cxn>
                <a:cxn ang="0">
                  <a:pos x="127" y="47"/>
                </a:cxn>
                <a:cxn ang="0">
                  <a:pos x="167" y="35"/>
                </a:cxn>
                <a:cxn ang="0">
                  <a:pos x="187" y="31"/>
                </a:cxn>
                <a:cxn ang="0">
                  <a:pos x="199" y="27"/>
                </a:cxn>
                <a:cxn ang="0">
                  <a:pos x="191" y="7"/>
                </a:cxn>
              </a:cxnLst>
              <a:rect l="0" t="0" r="r" b="b"/>
              <a:pathLst>
                <a:path w="206" h="85">
                  <a:moveTo>
                    <a:pt x="191" y="7"/>
                  </a:moveTo>
                  <a:cubicBezTo>
                    <a:pt x="165" y="6"/>
                    <a:pt x="130" y="0"/>
                    <a:pt x="103" y="9"/>
                  </a:cubicBezTo>
                  <a:cubicBezTo>
                    <a:pt x="100" y="18"/>
                    <a:pt x="101" y="20"/>
                    <a:pt x="109" y="25"/>
                  </a:cubicBezTo>
                  <a:cubicBezTo>
                    <a:pt x="111" y="28"/>
                    <a:pt x="118" y="34"/>
                    <a:pt x="107" y="33"/>
                  </a:cubicBezTo>
                  <a:cubicBezTo>
                    <a:pt x="101" y="32"/>
                    <a:pt x="89" y="27"/>
                    <a:pt x="89" y="27"/>
                  </a:cubicBezTo>
                  <a:cubicBezTo>
                    <a:pt x="86" y="24"/>
                    <a:pt x="82" y="18"/>
                    <a:pt x="77" y="19"/>
                  </a:cubicBezTo>
                  <a:cubicBezTo>
                    <a:pt x="52" y="22"/>
                    <a:pt x="57" y="25"/>
                    <a:pt x="23" y="27"/>
                  </a:cubicBezTo>
                  <a:cubicBezTo>
                    <a:pt x="0" y="31"/>
                    <a:pt x="18" y="45"/>
                    <a:pt x="31" y="49"/>
                  </a:cubicBezTo>
                  <a:cubicBezTo>
                    <a:pt x="43" y="53"/>
                    <a:pt x="35" y="51"/>
                    <a:pt x="55" y="53"/>
                  </a:cubicBezTo>
                  <a:cubicBezTo>
                    <a:pt x="63" y="59"/>
                    <a:pt x="66" y="67"/>
                    <a:pt x="75" y="73"/>
                  </a:cubicBezTo>
                  <a:cubicBezTo>
                    <a:pt x="78" y="81"/>
                    <a:pt x="81" y="82"/>
                    <a:pt x="89" y="85"/>
                  </a:cubicBezTo>
                  <a:cubicBezTo>
                    <a:pt x="104" y="81"/>
                    <a:pt x="99" y="75"/>
                    <a:pt x="109" y="67"/>
                  </a:cubicBezTo>
                  <a:cubicBezTo>
                    <a:pt x="113" y="64"/>
                    <a:pt x="121" y="59"/>
                    <a:pt x="121" y="59"/>
                  </a:cubicBezTo>
                  <a:cubicBezTo>
                    <a:pt x="123" y="55"/>
                    <a:pt x="124" y="50"/>
                    <a:pt x="127" y="47"/>
                  </a:cubicBezTo>
                  <a:cubicBezTo>
                    <a:pt x="132" y="41"/>
                    <a:pt x="158" y="37"/>
                    <a:pt x="167" y="35"/>
                  </a:cubicBezTo>
                  <a:cubicBezTo>
                    <a:pt x="174" y="34"/>
                    <a:pt x="181" y="33"/>
                    <a:pt x="187" y="31"/>
                  </a:cubicBezTo>
                  <a:cubicBezTo>
                    <a:pt x="191" y="30"/>
                    <a:pt x="199" y="27"/>
                    <a:pt x="199" y="27"/>
                  </a:cubicBezTo>
                  <a:cubicBezTo>
                    <a:pt x="206" y="16"/>
                    <a:pt x="199" y="15"/>
                    <a:pt x="191" y="7"/>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uk-UA"/>
            </a:p>
          </p:txBody>
        </p:sp>
        <p:sp>
          <p:nvSpPr>
            <p:cNvPr id="36" name="Freeform 46"/>
            <p:cNvSpPr>
              <a:spLocks/>
            </p:cNvSpPr>
            <p:nvPr/>
          </p:nvSpPr>
          <p:spPr bwMode="invGray">
            <a:xfrm>
              <a:off x="2759" y="2039"/>
              <a:ext cx="48" cy="21"/>
            </a:xfrm>
            <a:custGeom>
              <a:avLst/>
              <a:gdLst/>
              <a:ahLst/>
              <a:cxnLst>
                <a:cxn ang="0">
                  <a:pos x="36" y="6"/>
                </a:cxn>
                <a:cxn ang="0">
                  <a:pos x="8" y="4"/>
                </a:cxn>
                <a:cxn ang="0">
                  <a:pos x="24" y="28"/>
                </a:cxn>
                <a:cxn ang="0">
                  <a:pos x="54" y="14"/>
                </a:cxn>
                <a:cxn ang="0">
                  <a:pos x="36" y="6"/>
                </a:cxn>
              </a:cxnLst>
              <a:rect l="0" t="0" r="r" b="b"/>
              <a:pathLst>
                <a:path w="64" h="28">
                  <a:moveTo>
                    <a:pt x="36" y="6"/>
                  </a:moveTo>
                  <a:cubicBezTo>
                    <a:pt x="32" y="18"/>
                    <a:pt x="19" y="0"/>
                    <a:pt x="8" y="4"/>
                  </a:cubicBezTo>
                  <a:cubicBezTo>
                    <a:pt x="0" y="16"/>
                    <a:pt x="14" y="27"/>
                    <a:pt x="24" y="28"/>
                  </a:cubicBezTo>
                  <a:cubicBezTo>
                    <a:pt x="30" y="27"/>
                    <a:pt x="48" y="16"/>
                    <a:pt x="54" y="14"/>
                  </a:cubicBezTo>
                  <a:cubicBezTo>
                    <a:pt x="64" y="10"/>
                    <a:pt x="36" y="9"/>
                    <a:pt x="36" y="6"/>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uk-UA"/>
            </a:p>
          </p:txBody>
        </p:sp>
        <p:sp>
          <p:nvSpPr>
            <p:cNvPr id="37" name="Freeform 47"/>
            <p:cNvSpPr>
              <a:spLocks/>
            </p:cNvSpPr>
            <p:nvPr/>
          </p:nvSpPr>
          <p:spPr bwMode="invGray">
            <a:xfrm>
              <a:off x="2467" y="2311"/>
              <a:ext cx="109" cy="132"/>
            </a:xfrm>
            <a:custGeom>
              <a:avLst/>
              <a:gdLst/>
              <a:ahLst/>
              <a:cxnLst>
                <a:cxn ang="0">
                  <a:pos x="24" y="19"/>
                </a:cxn>
                <a:cxn ang="0">
                  <a:pos x="0" y="25"/>
                </a:cxn>
                <a:cxn ang="0">
                  <a:pos x="14" y="43"/>
                </a:cxn>
                <a:cxn ang="0">
                  <a:pos x="34" y="87"/>
                </a:cxn>
                <a:cxn ang="0">
                  <a:pos x="52" y="91"/>
                </a:cxn>
                <a:cxn ang="0">
                  <a:pos x="50" y="107"/>
                </a:cxn>
                <a:cxn ang="0">
                  <a:pos x="28" y="113"/>
                </a:cxn>
                <a:cxn ang="0">
                  <a:pos x="16" y="131"/>
                </a:cxn>
                <a:cxn ang="0">
                  <a:pos x="18" y="137"/>
                </a:cxn>
                <a:cxn ang="0">
                  <a:pos x="30" y="141"/>
                </a:cxn>
                <a:cxn ang="0">
                  <a:pos x="18" y="169"/>
                </a:cxn>
                <a:cxn ang="0">
                  <a:pos x="20" y="175"/>
                </a:cxn>
                <a:cxn ang="0">
                  <a:pos x="34" y="171"/>
                </a:cxn>
                <a:cxn ang="0">
                  <a:pos x="58" y="169"/>
                </a:cxn>
                <a:cxn ang="0">
                  <a:pos x="92" y="171"/>
                </a:cxn>
                <a:cxn ang="0">
                  <a:pos x="110" y="169"/>
                </a:cxn>
                <a:cxn ang="0">
                  <a:pos x="122" y="165"/>
                </a:cxn>
                <a:cxn ang="0">
                  <a:pos x="128" y="141"/>
                </a:cxn>
                <a:cxn ang="0">
                  <a:pos x="146" y="133"/>
                </a:cxn>
                <a:cxn ang="0">
                  <a:pos x="110" y="109"/>
                </a:cxn>
                <a:cxn ang="0">
                  <a:pos x="88" y="83"/>
                </a:cxn>
                <a:cxn ang="0">
                  <a:pos x="82" y="69"/>
                </a:cxn>
                <a:cxn ang="0">
                  <a:pos x="64" y="61"/>
                </a:cxn>
                <a:cxn ang="0">
                  <a:pos x="86" y="45"/>
                </a:cxn>
                <a:cxn ang="0">
                  <a:pos x="64" y="31"/>
                </a:cxn>
                <a:cxn ang="0">
                  <a:pos x="70" y="13"/>
                </a:cxn>
                <a:cxn ang="0">
                  <a:pos x="46" y="1"/>
                </a:cxn>
                <a:cxn ang="0">
                  <a:pos x="30" y="9"/>
                </a:cxn>
                <a:cxn ang="0">
                  <a:pos x="24" y="19"/>
                </a:cxn>
              </a:cxnLst>
              <a:rect l="0" t="0" r="r" b="b"/>
              <a:pathLst>
                <a:path w="146" h="176">
                  <a:moveTo>
                    <a:pt x="24" y="19"/>
                  </a:moveTo>
                  <a:cubicBezTo>
                    <a:pt x="13" y="23"/>
                    <a:pt x="7" y="15"/>
                    <a:pt x="0" y="25"/>
                  </a:cubicBezTo>
                  <a:cubicBezTo>
                    <a:pt x="2" y="32"/>
                    <a:pt x="14" y="43"/>
                    <a:pt x="14" y="43"/>
                  </a:cubicBezTo>
                  <a:cubicBezTo>
                    <a:pt x="19" y="58"/>
                    <a:pt x="20" y="78"/>
                    <a:pt x="34" y="87"/>
                  </a:cubicBezTo>
                  <a:cubicBezTo>
                    <a:pt x="42" y="84"/>
                    <a:pt x="45" y="86"/>
                    <a:pt x="52" y="91"/>
                  </a:cubicBezTo>
                  <a:cubicBezTo>
                    <a:pt x="57" y="105"/>
                    <a:pt x="60" y="101"/>
                    <a:pt x="50" y="107"/>
                  </a:cubicBezTo>
                  <a:cubicBezTo>
                    <a:pt x="38" y="105"/>
                    <a:pt x="32" y="101"/>
                    <a:pt x="28" y="113"/>
                  </a:cubicBezTo>
                  <a:cubicBezTo>
                    <a:pt x="32" y="129"/>
                    <a:pt x="33" y="128"/>
                    <a:pt x="16" y="131"/>
                  </a:cubicBezTo>
                  <a:cubicBezTo>
                    <a:pt x="17" y="133"/>
                    <a:pt x="16" y="136"/>
                    <a:pt x="18" y="137"/>
                  </a:cubicBezTo>
                  <a:cubicBezTo>
                    <a:pt x="21" y="139"/>
                    <a:pt x="30" y="141"/>
                    <a:pt x="30" y="141"/>
                  </a:cubicBezTo>
                  <a:cubicBezTo>
                    <a:pt x="28" y="152"/>
                    <a:pt x="21" y="159"/>
                    <a:pt x="18" y="169"/>
                  </a:cubicBezTo>
                  <a:cubicBezTo>
                    <a:pt x="19" y="171"/>
                    <a:pt x="18" y="174"/>
                    <a:pt x="20" y="175"/>
                  </a:cubicBezTo>
                  <a:cubicBezTo>
                    <a:pt x="22" y="176"/>
                    <a:pt x="32" y="171"/>
                    <a:pt x="34" y="171"/>
                  </a:cubicBezTo>
                  <a:cubicBezTo>
                    <a:pt x="42" y="170"/>
                    <a:pt x="50" y="170"/>
                    <a:pt x="58" y="169"/>
                  </a:cubicBezTo>
                  <a:cubicBezTo>
                    <a:pt x="70" y="167"/>
                    <a:pt x="80" y="167"/>
                    <a:pt x="92" y="171"/>
                  </a:cubicBezTo>
                  <a:cubicBezTo>
                    <a:pt x="98" y="170"/>
                    <a:pt x="104" y="170"/>
                    <a:pt x="110" y="169"/>
                  </a:cubicBezTo>
                  <a:cubicBezTo>
                    <a:pt x="114" y="168"/>
                    <a:pt x="122" y="165"/>
                    <a:pt x="122" y="165"/>
                  </a:cubicBezTo>
                  <a:cubicBezTo>
                    <a:pt x="124" y="158"/>
                    <a:pt x="123" y="147"/>
                    <a:pt x="128" y="141"/>
                  </a:cubicBezTo>
                  <a:cubicBezTo>
                    <a:pt x="132" y="136"/>
                    <a:pt x="146" y="133"/>
                    <a:pt x="146" y="133"/>
                  </a:cubicBezTo>
                  <a:cubicBezTo>
                    <a:pt x="142" y="105"/>
                    <a:pt x="143" y="111"/>
                    <a:pt x="110" y="109"/>
                  </a:cubicBezTo>
                  <a:cubicBezTo>
                    <a:pt x="102" y="97"/>
                    <a:pt x="103" y="88"/>
                    <a:pt x="88" y="83"/>
                  </a:cubicBezTo>
                  <a:cubicBezTo>
                    <a:pt x="85" y="79"/>
                    <a:pt x="86" y="72"/>
                    <a:pt x="82" y="69"/>
                  </a:cubicBezTo>
                  <a:cubicBezTo>
                    <a:pt x="77" y="65"/>
                    <a:pt x="69" y="65"/>
                    <a:pt x="64" y="61"/>
                  </a:cubicBezTo>
                  <a:cubicBezTo>
                    <a:pt x="52" y="43"/>
                    <a:pt x="67" y="47"/>
                    <a:pt x="86" y="45"/>
                  </a:cubicBezTo>
                  <a:cubicBezTo>
                    <a:pt x="93" y="25"/>
                    <a:pt x="83" y="29"/>
                    <a:pt x="64" y="31"/>
                  </a:cubicBezTo>
                  <a:cubicBezTo>
                    <a:pt x="62" y="25"/>
                    <a:pt x="70" y="13"/>
                    <a:pt x="70" y="13"/>
                  </a:cubicBezTo>
                  <a:cubicBezTo>
                    <a:pt x="64" y="4"/>
                    <a:pt x="56" y="3"/>
                    <a:pt x="46" y="1"/>
                  </a:cubicBezTo>
                  <a:cubicBezTo>
                    <a:pt x="35" y="3"/>
                    <a:pt x="34" y="0"/>
                    <a:pt x="30" y="9"/>
                  </a:cubicBezTo>
                  <a:cubicBezTo>
                    <a:pt x="25" y="21"/>
                    <a:pt x="29" y="24"/>
                    <a:pt x="24" y="19"/>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uk-UA"/>
            </a:p>
          </p:txBody>
        </p:sp>
        <p:sp>
          <p:nvSpPr>
            <p:cNvPr id="38" name="Freeform 48"/>
            <p:cNvSpPr>
              <a:spLocks/>
            </p:cNvSpPr>
            <p:nvPr/>
          </p:nvSpPr>
          <p:spPr bwMode="invGray">
            <a:xfrm>
              <a:off x="2413" y="2359"/>
              <a:ext cx="69" cy="68"/>
            </a:xfrm>
            <a:custGeom>
              <a:avLst/>
              <a:gdLst/>
              <a:ahLst/>
              <a:cxnLst>
                <a:cxn ang="0">
                  <a:pos x="58" y="6"/>
                </a:cxn>
                <a:cxn ang="0">
                  <a:pos x="82" y="8"/>
                </a:cxn>
                <a:cxn ang="0">
                  <a:pos x="92" y="26"/>
                </a:cxn>
                <a:cxn ang="0">
                  <a:pos x="78" y="48"/>
                </a:cxn>
                <a:cxn ang="0">
                  <a:pos x="46" y="76"/>
                </a:cxn>
                <a:cxn ang="0">
                  <a:pos x="18" y="92"/>
                </a:cxn>
                <a:cxn ang="0">
                  <a:pos x="8" y="72"/>
                </a:cxn>
                <a:cxn ang="0">
                  <a:pos x="20" y="64"/>
                </a:cxn>
                <a:cxn ang="0">
                  <a:pos x="14" y="46"/>
                </a:cxn>
                <a:cxn ang="0">
                  <a:pos x="40" y="28"/>
                </a:cxn>
                <a:cxn ang="0">
                  <a:pos x="58" y="6"/>
                </a:cxn>
              </a:cxnLst>
              <a:rect l="0" t="0" r="r" b="b"/>
              <a:pathLst>
                <a:path w="92" h="92">
                  <a:moveTo>
                    <a:pt x="58" y="6"/>
                  </a:moveTo>
                  <a:cubicBezTo>
                    <a:pt x="67" y="0"/>
                    <a:pt x="73" y="2"/>
                    <a:pt x="82" y="8"/>
                  </a:cubicBezTo>
                  <a:cubicBezTo>
                    <a:pt x="91" y="22"/>
                    <a:pt x="88" y="15"/>
                    <a:pt x="92" y="26"/>
                  </a:cubicBezTo>
                  <a:cubicBezTo>
                    <a:pt x="89" y="36"/>
                    <a:pt x="82" y="37"/>
                    <a:pt x="78" y="48"/>
                  </a:cubicBezTo>
                  <a:cubicBezTo>
                    <a:pt x="85" y="69"/>
                    <a:pt x="60" y="71"/>
                    <a:pt x="46" y="76"/>
                  </a:cubicBezTo>
                  <a:cubicBezTo>
                    <a:pt x="40" y="86"/>
                    <a:pt x="28" y="86"/>
                    <a:pt x="18" y="92"/>
                  </a:cubicBezTo>
                  <a:cubicBezTo>
                    <a:pt x="9" y="90"/>
                    <a:pt x="0" y="84"/>
                    <a:pt x="8" y="72"/>
                  </a:cubicBezTo>
                  <a:cubicBezTo>
                    <a:pt x="11" y="68"/>
                    <a:pt x="20" y="64"/>
                    <a:pt x="20" y="64"/>
                  </a:cubicBezTo>
                  <a:cubicBezTo>
                    <a:pt x="23" y="55"/>
                    <a:pt x="21" y="53"/>
                    <a:pt x="14" y="46"/>
                  </a:cubicBezTo>
                  <a:cubicBezTo>
                    <a:pt x="18" y="30"/>
                    <a:pt x="28" y="36"/>
                    <a:pt x="40" y="28"/>
                  </a:cubicBezTo>
                  <a:cubicBezTo>
                    <a:pt x="56" y="17"/>
                    <a:pt x="50" y="24"/>
                    <a:pt x="58" y="6"/>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uk-UA"/>
            </a:p>
          </p:txBody>
        </p:sp>
        <p:sp>
          <p:nvSpPr>
            <p:cNvPr id="39" name="Freeform 49"/>
            <p:cNvSpPr>
              <a:spLocks/>
            </p:cNvSpPr>
            <p:nvPr/>
          </p:nvSpPr>
          <p:spPr bwMode="invGray">
            <a:xfrm>
              <a:off x="4099" y="3502"/>
              <a:ext cx="474" cy="495"/>
            </a:xfrm>
            <a:custGeom>
              <a:avLst/>
              <a:gdLst/>
              <a:ahLst/>
              <a:cxnLst>
                <a:cxn ang="0">
                  <a:pos x="212" y="11"/>
                </a:cxn>
                <a:cxn ang="0">
                  <a:pos x="176" y="19"/>
                </a:cxn>
                <a:cxn ang="0">
                  <a:pos x="144" y="51"/>
                </a:cxn>
                <a:cxn ang="0">
                  <a:pos x="104" y="59"/>
                </a:cxn>
                <a:cxn ang="0">
                  <a:pos x="84" y="75"/>
                </a:cxn>
                <a:cxn ang="0">
                  <a:pos x="68" y="115"/>
                </a:cxn>
                <a:cxn ang="0">
                  <a:pos x="36" y="167"/>
                </a:cxn>
                <a:cxn ang="0">
                  <a:pos x="0" y="179"/>
                </a:cxn>
                <a:cxn ang="0">
                  <a:pos x="72" y="323"/>
                </a:cxn>
                <a:cxn ang="0">
                  <a:pos x="120" y="427"/>
                </a:cxn>
                <a:cxn ang="0">
                  <a:pos x="144" y="443"/>
                </a:cxn>
                <a:cxn ang="0">
                  <a:pos x="168" y="451"/>
                </a:cxn>
                <a:cxn ang="0">
                  <a:pos x="228" y="431"/>
                </a:cxn>
                <a:cxn ang="0">
                  <a:pos x="252" y="423"/>
                </a:cxn>
                <a:cxn ang="0">
                  <a:pos x="300" y="451"/>
                </a:cxn>
                <a:cxn ang="0">
                  <a:pos x="324" y="527"/>
                </a:cxn>
                <a:cxn ang="0">
                  <a:pos x="336" y="523"/>
                </a:cxn>
                <a:cxn ang="0">
                  <a:pos x="344" y="511"/>
                </a:cxn>
                <a:cxn ang="0">
                  <a:pos x="368" y="547"/>
                </a:cxn>
                <a:cxn ang="0">
                  <a:pos x="404" y="571"/>
                </a:cxn>
                <a:cxn ang="0">
                  <a:pos x="436" y="603"/>
                </a:cxn>
                <a:cxn ang="0">
                  <a:pos x="444" y="615"/>
                </a:cxn>
                <a:cxn ang="0">
                  <a:pos x="456" y="623"/>
                </a:cxn>
                <a:cxn ang="0">
                  <a:pos x="484" y="655"/>
                </a:cxn>
                <a:cxn ang="0">
                  <a:pos x="492" y="631"/>
                </a:cxn>
                <a:cxn ang="0">
                  <a:pos x="540" y="659"/>
                </a:cxn>
                <a:cxn ang="0">
                  <a:pos x="588" y="655"/>
                </a:cxn>
                <a:cxn ang="0">
                  <a:pos x="616" y="531"/>
                </a:cxn>
                <a:cxn ang="0">
                  <a:pos x="632" y="463"/>
                </a:cxn>
                <a:cxn ang="0">
                  <a:pos x="620" y="367"/>
                </a:cxn>
                <a:cxn ang="0">
                  <a:pos x="536" y="271"/>
                </a:cxn>
                <a:cxn ang="0">
                  <a:pos x="528" y="235"/>
                </a:cxn>
                <a:cxn ang="0">
                  <a:pos x="460" y="179"/>
                </a:cxn>
                <a:cxn ang="0">
                  <a:pos x="472" y="155"/>
                </a:cxn>
                <a:cxn ang="0">
                  <a:pos x="456" y="131"/>
                </a:cxn>
                <a:cxn ang="0">
                  <a:pos x="416" y="79"/>
                </a:cxn>
                <a:cxn ang="0">
                  <a:pos x="392" y="31"/>
                </a:cxn>
                <a:cxn ang="0">
                  <a:pos x="388" y="19"/>
                </a:cxn>
                <a:cxn ang="0">
                  <a:pos x="364" y="151"/>
                </a:cxn>
                <a:cxn ang="0">
                  <a:pos x="324" y="115"/>
                </a:cxn>
                <a:cxn ang="0">
                  <a:pos x="292" y="111"/>
                </a:cxn>
                <a:cxn ang="0">
                  <a:pos x="272" y="87"/>
                </a:cxn>
                <a:cxn ang="0">
                  <a:pos x="264" y="63"/>
                </a:cxn>
                <a:cxn ang="0">
                  <a:pos x="276" y="55"/>
                </a:cxn>
                <a:cxn ang="0">
                  <a:pos x="240" y="19"/>
                </a:cxn>
                <a:cxn ang="0">
                  <a:pos x="216" y="11"/>
                </a:cxn>
                <a:cxn ang="0">
                  <a:pos x="204" y="7"/>
                </a:cxn>
                <a:cxn ang="0">
                  <a:pos x="212" y="11"/>
                </a:cxn>
              </a:cxnLst>
              <a:rect l="0" t="0" r="r" b="b"/>
              <a:pathLst>
                <a:path w="633" h="660">
                  <a:moveTo>
                    <a:pt x="212" y="11"/>
                  </a:moveTo>
                  <a:cubicBezTo>
                    <a:pt x="195" y="0"/>
                    <a:pt x="187" y="2"/>
                    <a:pt x="176" y="19"/>
                  </a:cubicBezTo>
                  <a:cubicBezTo>
                    <a:pt x="171" y="61"/>
                    <a:pt x="181" y="88"/>
                    <a:pt x="144" y="51"/>
                  </a:cubicBezTo>
                  <a:cubicBezTo>
                    <a:pt x="131" y="53"/>
                    <a:pt x="115" y="51"/>
                    <a:pt x="104" y="59"/>
                  </a:cubicBezTo>
                  <a:cubicBezTo>
                    <a:pt x="78" y="80"/>
                    <a:pt x="114" y="65"/>
                    <a:pt x="84" y="75"/>
                  </a:cubicBezTo>
                  <a:cubicBezTo>
                    <a:pt x="78" y="94"/>
                    <a:pt x="92" y="107"/>
                    <a:pt x="68" y="115"/>
                  </a:cubicBezTo>
                  <a:cubicBezTo>
                    <a:pt x="55" y="135"/>
                    <a:pt x="59" y="159"/>
                    <a:pt x="36" y="167"/>
                  </a:cubicBezTo>
                  <a:cubicBezTo>
                    <a:pt x="16" y="163"/>
                    <a:pt x="7" y="158"/>
                    <a:pt x="0" y="179"/>
                  </a:cubicBezTo>
                  <a:cubicBezTo>
                    <a:pt x="9" y="232"/>
                    <a:pt x="43" y="279"/>
                    <a:pt x="72" y="323"/>
                  </a:cubicBezTo>
                  <a:cubicBezTo>
                    <a:pt x="82" y="371"/>
                    <a:pt x="85" y="392"/>
                    <a:pt x="120" y="427"/>
                  </a:cubicBezTo>
                  <a:cubicBezTo>
                    <a:pt x="127" y="434"/>
                    <a:pt x="136" y="438"/>
                    <a:pt x="144" y="443"/>
                  </a:cubicBezTo>
                  <a:cubicBezTo>
                    <a:pt x="151" y="448"/>
                    <a:pt x="168" y="451"/>
                    <a:pt x="168" y="451"/>
                  </a:cubicBezTo>
                  <a:cubicBezTo>
                    <a:pt x="188" y="444"/>
                    <a:pt x="208" y="438"/>
                    <a:pt x="228" y="431"/>
                  </a:cubicBezTo>
                  <a:cubicBezTo>
                    <a:pt x="236" y="428"/>
                    <a:pt x="252" y="423"/>
                    <a:pt x="252" y="423"/>
                  </a:cubicBezTo>
                  <a:cubicBezTo>
                    <a:pt x="271" y="429"/>
                    <a:pt x="281" y="445"/>
                    <a:pt x="300" y="451"/>
                  </a:cubicBezTo>
                  <a:cubicBezTo>
                    <a:pt x="320" y="471"/>
                    <a:pt x="315" y="500"/>
                    <a:pt x="324" y="527"/>
                  </a:cubicBezTo>
                  <a:cubicBezTo>
                    <a:pt x="328" y="526"/>
                    <a:pt x="333" y="526"/>
                    <a:pt x="336" y="523"/>
                  </a:cubicBezTo>
                  <a:cubicBezTo>
                    <a:pt x="340" y="520"/>
                    <a:pt x="339" y="511"/>
                    <a:pt x="344" y="511"/>
                  </a:cubicBezTo>
                  <a:cubicBezTo>
                    <a:pt x="358" y="511"/>
                    <a:pt x="362" y="541"/>
                    <a:pt x="368" y="547"/>
                  </a:cubicBezTo>
                  <a:cubicBezTo>
                    <a:pt x="378" y="557"/>
                    <a:pt x="392" y="563"/>
                    <a:pt x="404" y="571"/>
                  </a:cubicBezTo>
                  <a:cubicBezTo>
                    <a:pt x="418" y="580"/>
                    <a:pt x="422" y="594"/>
                    <a:pt x="436" y="603"/>
                  </a:cubicBezTo>
                  <a:cubicBezTo>
                    <a:pt x="439" y="607"/>
                    <a:pt x="441" y="612"/>
                    <a:pt x="444" y="615"/>
                  </a:cubicBezTo>
                  <a:cubicBezTo>
                    <a:pt x="447" y="618"/>
                    <a:pt x="453" y="619"/>
                    <a:pt x="456" y="623"/>
                  </a:cubicBezTo>
                  <a:cubicBezTo>
                    <a:pt x="489" y="660"/>
                    <a:pt x="457" y="637"/>
                    <a:pt x="484" y="655"/>
                  </a:cubicBezTo>
                  <a:cubicBezTo>
                    <a:pt x="487" y="647"/>
                    <a:pt x="485" y="626"/>
                    <a:pt x="492" y="631"/>
                  </a:cubicBezTo>
                  <a:cubicBezTo>
                    <a:pt x="509" y="642"/>
                    <a:pt x="522" y="653"/>
                    <a:pt x="540" y="659"/>
                  </a:cubicBezTo>
                  <a:cubicBezTo>
                    <a:pt x="557" y="642"/>
                    <a:pt x="567" y="648"/>
                    <a:pt x="588" y="655"/>
                  </a:cubicBezTo>
                  <a:cubicBezTo>
                    <a:pt x="611" y="621"/>
                    <a:pt x="573" y="560"/>
                    <a:pt x="616" y="531"/>
                  </a:cubicBezTo>
                  <a:cubicBezTo>
                    <a:pt x="632" y="507"/>
                    <a:pt x="629" y="496"/>
                    <a:pt x="632" y="463"/>
                  </a:cubicBezTo>
                  <a:cubicBezTo>
                    <a:pt x="630" y="440"/>
                    <a:pt x="633" y="390"/>
                    <a:pt x="620" y="367"/>
                  </a:cubicBezTo>
                  <a:cubicBezTo>
                    <a:pt x="600" y="332"/>
                    <a:pt x="565" y="300"/>
                    <a:pt x="536" y="271"/>
                  </a:cubicBezTo>
                  <a:cubicBezTo>
                    <a:pt x="532" y="259"/>
                    <a:pt x="532" y="247"/>
                    <a:pt x="528" y="235"/>
                  </a:cubicBezTo>
                  <a:cubicBezTo>
                    <a:pt x="525" y="225"/>
                    <a:pt x="474" y="188"/>
                    <a:pt x="460" y="179"/>
                  </a:cubicBezTo>
                  <a:cubicBezTo>
                    <a:pt x="463" y="171"/>
                    <a:pt x="471" y="164"/>
                    <a:pt x="472" y="155"/>
                  </a:cubicBezTo>
                  <a:cubicBezTo>
                    <a:pt x="474" y="144"/>
                    <a:pt x="461" y="137"/>
                    <a:pt x="456" y="131"/>
                  </a:cubicBezTo>
                  <a:cubicBezTo>
                    <a:pt x="435" y="106"/>
                    <a:pt x="451" y="88"/>
                    <a:pt x="416" y="79"/>
                  </a:cubicBezTo>
                  <a:cubicBezTo>
                    <a:pt x="395" y="48"/>
                    <a:pt x="403" y="64"/>
                    <a:pt x="392" y="31"/>
                  </a:cubicBezTo>
                  <a:cubicBezTo>
                    <a:pt x="391" y="27"/>
                    <a:pt x="388" y="19"/>
                    <a:pt x="388" y="19"/>
                  </a:cubicBezTo>
                  <a:cubicBezTo>
                    <a:pt x="362" y="58"/>
                    <a:pt x="379" y="107"/>
                    <a:pt x="364" y="151"/>
                  </a:cubicBezTo>
                  <a:cubicBezTo>
                    <a:pt x="344" y="144"/>
                    <a:pt x="344" y="120"/>
                    <a:pt x="324" y="115"/>
                  </a:cubicBezTo>
                  <a:cubicBezTo>
                    <a:pt x="314" y="112"/>
                    <a:pt x="303" y="112"/>
                    <a:pt x="292" y="111"/>
                  </a:cubicBezTo>
                  <a:cubicBezTo>
                    <a:pt x="284" y="103"/>
                    <a:pt x="276" y="97"/>
                    <a:pt x="272" y="87"/>
                  </a:cubicBezTo>
                  <a:cubicBezTo>
                    <a:pt x="269" y="79"/>
                    <a:pt x="264" y="63"/>
                    <a:pt x="264" y="63"/>
                  </a:cubicBezTo>
                  <a:cubicBezTo>
                    <a:pt x="268" y="60"/>
                    <a:pt x="273" y="58"/>
                    <a:pt x="276" y="55"/>
                  </a:cubicBezTo>
                  <a:cubicBezTo>
                    <a:pt x="300" y="31"/>
                    <a:pt x="256" y="24"/>
                    <a:pt x="240" y="19"/>
                  </a:cubicBezTo>
                  <a:cubicBezTo>
                    <a:pt x="232" y="16"/>
                    <a:pt x="224" y="14"/>
                    <a:pt x="216" y="11"/>
                  </a:cubicBezTo>
                  <a:cubicBezTo>
                    <a:pt x="212" y="10"/>
                    <a:pt x="200" y="5"/>
                    <a:pt x="204" y="7"/>
                  </a:cubicBezTo>
                  <a:cubicBezTo>
                    <a:pt x="207" y="8"/>
                    <a:pt x="209" y="10"/>
                    <a:pt x="212" y="11"/>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uk-UA"/>
            </a:p>
          </p:txBody>
        </p:sp>
        <p:sp>
          <p:nvSpPr>
            <p:cNvPr id="40" name="Freeform 50"/>
            <p:cNvSpPr>
              <a:spLocks/>
            </p:cNvSpPr>
            <p:nvPr/>
          </p:nvSpPr>
          <p:spPr bwMode="invGray">
            <a:xfrm>
              <a:off x="4246" y="3241"/>
              <a:ext cx="319" cy="210"/>
            </a:xfrm>
            <a:custGeom>
              <a:avLst/>
              <a:gdLst/>
              <a:ahLst/>
              <a:cxnLst>
                <a:cxn ang="0">
                  <a:pos x="84" y="60"/>
                </a:cxn>
                <a:cxn ang="0">
                  <a:pos x="68" y="36"/>
                </a:cxn>
                <a:cxn ang="0">
                  <a:pos x="64" y="16"/>
                </a:cxn>
                <a:cxn ang="0">
                  <a:pos x="52" y="12"/>
                </a:cxn>
                <a:cxn ang="0">
                  <a:pos x="16" y="16"/>
                </a:cxn>
                <a:cxn ang="0">
                  <a:pos x="44" y="40"/>
                </a:cxn>
                <a:cxn ang="0">
                  <a:pos x="48" y="52"/>
                </a:cxn>
                <a:cxn ang="0">
                  <a:pos x="24" y="68"/>
                </a:cxn>
                <a:cxn ang="0">
                  <a:pos x="88" y="92"/>
                </a:cxn>
                <a:cxn ang="0">
                  <a:pos x="124" y="112"/>
                </a:cxn>
                <a:cxn ang="0">
                  <a:pos x="128" y="124"/>
                </a:cxn>
                <a:cxn ang="0">
                  <a:pos x="140" y="132"/>
                </a:cxn>
                <a:cxn ang="0">
                  <a:pos x="148" y="156"/>
                </a:cxn>
                <a:cxn ang="0">
                  <a:pos x="132" y="196"/>
                </a:cxn>
                <a:cxn ang="0">
                  <a:pos x="180" y="188"/>
                </a:cxn>
                <a:cxn ang="0">
                  <a:pos x="192" y="216"/>
                </a:cxn>
                <a:cxn ang="0">
                  <a:pos x="216" y="224"/>
                </a:cxn>
                <a:cxn ang="0">
                  <a:pos x="228" y="228"/>
                </a:cxn>
                <a:cxn ang="0">
                  <a:pos x="252" y="224"/>
                </a:cxn>
                <a:cxn ang="0">
                  <a:pos x="276" y="196"/>
                </a:cxn>
                <a:cxn ang="0">
                  <a:pos x="336" y="252"/>
                </a:cxn>
                <a:cxn ang="0">
                  <a:pos x="364" y="280"/>
                </a:cxn>
                <a:cxn ang="0">
                  <a:pos x="360" y="224"/>
                </a:cxn>
                <a:cxn ang="0">
                  <a:pos x="336" y="200"/>
                </a:cxn>
                <a:cxn ang="0">
                  <a:pos x="372" y="168"/>
                </a:cxn>
                <a:cxn ang="0">
                  <a:pos x="408" y="156"/>
                </a:cxn>
                <a:cxn ang="0">
                  <a:pos x="420" y="152"/>
                </a:cxn>
                <a:cxn ang="0">
                  <a:pos x="424" y="140"/>
                </a:cxn>
                <a:cxn ang="0">
                  <a:pos x="356" y="148"/>
                </a:cxn>
                <a:cxn ang="0">
                  <a:pos x="304" y="140"/>
                </a:cxn>
                <a:cxn ang="0">
                  <a:pos x="300" y="128"/>
                </a:cxn>
                <a:cxn ang="0">
                  <a:pos x="292" y="116"/>
                </a:cxn>
                <a:cxn ang="0">
                  <a:pos x="220" y="80"/>
                </a:cxn>
                <a:cxn ang="0">
                  <a:pos x="160" y="60"/>
                </a:cxn>
                <a:cxn ang="0">
                  <a:pos x="136" y="52"/>
                </a:cxn>
                <a:cxn ang="0">
                  <a:pos x="80" y="52"/>
                </a:cxn>
                <a:cxn ang="0">
                  <a:pos x="68" y="32"/>
                </a:cxn>
                <a:cxn ang="0">
                  <a:pos x="68" y="0"/>
                </a:cxn>
              </a:cxnLst>
              <a:rect l="0" t="0" r="r" b="b"/>
              <a:pathLst>
                <a:path w="426" h="280">
                  <a:moveTo>
                    <a:pt x="84" y="60"/>
                  </a:moveTo>
                  <a:cubicBezTo>
                    <a:pt x="79" y="52"/>
                    <a:pt x="70" y="45"/>
                    <a:pt x="68" y="36"/>
                  </a:cubicBezTo>
                  <a:cubicBezTo>
                    <a:pt x="67" y="29"/>
                    <a:pt x="68" y="22"/>
                    <a:pt x="64" y="16"/>
                  </a:cubicBezTo>
                  <a:cubicBezTo>
                    <a:pt x="62" y="12"/>
                    <a:pt x="56" y="13"/>
                    <a:pt x="52" y="12"/>
                  </a:cubicBezTo>
                  <a:cubicBezTo>
                    <a:pt x="40" y="13"/>
                    <a:pt x="27" y="11"/>
                    <a:pt x="16" y="16"/>
                  </a:cubicBezTo>
                  <a:cubicBezTo>
                    <a:pt x="0" y="24"/>
                    <a:pt x="43" y="40"/>
                    <a:pt x="44" y="40"/>
                  </a:cubicBezTo>
                  <a:cubicBezTo>
                    <a:pt x="45" y="44"/>
                    <a:pt x="50" y="49"/>
                    <a:pt x="48" y="52"/>
                  </a:cubicBezTo>
                  <a:cubicBezTo>
                    <a:pt x="42" y="60"/>
                    <a:pt x="24" y="68"/>
                    <a:pt x="24" y="68"/>
                  </a:cubicBezTo>
                  <a:cubicBezTo>
                    <a:pt x="38" y="88"/>
                    <a:pt x="65" y="89"/>
                    <a:pt x="88" y="92"/>
                  </a:cubicBezTo>
                  <a:cubicBezTo>
                    <a:pt x="101" y="96"/>
                    <a:pt x="124" y="112"/>
                    <a:pt x="124" y="112"/>
                  </a:cubicBezTo>
                  <a:cubicBezTo>
                    <a:pt x="125" y="116"/>
                    <a:pt x="125" y="121"/>
                    <a:pt x="128" y="124"/>
                  </a:cubicBezTo>
                  <a:cubicBezTo>
                    <a:pt x="131" y="128"/>
                    <a:pt x="137" y="128"/>
                    <a:pt x="140" y="132"/>
                  </a:cubicBezTo>
                  <a:cubicBezTo>
                    <a:pt x="144" y="139"/>
                    <a:pt x="148" y="156"/>
                    <a:pt x="148" y="156"/>
                  </a:cubicBezTo>
                  <a:cubicBezTo>
                    <a:pt x="144" y="171"/>
                    <a:pt x="137" y="181"/>
                    <a:pt x="132" y="196"/>
                  </a:cubicBezTo>
                  <a:cubicBezTo>
                    <a:pt x="151" y="209"/>
                    <a:pt x="167" y="207"/>
                    <a:pt x="180" y="188"/>
                  </a:cubicBezTo>
                  <a:cubicBezTo>
                    <a:pt x="182" y="196"/>
                    <a:pt x="184" y="211"/>
                    <a:pt x="192" y="216"/>
                  </a:cubicBezTo>
                  <a:cubicBezTo>
                    <a:pt x="199" y="220"/>
                    <a:pt x="208" y="221"/>
                    <a:pt x="216" y="224"/>
                  </a:cubicBezTo>
                  <a:cubicBezTo>
                    <a:pt x="220" y="225"/>
                    <a:pt x="228" y="228"/>
                    <a:pt x="228" y="228"/>
                  </a:cubicBezTo>
                  <a:cubicBezTo>
                    <a:pt x="236" y="227"/>
                    <a:pt x="245" y="228"/>
                    <a:pt x="252" y="224"/>
                  </a:cubicBezTo>
                  <a:cubicBezTo>
                    <a:pt x="269" y="216"/>
                    <a:pt x="252" y="204"/>
                    <a:pt x="276" y="196"/>
                  </a:cubicBezTo>
                  <a:cubicBezTo>
                    <a:pt x="296" y="209"/>
                    <a:pt x="322" y="231"/>
                    <a:pt x="336" y="252"/>
                  </a:cubicBezTo>
                  <a:cubicBezTo>
                    <a:pt x="354" y="280"/>
                    <a:pt x="343" y="273"/>
                    <a:pt x="364" y="280"/>
                  </a:cubicBezTo>
                  <a:cubicBezTo>
                    <a:pt x="376" y="262"/>
                    <a:pt x="375" y="241"/>
                    <a:pt x="360" y="224"/>
                  </a:cubicBezTo>
                  <a:cubicBezTo>
                    <a:pt x="352" y="216"/>
                    <a:pt x="336" y="200"/>
                    <a:pt x="336" y="200"/>
                  </a:cubicBezTo>
                  <a:cubicBezTo>
                    <a:pt x="323" y="162"/>
                    <a:pt x="322" y="174"/>
                    <a:pt x="372" y="168"/>
                  </a:cubicBezTo>
                  <a:cubicBezTo>
                    <a:pt x="384" y="164"/>
                    <a:pt x="396" y="160"/>
                    <a:pt x="408" y="156"/>
                  </a:cubicBezTo>
                  <a:cubicBezTo>
                    <a:pt x="412" y="155"/>
                    <a:pt x="420" y="152"/>
                    <a:pt x="420" y="152"/>
                  </a:cubicBezTo>
                  <a:cubicBezTo>
                    <a:pt x="421" y="148"/>
                    <a:pt x="426" y="144"/>
                    <a:pt x="424" y="140"/>
                  </a:cubicBezTo>
                  <a:cubicBezTo>
                    <a:pt x="420" y="131"/>
                    <a:pt x="365" y="146"/>
                    <a:pt x="356" y="148"/>
                  </a:cubicBezTo>
                  <a:cubicBezTo>
                    <a:pt x="339" y="146"/>
                    <a:pt x="316" y="152"/>
                    <a:pt x="304" y="140"/>
                  </a:cubicBezTo>
                  <a:cubicBezTo>
                    <a:pt x="301" y="137"/>
                    <a:pt x="302" y="132"/>
                    <a:pt x="300" y="128"/>
                  </a:cubicBezTo>
                  <a:cubicBezTo>
                    <a:pt x="298" y="124"/>
                    <a:pt x="296" y="119"/>
                    <a:pt x="292" y="116"/>
                  </a:cubicBezTo>
                  <a:cubicBezTo>
                    <a:pt x="272" y="98"/>
                    <a:pt x="244" y="91"/>
                    <a:pt x="220" y="80"/>
                  </a:cubicBezTo>
                  <a:cubicBezTo>
                    <a:pt x="201" y="72"/>
                    <a:pt x="180" y="67"/>
                    <a:pt x="160" y="60"/>
                  </a:cubicBezTo>
                  <a:cubicBezTo>
                    <a:pt x="152" y="57"/>
                    <a:pt x="136" y="52"/>
                    <a:pt x="136" y="52"/>
                  </a:cubicBezTo>
                  <a:cubicBezTo>
                    <a:pt x="113" y="55"/>
                    <a:pt x="98" y="64"/>
                    <a:pt x="80" y="52"/>
                  </a:cubicBezTo>
                  <a:cubicBezTo>
                    <a:pt x="70" y="38"/>
                    <a:pt x="74" y="44"/>
                    <a:pt x="68" y="32"/>
                  </a:cubicBezTo>
                  <a:lnTo>
                    <a:pt x="68" y="0"/>
                  </a:lnTo>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uk-UA"/>
            </a:p>
          </p:txBody>
        </p:sp>
        <p:sp>
          <p:nvSpPr>
            <p:cNvPr id="41" name="Freeform 51"/>
            <p:cNvSpPr>
              <a:spLocks/>
            </p:cNvSpPr>
            <p:nvPr/>
          </p:nvSpPr>
          <p:spPr bwMode="invGray">
            <a:xfrm>
              <a:off x="4255" y="3243"/>
              <a:ext cx="311" cy="211"/>
            </a:xfrm>
            <a:custGeom>
              <a:avLst/>
              <a:gdLst/>
              <a:ahLst/>
              <a:cxnLst>
                <a:cxn ang="0">
                  <a:pos x="0" y="1"/>
                </a:cxn>
                <a:cxn ang="0">
                  <a:pos x="20" y="37"/>
                </a:cxn>
                <a:cxn ang="0">
                  <a:pos x="28" y="49"/>
                </a:cxn>
                <a:cxn ang="0">
                  <a:pos x="84" y="89"/>
                </a:cxn>
                <a:cxn ang="0">
                  <a:pos x="120" y="113"/>
                </a:cxn>
                <a:cxn ang="0">
                  <a:pos x="132" y="121"/>
                </a:cxn>
                <a:cxn ang="0">
                  <a:pos x="136" y="169"/>
                </a:cxn>
                <a:cxn ang="0">
                  <a:pos x="116" y="201"/>
                </a:cxn>
                <a:cxn ang="0">
                  <a:pos x="136" y="197"/>
                </a:cxn>
                <a:cxn ang="0">
                  <a:pos x="148" y="189"/>
                </a:cxn>
                <a:cxn ang="0">
                  <a:pos x="160" y="201"/>
                </a:cxn>
                <a:cxn ang="0">
                  <a:pos x="184" y="217"/>
                </a:cxn>
                <a:cxn ang="0">
                  <a:pos x="208" y="233"/>
                </a:cxn>
                <a:cxn ang="0">
                  <a:pos x="240" y="221"/>
                </a:cxn>
                <a:cxn ang="0">
                  <a:pos x="248" y="197"/>
                </a:cxn>
                <a:cxn ang="0">
                  <a:pos x="268" y="201"/>
                </a:cxn>
                <a:cxn ang="0">
                  <a:pos x="292" y="209"/>
                </a:cxn>
                <a:cxn ang="0">
                  <a:pos x="340" y="281"/>
                </a:cxn>
                <a:cxn ang="0">
                  <a:pos x="356" y="277"/>
                </a:cxn>
                <a:cxn ang="0">
                  <a:pos x="352" y="253"/>
                </a:cxn>
                <a:cxn ang="0">
                  <a:pos x="316" y="197"/>
                </a:cxn>
                <a:cxn ang="0">
                  <a:pos x="360" y="173"/>
                </a:cxn>
                <a:cxn ang="0">
                  <a:pos x="408" y="145"/>
                </a:cxn>
                <a:cxn ang="0">
                  <a:pos x="409" y="120"/>
                </a:cxn>
                <a:cxn ang="0">
                  <a:pos x="367" y="138"/>
                </a:cxn>
                <a:cxn ang="0">
                  <a:pos x="308" y="137"/>
                </a:cxn>
                <a:cxn ang="0">
                  <a:pos x="264" y="97"/>
                </a:cxn>
                <a:cxn ang="0">
                  <a:pos x="180" y="61"/>
                </a:cxn>
                <a:cxn ang="0">
                  <a:pos x="132" y="33"/>
                </a:cxn>
                <a:cxn ang="0">
                  <a:pos x="92" y="41"/>
                </a:cxn>
                <a:cxn ang="0">
                  <a:pos x="76" y="57"/>
                </a:cxn>
                <a:cxn ang="0">
                  <a:pos x="56" y="17"/>
                </a:cxn>
                <a:cxn ang="0">
                  <a:pos x="0" y="1"/>
                </a:cxn>
              </a:cxnLst>
              <a:rect l="0" t="0" r="r" b="b"/>
              <a:pathLst>
                <a:path w="416" h="282">
                  <a:moveTo>
                    <a:pt x="0" y="1"/>
                  </a:moveTo>
                  <a:cubicBezTo>
                    <a:pt x="7" y="22"/>
                    <a:pt x="2" y="9"/>
                    <a:pt x="20" y="37"/>
                  </a:cubicBezTo>
                  <a:cubicBezTo>
                    <a:pt x="23" y="41"/>
                    <a:pt x="28" y="49"/>
                    <a:pt x="28" y="49"/>
                  </a:cubicBezTo>
                  <a:cubicBezTo>
                    <a:pt x="5" y="84"/>
                    <a:pt x="65" y="78"/>
                    <a:pt x="84" y="89"/>
                  </a:cubicBezTo>
                  <a:cubicBezTo>
                    <a:pt x="97" y="96"/>
                    <a:pt x="108" y="105"/>
                    <a:pt x="120" y="113"/>
                  </a:cubicBezTo>
                  <a:cubicBezTo>
                    <a:pt x="124" y="116"/>
                    <a:pt x="132" y="121"/>
                    <a:pt x="132" y="121"/>
                  </a:cubicBezTo>
                  <a:cubicBezTo>
                    <a:pt x="138" y="138"/>
                    <a:pt x="132" y="151"/>
                    <a:pt x="136" y="169"/>
                  </a:cubicBezTo>
                  <a:cubicBezTo>
                    <a:pt x="107" y="188"/>
                    <a:pt x="110" y="176"/>
                    <a:pt x="116" y="201"/>
                  </a:cubicBezTo>
                  <a:cubicBezTo>
                    <a:pt x="123" y="200"/>
                    <a:pt x="130" y="199"/>
                    <a:pt x="136" y="197"/>
                  </a:cubicBezTo>
                  <a:cubicBezTo>
                    <a:pt x="141" y="195"/>
                    <a:pt x="143" y="188"/>
                    <a:pt x="148" y="189"/>
                  </a:cubicBezTo>
                  <a:cubicBezTo>
                    <a:pt x="154" y="190"/>
                    <a:pt x="156" y="198"/>
                    <a:pt x="160" y="201"/>
                  </a:cubicBezTo>
                  <a:cubicBezTo>
                    <a:pt x="168" y="207"/>
                    <a:pt x="176" y="212"/>
                    <a:pt x="184" y="217"/>
                  </a:cubicBezTo>
                  <a:cubicBezTo>
                    <a:pt x="192" y="222"/>
                    <a:pt x="208" y="233"/>
                    <a:pt x="208" y="233"/>
                  </a:cubicBezTo>
                  <a:cubicBezTo>
                    <a:pt x="216" y="231"/>
                    <a:pt x="234" y="230"/>
                    <a:pt x="240" y="221"/>
                  </a:cubicBezTo>
                  <a:cubicBezTo>
                    <a:pt x="244" y="214"/>
                    <a:pt x="248" y="197"/>
                    <a:pt x="248" y="197"/>
                  </a:cubicBezTo>
                  <a:cubicBezTo>
                    <a:pt x="255" y="198"/>
                    <a:pt x="261" y="199"/>
                    <a:pt x="268" y="201"/>
                  </a:cubicBezTo>
                  <a:cubicBezTo>
                    <a:pt x="276" y="203"/>
                    <a:pt x="292" y="209"/>
                    <a:pt x="292" y="209"/>
                  </a:cubicBezTo>
                  <a:cubicBezTo>
                    <a:pt x="298" y="242"/>
                    <a:pt x="306" y="270"/>
                    <a:pt x="340" y="281"/>
                  </a:cubicBezTo>
                  <a:cubicBezTo>
                    <a:pt x="345" y="280"/>
                    <a:pt x="354" y="282"/>
                    <a:pt x="356" y="277"/>
                  </a:cubicBezTo>
                  <a:cubicBezTo>
                    <a:pt x="359" y="270"/>
                    <a:pt x="355" y="260"/>
                    <a:pt x="352" y="253"/>
                  </a:cubicBezTo>
                  <a:cubicBezTo>
                    <a:pt x="346" y="238"/>
                    <a:pt x="329" y="206"/>
                    <a:pt x="316" y="197"/>
                  </a:cubicBezTo>
                  <a:cubicBezTo>
                    <a:pt x="307" y="170"/>
                    <a:pt x="339" y="175"/>
                    <a:pt x="360" y="173"/>
                  </a:cubicBezTo>
                  <a:cubicBezTo>
                    <a:pt x="383" y="165"/>
                    <a:pt x="391" y="162"/>
                    <a:pt x="408" y="145"/>
                  </a:cubicBezTo>
                  <a:cubicBezTo>
                    <a:pt x="412" y="140"/>
                    <a:pt x="416" y="121"/>
                    <a:pt x="409" y="120"/>
                  </a:cubicBezTo>
                  <a:cubicBezTo>
                    <a:pt x="402" y="119"/>
                    <a:pt x="384" y="135"/>
                    <a:pt x="367" y="138"/>
                  </a:cubicBezTo>
                  <a:cubicBezTo>
                    <a:pt x="350" y="141"/>
                    <a:pt x="325" y="144"/>
                    <a:pt x="308" y="137"/>
                  </a:cubicBezTo>
                  <a:cubicBezTo>
                    <a:pt x="286" y="130"/>
                    <a:pt x="284" y="111"/>
                    <a:pt x="264" y="97"/>
                  </a:cubicBezTo>
                  <a:cubicBezTo>
                    <a:pt x="238" y="80"/>
                    <a:pt x="203" y="76"/>
                    <a:pt x="180" y="61"/>
                  </a:cubicBezTo>
                  <a:cubicBezTo>
                    <a:pt x="163" y="50"/>
                    <a:pt x="150" y="39"/>
                    <a:pt x="132" y="33"/>
                  </a:cubicBezTo>
                  <a:cubicBezTo>
                    <a:pt x="119" y="35"/>
                    <a:pt x="102" y="31"/>
                    <a:pt x="92" y="41"/>
                  </a:cubicBezTo>
                  <a:cubicBezTo>
                    <a:pt x="71" y="62"/>
                    <a:pt x="108" y="46"/>
                    <a:pt x="76" y="57"/>
                  </a:cubicBezTo>
                  <a:cubicBezTo>
                    <a:pt x="52" y="49"/>
                    <a:pt x="67" y="38"/>
                    <a:pt x="56" y="17"/>
                  </a:cubicBezTo>
                  <a:cubicBezTo>
                    <a:pt x="48" y="0"/>
                    <a:pt x="16" y="1"/>
                    <a:pt x="0" y="1"/>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uk-UA"/>
            </a:p>
          </p:txBody>
        </p:sp>
        <p:sp>
          <p:nvSpPr>
            <p:cNvPr id="42" name="Freeform 52"/>
            <p:cNvSpPr>
              <a:spLocks/>
            </p:cNvSpPr>
            <p:nvPr/>
          </p:nvSpPr>
          <p:spPr bwMode="invGray">
            <a:xfrm>
              <a:off x="4485" y="4013"/>
              <a:ext cx="45" cy="58"/>
            </a:xfrm>
            <a:custGeom>
              <a:avLst/>
              <a:gdLst/>
              <a:ahLst/>
              <a:cxnLst>
                <a:cxn ang="0">
                  <a:pos x="32" y="18"/>
                </a:cxn>
                <a:cxn ang="0">
                  <a:pos x="0" y="18"/>
                </a:cxn>
                <a:cxn ang="0">
                  <a:pos x="20" y="42"/>
                </a:cxn>
                <a:cxn ang="0">
                  <a:pos x="28" y="66"/>
                </a:cxn>
                <a:cxn ang="0">
                  <a:pos x="32" y="78"/>
                </a:cxn>
                <a:cxn ang="0">
                  <a:pos x="60" y="50"/>
                </a:cxn>
                <a:cxn ang="0">
                  <a:pos x="32" y="18"/>
                </a:cxn>
              </a:cxnLst>
              <a:rect l="0" t="0" r="r" b="b"/>
              <a:pathLst>
                <a:path w="60" h="78">
                  <a:moveTo>
                    <a:pt x="32" y="18"/>
                  </a:moveTo>
                  <a:cubicBezTo>
                    <a:pt x="16" y="7"/>
                    <a:pt x="12" y="0"/>
                    <a:pt x="0" y="18"/>
                  </a:cubicBezTo>
                  <a:cubicBezTo>
                    <a:pt x="6" y="27"/>
                    <a:pt x="15" y="33"/>
                    <a:pt x="20" y="42"/>
                  </a:cubicBezTo>
                  <a:cubicBezTo>
                    <a:pt x="24" y="49"/>
                    <a:pt x="25" y="58"/>
                    <a:pt x="28" y="66"/>
                  </a:cubicBezTo>
                  <a:cubicBezTo>
                    <a:pt x="29" y="70"/>
                    <a:pt x="32" y="78"/>
                    <a:pt x="32" y="78"/>
                  </a:cubicBezTo>
                  <a:cubicBezTo>
                    <a:pt x="52" y="73"/>
                    <a:pt x="54" y="69"/>
                    <a:pt x="60" y="50"/>
                  </a:cubicBezTo>
                  <a:cubicBezTo>
                    <a:pt x="54" y="32"/>
                    <a:pt x="50" y="27"/>
                    <a:pt x="32" y="18"/>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uk-UA"/>
            </a:p>
          </p:txBody>
        </p:sp>
        <p:sp>
          <p:nvSpPr>
            <p:cNvPr id="43" name="Freeform 53"/>
            <p:cNvSpPr>
              <a:spLocks/>
            </p:cNvSpPr>
            <p:nvPr/>
          </p:nvSpPr>
          <p:spPr bwMode="invGray">
            <a:xfrm>
              <a:off x="4621" y="3923"/>
              <a:ext cx="164" cy="85"/>
            </a:xfrm>
            <a:custGeom>
              <a:avLst/>
              <a:gdLst/>
              <a:ahLst/>
              <a:cxnLst>
                <a:cxn ang="0">
                  <a:pos x="47" y="73"/>
                </a:cxn>
                <a:cxn ang="0">
                  <a:pos x="39" y="61"/>
                </a:cxn>
                <a:cxn ang="0">
                  <a:pos x="15" y="69"/>
                </a:cxn>
                <a:cxn ang="0">
                  <a:pos x="39" y="113"/>
                </a:cxn>
                <a:cxn ang="0">
                  <a:pos x="123" y="89"/>
                </a:cxn>
                <a:cxn ang="0">
                  <a:pos x="147" y="73"/>
                </a:cxn>
                <a:cxn ang="0">
                  <a:pos x="171" y="65"/>
                </a:cxn>
                <a:cxn ang="0">
                  <a:pos x="219" y="19"/>
                </a:cxn>
                <a:cxn ang="0">
                  <a:pos x="210" y="0"/>
                </a:cxn>
                <a:cxn ang="0">
                  <a:pos x="179" y="17"/>
                </a:cxn>
                <a:cxn ang="0">
                  <a:pos x="107" y="41"/>
                </a:cxn>
                <a:cxn ang="0">
                  <a:pos x="83" y="45"/>
                </a:cxn>
                <a:cxn ang="0">
                  <a:pos x="59" y="53"/>
                </a:cxn>
                <a:cxn ang="0">
                  <a:pos x="47" y="73"/>
                </a:cxn>
              </a:cxnLst>
              <a:rect l="0" t="0" r="r" b="b"/>
              <a:pathLst>
                <a:path w="219" h="113">
                  <a:moveTo>
                    <a:pt x="47" y="73"/>
                  </a:moveTo>
                  <a:cubicBezTo>
                    <a:pt x="44" y="69"/>
                    <a:pt x="44" y="62"/>
                    <a:pt x="39" y="61"/>
                  </a:cubicBezTo>
                  <a:cubicBezTo>
                    <a:pt x="31" y="60"/>
                    <a:pt x="15" y="69"/>
                    <a:pt x="15" y="69"/>
                  </a:cubicBezTo>
                  <a:cubicBezTo>
                    <a:pt x="0" y="91"/>
                    <a:pt x="20" y="101"/>
                    <a:pt x="39" y="113"/>
                  </a:cubicBezTo>
                  <a:cubicBezTo>
                    <a:pt x="67" y="107"/>
                    <a:pt x="96" y="98"/>
                    <a:pt x="123" y="89"/>
                  </a:cubicBezTo>
                  <a:cubicBezTo>
                    <a:pt x="132" y="86"/>
                    <a:pt x="139" y="78"/>
                    <a:pt x="147" y="73"/>
                  </a:cubicBezTo>
                  <a:cubicBezTo>
                    <a:pt x="154" y="68"/>
                    <a:pt x="171" y="65"/>
                    <a:pt x="171" y="65"/>
                  </a:cubicBezTo>
                  <a:cubicBezTo>
                    <a:pt x="186" y="50"/>
                    <a:pt x="207" y="36"/>
                    <a:pt x="219" y="19"/>
                  </a:cubicBezTo>
                  <a:cubicBezTo>
                    <a:pt x="215" y="16"/>
                    <a:pt x="215" y="0"/>
                    <a:pt x="210" y="0"/>
                  </a:cubicBezTo>
                  <a:cubicBezTo>
                    <a:pt x="205" y="0"/>
                    <a:pt x="183" y="15"/>
                    <a:pt x="179" y="17"/>
                  </a:cubicBezTo>
                  <a:cubicBezTo>
                    <a:pt x="159" y="26"/>
                    <a:pt x="129" y="37"/>
                    <a:pt x="107" y="41"/>
                  </a:cubicBezTo>
                  <a:cubicBezTo>
                    <a:pt x="99" y="42"/>
                    <a:pt x="91" y="43"/>
                    <a:pt x="83" y="45"/>
                  </a:cubicBezTo>
                  <a:cubicBezTo>
                    <a:pt x="75" y="47"/>
                    <a:pt x="59" y="53"/>
                    <a:pt x="59" y="53"/>
                  </a:cubicBezTo>
                  <a:cubicBezTo>
                    <a:pt x="49" y="67"/>
                    <a:pt x="53" y="61"/>
                    <a:pt x="47" y="73"/>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uk-UA"/>
            </a:p>
          </p:txBody>
        </p:sp>
        <p:sp>
          <p:nvSpPr>
            <p:cNvPr id="44" name="Freeform 54"/>
            <p:cNvSpPr>
              <a:spLocks/>
            </p:cNvSpPr>
            <p:nvPr/>
          </p:nvSpPr>
          <p:spPr bwMode="invGray">
            <a:xfrm>
              <a:off x="4791" y="3873"/>
              <a:ext cx="104" cy="92"/>
            </a:xfrm>
            <a:custGeom>
              <a:avLst/>
              <a:gdLst/>
              <a:ahLst/>
              <a:cxnLst>
                <a:cxn ang="0">
                  <a:pos x="12" y="60"/>
                </a:cxn>
                <a:cxn ang="0">
                  <a:pos x="8" y="84"/>
                </a:cxn>
                <a:cxn ang="0">
                  <a:pos x="0" y="108"/>
                </a:cxn>
                <a:cxn ang="0">
                  <a:pos x="36" y="116"/>
                </a:cxn>
                <a:cxn ang="0">
                  <a:pos x="52" y="96"/>
                </a:cxn>
                <a:cxn ang="0">
                  <a:pos x="124" y="68"/>
                </a:cxn>
                <a:cxn ang="0">
                  <a:pos x="136" y="44"/>
                </a:cxn>
                <a:cxn ang="0">
                  <a:pos x="112" y="28"/>
                </a:cxn>
                <a:cxn ang="0">
                  <a:pos x="100" y="20"/>
                </a:cxn>
                <a:cxn ang="0">
                  <a:pos x="64" y="12"/>
                </a:cxn>
                <a:cxn ang="0">
                  <a:pos x="52" y="36"/>
                </a:cxn>
                <a:cxn ang="0">
                  <a:pos x="12" y="60"/>
                </a:cxn>
              </a:cxnLst>
              <a:rect l="0" t="0" r="r" b="b"/>
              <a:pathLst>
                <a:path w="139" h="122">
                  <a:moveTo>
                    <a:pt x="12" y="60"/>
                  </a:moveTo>
                  <a:cubicBezTo>
                    <a:pt x="11" y="68"/>
                    <a:pt x="10" y="76"/>
                    <a:pt x="8" y="84"/>
                  </a:cubicBezTo>
                  <a:cubicBezTo>
                    <a:pt x="6" y="92"/>
                    <a:pt x="0" y="108"/>
                    <a:pt x="0" y="108"/>
                  </a:cubicBezTo>
                  <a:cubicBezTo>
                    <a:pt x="14" y="118"/>
                    <a:pt x="19" y="122"/>
                    <a:pt x="36" y="116"/>
                  </a:cubicBezTo>
                  <a:cubicBezTo>
                    <a:pt x="46" y="86"/>
                    <a:pt x="31" y="122"/>
                    <a:pt x="52" y="96"/>
                  </a:cubicBezTo>
                  <a:cubicBezTo>
                    <a:pt x="83" y="57"/>
                    <a:pt x="30" y="74"/>
                    <a:pt x="124" y="68"/>
                  </a:cubicBezTo>
                  <a:cubicBezTo>
                    <a:pt x="125" y="67"/>
                    <a:pt x="139" y="48"/>
                    <a:pt x="136" y="44"/>
                  </a:cubicBezTo>
                  <a:cubicBezTo>
                    <a:pt x="130" y="36"/>
                    <a:pt x="120" y="33"/>
                    <a:pt x="112" y="28"/>
                  </a:cubicBezTo>
                  <a:cubicBezTo>
                    <a:pt x="108" y="25"/>
                    <a:pt x="100" y="20"/>
                    <a:pt x="100" y="20"/>
                  </a:cubicBezTo>
                  <a:cubicBezTo>
                    <a:pt x="89" y="4"/>
                    <a:pt x="92" y="0"/>
                    <a:pt x="64" y="12"/>
                  </a:cubicBezTo>
                  <a:cubicBezTo>
                    <a:pt x="57" y="15"/>
                    <a:pt x="55" y="30"/>
                    <a:pt x="52" y="36"/>
                  </a:cubicBezTo>
                  <a:cubicBezTo>
                    <a:pt x="46" y="49"/>
                    <a:pt x="26" y="60"/>
                    <a:pt x="12" y="6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uk-UA"/>
            </a:p>
          </p:txBody>
        </p:sp>
        <p:sp>
          <p:nvSpPr>
            <p:cNvPr id="45" name="Freeform 55"/>
            <p:cNvSpPr>
              <a:spLocks/>
            </p:cNvSpPr>
            <p:nvPr/>
          </p:nvSpPr>
          <p:spPr bwMode="invGray">
            <a:xfrm>
              <a:off x="4846" y="3832"/>
              <a:ext cx="37" cy="26"/>
            </a:xfrm>
            <a:custGeom>
              <a:avLst/>
              <a:gdLst/>
              <a:ahLst/>
              <a:cxnLst>
                <a:cxn ang="0">
                  <a:pos x="29" y="0"/>
                </a:cxn>
                <a:cxn ang="0">
                  <a:pos x="8" y="11"/>
                </a:cxn>
                <a:cxn ang="0">
                  <a:pos x="24" y="35"/>
                </a:cxn>
                <a:cxn ang="0">
                  <a:pos x="39" y="26"/>
                </a:cxn>
                <a:cxn ang="0">
                  <a:pos x="29" y="0"/>
                </a:cxn>
              </a:cxnLst>
              <a:rect l="0" t="0" r="r" b="b"/>
              <a:pathLst>
                <a:path w="49" h="35">
                  <a:moveTo>
                    <a:pt x="29" y="0"/>
                  </a:moveTo>
                  <a:cubicBezTo>
                    <a:pt x="25" y="12"/>
                    <a:pt x="19" y="7"/>
                    <a:pt x="8" y="11"/>
                  </a:cubicBezTo>
                  <a:cubicBezTo>
                    <a:pt x="0" y="23"/>
                    <a:pt x="14" y="34"/>
                    <a:pt x="24" y="35"/>
                  </a:cubicBezTo>
                  <a:cubicBezTo>
                    <a:pt x="30" y="34"/>
                    <a:pt x="33" y="28"/>
                    <a:pt x="39" y="26"/>
                  </a:cubicBezTo>
                  <a:cubicBezTo>
                    <a:pt x="49" y="22"/>
                    <a:pt x="29" y="3"/>
                    <a:pt x="29"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uk-UA"/>
            </a:p>
          </p:txBody>
        </p:sp>
        <p:sp>
          <p:nvSpPr>
            <p:cNvPr id="46" name="Freeform 56"/>
            <p:cNvSpPr>
              <a:spLocks/>
            </p:cNvSpPr>
            <p:nvPr/>
          </p:nvSpPr>
          <p:spPr bwMode="invGray">
            <a:xfrm>
              <a:off x="3123" y="3346"/>
              <a:ext cx="123" cy="201"/>
            </a:xfrm>
            <a:custGeom>
              <a:avLst/>
              <a:gdLst/>
              <a:ahLst/>
              <a:cxnLst>
                <a:cxn ang="0">
                  <a:pos x="128" y="0"/>
                </a:cxn>
                <a:cxn ang="0">
                  <a:pos x="104" y="28"/>
                </a:cxn>
                <a:cxn ang="0">
                  <a:pos x="88" y="64"/>
                </a:cxn>
                <a:cxn ang="0">
                  <a:pos x="36" y="84"/>
                </a:cxn>
                <a:cxn ang="0">
                  <a:pos x="28" y="96"/>
                </a:cxn>
                <a:cxn ang="0">
                  <a:pos x="16" y="100"/>
                </a:cxn>
                <a:cxn ang="0">
                  <a:pos x="20" y="132"/>
                </a:cxn>
                <a:cxn ang="0">
                  <a:pos x="28" y="156"/>
                </a:cxn>
                <a:cxn ang="0">
                  <a:pos x="0" y="200"/>
                </a:cxn>
                <a:cxn ang="0">
                  <a:pos x="28" y="260"/>
                </a:cxn>
                <a:cxn ang="0">
                  <a:pos x="52" y="268"/>
                </a:cxn>
                <a:cxn ang="0">
                  <a:pos x="88" y="216"/>
                </a:cxn>
                <a:cxn ang="0">
                  <a:pos x="104" y="192"/>
                </a:cxn>
                <a:cxn ang="0">
                  <a:pos x="128" y="116"/>
                </a:cxn>
                <a:cxn ang="0">
                  <a:pos x="140" y="76"/>
                </a:cxn>
                <a:cxn ang="0">
                  <a:pos x="164" y="72"/>
                </a:cxn>
                <a:cxn ang="0">
                  <a:pos x="128" y="0"/>
                </a:cxn>
              </a:cxnLst>
              <a:rect l="0" t="0" r="r" b="b"/>
              <a:pathLst>
                <a:path w="164" h="268">
                  <a:moveTo>
                    <a:pt x="128" y="0"/>
                  </a:moveTo>
                  <a:cubicBezTo>
                    <a:pt x="123" y="16"/>
                    <a:pt x="120" y="23"/>
                    <a:pt x="104" y="28"/>
                  </a:cubicBezTo>
                  <a:cubicBezTo>
                    <a:pt x="102" y="35"/>
                    <a:pt x="97" y="57"/>
                    <a:pt x="88" y="64"/>
                  </a:cubicBezTo>
                  <a:cubicBezTo>
                    <a:pt x="75" y="75"/>
                    <a:pt x="51" y="74"/>
                    <a:pt x="36" y="84"/>
                  </a:cubicBezTo>
                  <a:cubicBezTo>
                    <a:pt x="33" y="88"/>
                    <a:pt x="32" y="93"/>
                    <a:pt x="28" y="96"/>
                  </a:cubicBezTo>
                  <a:cubicBezTo>
                    <a:pt x="25" y="99"/>
                    <a:pt x="17" y="96"/>
                    <a:pt x="16" y="100"/>
                  </a:cubicBezTo>
                  <a:cubicBezTo>
                    <a:pt x="14" y="110"/>
                    <a:pt x="18" y="121"/>
                    <a:pt x="20" y="132"/>
                  </a:cubicBezTo>
                  <a:cubicBezTo>
                    <a:pt x="22" y="140"/>
                    <a:pt x="28" y="156"/>
                    <a:pt x="28" y="156"/>
                  </a:cubicBezTo>
                  <a:cubicBezTo>
                    <a:pt x="13" y="166"/>
                    <a:pt x="6" y="183"/>
                    <a:pt x="0" y="200"/>
                  </a:cubicBezTo>
                  <a:cubicBezTo>
                    <a:pt x="3" y="210"/>
                    <a:pt x="19" y="254"/>
                    <a:pt x="28" y="260"/>
                  </a:cubicBezTo>
                  <a:cubicBezTo>
                    <a:pt x="35" y="264"/>
                    <a:pt x="52" y="268"/>
                    <a:pt x="52" y="268"/>
                  </a:cubicBezTo>
                  <a:cubicBezTo>
                    <a:pt x="85" y="261"/>
                    <a:pt x="79" y="244"/>
                    <a:pt x="88" y="216"/>
                  </a:cubicBezTo>
                  <a:cubicBezTo>
                    <a:pt x="91" y="207"/>
                    <a:pt x="99" y="200"/>
                    <a:pt x="104" y="192"/>
                  </a:cubicBezTo>
                  <a:cubicBezTo>
                    <a:pt x="116" y="174"/>
                    <a:pt x="121" y="136"/>
                    <a:pt x="128" y="116"/>
                  </a:cubicBezTo>
                  <a:cubicBezTo>
                    <a:pt x="131" y="108"/>
                    <a:pt x="134" y="79"/>
                    <a:pt x="140" y="76"/>
                  </a:cubicBezTo>
                  <a:cubicBezTo>
                    <a:pt x="147" y="72"/>
                    <a:pt x="156" y="73"/>
                    <a:pt x="164" y="72"/>
                  </a:cubicBezTo>
                  <a:cubicBezTo>
                    <a:pt x="158" y="19"/>
                    <a:pt x="161" y="33"/>
                    <a:pt x="128"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uk-UA"/>
            </a:p>
          </p:txBody>
        </p:sp>
        <p:sp>
          <p:nvSpPr>
            <p:cNvPr id="47" name="Freeform 57"/>
            <p:cNvSpPr>
              <a:spLocks/>
            </p:cNvSpPr>
            <p:nvPr/>
          </p:nvSpPr>
          <p:spPr bwMode="invGray">
            <a:xfrm>
              <a:off x="3655" y="3034"/>
              <a:ext cx="49" cy="61"/>
            </a:xfrm>
            <a:custGeom>
              <a:avLst/>
              <a:gdLst/>
              <a:ahLst/>
              <a:cxnLst>
                <a:cxn ang="0">
                  <a:pos x="29" y="0"/>
                </a:cxn>
                <a:cxn ang="0">
                  <a:pos x="25" y="60"/>
                </a:cxn>
                <a:cxn ang="0">
                  <a:pos x="29" y="76"/>
                </a:cxn>
                <a:cxn ang="0">
                  <a:pos x="41" y="80"/>
                </a:cxn>
                <a:cxn ang="0">
                  <a:pos x="57" y="76"/>
                </a:cxn>
                <a:cxn ang="0">
                  <a:pos x="29" y="0"/>
                </a:cxn>
              </a:cxnLst>
              <a:rect l="0" t="0" r="r" b="b"/>
              <a:pathLst>
                <a:path w="66" h="81">
                  <a:moveTo>
                    <a:pt x="29" y="0"/>
                  </a:moveTo>
                  <a:cubicBezTo>
                    <a:pt x="0" y="10"/>
                    <a:pt x="20" y="38"/>
                    <a:pt x="25" y="60"/>
                  </a:cubicBezTo>
                  <a:cubicBezTo>
                    <a:pt x="26" y="65"/>
                    <a:pt x="26" y="72"/>
                    <a:pt x="29" y="76"/>
                  </a:cubicBezTo>
                  <a:cubicBezTo>
                    <a:pt x="32" y="79"/>
                    <a:pt x="37" y="79"/>
                    <a:pt x="41" y="80"/>
                  </a:cubicBezTo>
                  <a:cubicBezTo>
                    <a:pt x="46" y="79"/>
                    <a:pt x="55" y="81"/>
                    <a:pt x="57" y="76"/>
                  </a:cubicBezTo>
                  <a:cubicBezTo>
                    <a:pt x="66" y="53"/>
                    <a:pt x="45" y="16"/>
                    <a:pt x="29"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uk-UA"/>
            </a:p>
          </p:txBody>
        </p:sp>
        <p:sp>
          <p:nvSpPr>
            <p:cNvPr id="48" name="Freeform 58"/>
            <p:cNvSpPr>
              <a:spLocks/>
            </p:cNvSpPr>
            <p:nvPr/>
          </p:nvSpPr>
          <p:spPr bwMode="invGray">
            <a:xfrm>
              <a:off x="3988" y="3100"/>
              <a:ext cx="111" cy="183"/>
            </a:xfrm>
            <a:custGeom>
              <a:avLst/>
              <a:gdLst/>
              <a:ahLst/>
              <a:cxnLst>
                <a:cxn ang="0">
                  <a:pos x="96" y="0"/>
                </a:cxn>
                <a:cxn ang="0">
                  <a:pos x="60" y="84"/>
                </a:cxn>
                <a:cxn ang="0">
                  <a:pos x="36" y="92"/>
                </a:cxn>
                <a:cxn ang="0">
                  <a:pos x="12" y="108"/>
                </a:cxn>
                <a:cxn ang="0">
                  <a:pos x="40" y="188"/>
                </a:cxn>
                <a:cxn ang="0">
                  <a:pos x="52" y="224"/>
                </a:cxn>
                <a:cxn ang="0">
                  <a:pos x="60" y="236"/>
                </a:cxn>
                <a:cxn ang="0">
                  <a:pos x="84" y="244"/>
                </a:cxn>
                <a:cxn ang="0">
                  <a:pos x="96" y="196"/>
                </a:cxn>
                <a:cxn ang="0">
                  <a:pos x="124" y="168"/>
                </a:cxn>
                <a:cxn ang="0">
                  <a:pos x="112" y="68"/>
                </a:cxn>
                <a:cxn ang="0">
                  <a:pos x="140" y="48"/>
                </a:cxn>
                <a:cxn ang="0">
                  <a:pos x="112" y="20"/>
                </a:cxn>
                <a:cxn ang="0">
                  <a:pos x="96" y="0"/>
                </a:cxn>
              </a:cxnLst>
              <a:rect l="0" t="0" r="r" b="b"/>
              <a:pathLst>
                <a:path w="148" h="244">
                  <a:moveTo>
                    <a:pt x="96" y="0"/>
                  </a:moveTo>
                  <a:cubicBezTo>
                    <a:pt x="86" y="29"/>
                    <a:pt x="70" y="55"/>
                    <a:pt x="60" y="84"/>
                  </a:cubicBezTo>
                  <a:cubicBezTo>
                    <a:pt x="57" y="92"/>
                    <a:pt x="43" y="87"/>
                    <a:pt x="36" y="92"/>
                  </a:cubicBezTo>
                  <a:cubicBezTo>
                    <a:pt x="28" y="97"/>
                    <a:pt x="12" y="108"/>
                    <a:pt x="12" y="108"/>
                  </a:cubicBezTo>
                  <a:cubicBezTo>
                    <a:pt x="0" y="144"/>
                    <a:pt x="30" y="158"/>
                    <a:pt x="40" y="188"/>
                  </a:cubicBezTo>
                  <a:cubicBezTo>
                    <a:pt x="44" y="200"/>
                    <a:pt x="45" y="213"/>
                    <a:pt x="52" y="224"/>
                  </a:cubicBezTo>
                  <a:cubicBezTo>
                    <a:pt x="55" y="228"/>
                    <a:pt x="56" y="233"/>
                    <a:pt x="60" y="236"/>
                  </a:cubicBezTo>
                  <a:cubicBezTo>
                    <a:pt x="67" y="240"/>
                    <a:pt x="84" y="244"/>
                    <a:pt x="84" y="244"/>
                  </a:cubicBezTo>
                  <a:cubicBezTo>
                    <a:pt x="111" y="235"/>
                    <a:pt x="103" y="218"/>
                    <a:pt x="96" y="196"/>
                  </a:cubicBezTo>
                  <a:cubicBezTo>
                    <a:pt x="100" y="183"/>
                    <a:pt x="124" y="168"/>
                    <a:pt x="124" y="168"/>
                  </a:cubicBezTo>
                  <a:cubicBezTo>
                    <a:pt x="148" y="132"/>
                    <a:pt x="123" y="101"/>
                    <a:pt x="112" y="68"/>
                  </a:cubicBezTo>
                  <a:cubicBezTo>
                    <a:pt x="140" y="59"/>
                    <a:pt x="133" y="68"/>
                    <a:pt x="140" y="48"/>
                  </a:cubicBezTo>
                  <a:cubicBezTo>
                    <a:pt x="136" y="35"/>
                    <a:pt x="112" y="20"/>
                    <a:pt x="112" y="20"/>
                  </a:cubicBezTo>
                  <a:cubicBezTo>
                    <a:pt x="102" y="5"/>
                    <a:pt x="107" y="11"/>
                    <a:pt x="96"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uk-UA"/>
            </a:p>
          </p:txBody>
        </p:sp>
        <p:sp>
          <p:nvSpPr>
            <p:cNvPr id="49" name="Freeform 59"/>
            <p:cNvSpPr>
              <a:spLocks/>
            </p:cNvSpPr>
            <p:nvPr/>
          </p:nvSpPr>
          <p:spPr bwMode="invGray">
            <a:xfrm>
              <a:off x="3894" y="3043"/>
              <a:ext cx="72" cy="137"/>
            </a:xfrm>
            <a:custGeom>
              <a:avLst/>
              <a:gdLst/>
              <a:ahLst/>
              <a:cxnLst>
                <a:cxn ang="0">
                  <a:pos x="48" y="2"/>
                </a:cxn>
                <a:cxn ang="0">
                  <a:pos x="51" y="35"/>
                </a:cxn>
                <a:cxn ang="0">
                  <a:pos x="60" y="62"/>
                </a:cxn>
                <a:cxn ang="0">
                  <a:pos x="62" y="92"/>
                </a:cxn>
                <a:cxn ang="0">
                  <a:pos x="68" y="105"/>
                </a:cxn>
                <a:cxn ang="0">
                  <a:pos x="71" y="126"/>
                </a:cxn>
                <a:cxn ang="0">
                  <a:pos x="57" y="93"/>
                </a:cxn>
                <a:cxn ang="0">
                  <a:pos x="35" y="78"/>
                </a:cxn>
                <a:cxn ang="0">
                  <a:pos x="5" y="83"/>
                </a:cxn>
                <a:cxn ang="0">
                  <a:pos x="8" y="102"/>
                </a:cxn>
                <a:cxn ang="0">
                  <a:pos x="41" y="114"/>
                </a:cxn>
                <a:cxn ang="0">
                  <a:pos x="57" y="135"/>
                </a:cxn>
                <a:cxn ang="0">
                  <a:pos x="71" y="135"/>
                </a:cxn>
                <a:cxn ang="0">
                  <a:pos x="78" y="150"/>
                </a:cxn>
                <a:cxn ang="0">
                  <a:pos x="96" y="179"/>
                </a:cxn>
                <a:cxn ang="0">
                  <a:pos x="81" y="126"/>
                </a:cxn>
                <a:cxn ang="0">
                  <a:pos x="80" y="93"/>
                </a:cxn>
                <a:cxn ang="0">
                  <a:pos x="71" y="63"/>
                </a:cxn>
                <a:cxn ang="0">
                  <a:pos x="63" y="41"/>
                </a:cxn>
                <a:cxn ang="0">
                  <a:pos x="57" y="20"/>
                </a:cxn>
                <a:cxn ang="0">
                  <a:pos x="48" y="2"/>
                </a:cxn>
              </a:cxnLst>
              <a:rect l="0" t="0" r="r" b="b"/>
              <a:pathLst>
                <a:path w="96" h="183">
                  <a:moveTo>
                    <a:pt x="48" y="2"/>
                  </a:moveTo>
                  <a:cubicBezTo>
                    <a:pt x="47" y="4"/>
                    <a:pt x="49" y="25"/>
                    <a:pt x="51" y="35"/>
                  </a:cubicBezTo>
                  <a:cubicBezTo>
                    <a:pt x="53" y="45"/>
                    <a:pt x="58" y="53"/>
                    <a:pt x="60" y="62"/>
                  </a:cubicBezTo>
                  <a:cubicBezTo>
                    <a:pt x="62" y="71"/>
                    <a:pt x="61" y="85"/>
                    <a:pt x="62" y="92"/>
                  </a:cubicBezTo>
                  <a:cubicBezTo>
                    <a:pt x="63" y="99"/>
                    <a:pt x="67" y="99"/>
                    <a:pt x="68" y="105"/>
                  </a:cubicBezTo>
                  <a:cubicBezTo>
                    <a:pt x="69" y="111"/>
                    <a:pt x="73" y="128"/>
                    <a:pt x="71" y="126"/>
                  </a:cubicBezTo>
                  <a:cubicBezTo>
                    <a:pt x="69" y="124"/>
                    <a:pt x="63" y="101"/>
                    <a:pt x="57" y="93"/>
                  </a:cubicBezTo>
                  <a:cubicBezTo>
                    <a:pt x="51" y="85"/>
                    <a:pt x="44" y="80"/>
                    <a:pt x="35" y="78"/>
                  </a:cubicBezTo>
                  <a:cubicBezTo>
                    <a:pt x="26" y="76"/>
                    <a:pt x="10" y="79"/>
                    <a:pt x="5" y="83"/>
                  </a:cubicBezTo>
                  <a:cubicBezTo>
                    <a:pt x="0" y="87"/>
                    <a:pt x="2" y="97"/>
                    <a:pt x="8" y="102"/>
                  </a:cubicBezTo>
                  <a:cubicBezTo>
                    <a:pt x="14" y="107"/>
                    <a:pt x="33" y="109"/>
                    <a:pt x="41" y="114"/>
                  </a:cubicBezTo>
                  <a:cubicBezTo>
                    <a:pt x="49" y="119"/>
                    <a:pt x="52" y="132"/>
                    <a:pt x="57" y="135"/>
                  </a:cubicBezTo>
                  <a:cubicBezTo>
                    <a:pt x="62" y="138"/>
                    <a:pt x="68" y="133"/>
                    <a:pt x="71" y="135"/>
                  </a:cubicBezTo>
                  <a:cubicBezTo>
                    <a:pt x="74" y="137"/>
                    <a:pt x="74" y="143"/>
                    <a:pt x="78" y="150"/>
                  </a:cubicBezTo>
                  <a:cubicBezTo>
                    <a:pt x="82" y="157"/>
                    <a:pt x="96" y="183"/>
                    <a:pt x="96" y="179"/>
                  </a:cubicBezTo>
                  <a:cubicBezTo>
                    <a:pt x="96" y="175"/>
                    <a:pt x="84" y="140"/>
                    <a:pt x="81" y="126"/>
                  </a:cubicBezTo>
                  <a:cubicBezTo>
                    <a:pt x="78" y="112"/>
                    <a:pt x="82" y="104"/>
                    <a:pt x="80" y="93"/>
                  </a:cubicBezTo>
                  <a:cubicBezTo>
                    <a:pt x="78" y="82"/>
                    <a:pt x="74" y="72"/>
                    <a:pt x="71" y="63"/>
                  </a:cubicBezTo>
                  <a:cubicBezTo>
                    <a:pt x="68" y="54"/>
                    <a:pt x="65" y="48"/>
                    <a:pt x="63" y="41"/>
                  </a:cubicBezTo>
                  <a:cubicBezTo>
                    <a:pt x="61" y="34"/>
                    <a:pt x="59" y="26"/>
                    <a:pt x="57" y="20"/>
                  </a:cubicBezTo>
                  <a:cubicBezTo>
                    <a:pt x="55" y="14"/>
                    <a:pt x="49" y="0"/>
                    <a:pt x="48" y="2"/>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uk-UA"/>
            </a:p>
          </p:txBody>
        </p:sp>
        <p:sp>
          <p:nvSpPr>
            <p:cNvPr id="50" name="Freeform 60"/>
            <p:cNvSpPr>
              <a:spLocks/>
            </p:cNvSpPr>
            <p:nvPr/>
          </p:nvSpPr>
          <p:spPr bwMode="invGray">
            <a:xfrm>
              <a:off x="3943" y="3153"/>
              <a:ext cx="40" cy="131"/>
            </a:xfrm>
            <a:custGeom>
              <a:avLst/>
              <a:gdLst/>
              <a:ahLst/>
              <a:cxnLst>
                <a:cxn ang="0">
                  <a:pos x="6" y="0"/>
                </a:cxn>
                <a:cxn ang="0">
                  <a:pos x="0" y="25"/>
                </a:cxn>
                <a:cxn ang="0">
                  <a:pos x="9" y="54"/>
                </a:cxn>
                <a:cxn ang="0">
                  <a:pos x="18" y="94"/>
                </a:cxn>
                <a:cxn ang="0">
                  <a:pos x="34" y="129"/>
                </a:cxn>
                <a:cxn ang="0">
                  <a:pos x="54" y="175"/>
                </a:cxn>
                <a:cxn ang="0">
                  <a:pos x="40" y="115"/>
                </a:cxn>
                <a:cxn ang="0">
                  <a:pos x="34" y="93"/>
                </a:cxn>
                <a:cxn ang="0">
                  <a:pos x="28" y="61"/>
                </a:cxn>
                <a:cxn ang="0">
                  <a:pos x="25" y="46"/>
                </a:cxn>
                <a:cxn ang="0">
                  <a:pos x="16" y="37"/>
                </a:cxn>
                <a:cxn ang="0">
                  <a:pos x="6" y="0"/>
                </a:cxn>
              </a:cxnLst>
              <a:rect l="0" t="0" r="r" b="b"/>
              <a:pathLst>
                <a:path w="54" h="175">
                  <a:moveTo>
                    <a:pt x="6" y="0"/>
                  </a:moveTo>
                  <a:lnTo>
                    <a:pt x="0" y="25"/>
                  </a:lnTo>
                  <a:cubicBezTo>
                    <a:pt x="3" y="48"/>
                    <a:pt x="3" y="40"/>
                    <a:pt x="9" y="54"/>
                  </a:cubicBezTo>
                  <a:cubicBezTo>
                    <a:pt x="10" y="66"/>
                    <a:pt x="12" y="83"/>
                    <a:pt x="18" y="94"/>
                  </a:cubicBezTo>
                  <a:cubicBezTo>
                    <a:pt x="21" y="109"/>
                    <a:pt x="25" y="117"/>
                    <a:pt x="34" y="129"/>
                  </a:cubicBezTo>
                  <a:cubicBezTo>
                    <a:pt x="35" y="143"/>
                    <a:pt x="35" y="171"/>
                    <a:pt x="54" y="175"/>
                  </a:cubicBezTo>
                  <a:cubicBezTo>
                    <a:pt x="52" y="133"/>
                    <a:pt x="53" y="141"/>
                    <a:pt x="40" y="115"/>
                  </a:cubicBezTo>
                  <a:cubicBezTo>
                    <a:pt x="39" y="108"/>
                    <a:pt x="37" y="100"/>
                    <a:pt x="34" y="93"/>
                  </a:cubicBezTo>
                  <a:cubicBezTo>
                    <a:pt x="33" y="82"/>
                    <a:pt x="30" y="72"/>
                    <a:pt x="28" y="61"/>
                  </a:cubicBezTo>
                  <a:cubicBezTo>
                    <a:pt x="28" y="58"/>
                    <a:pt x="28" y="50"/>
                    <a:pt x="25" y="46"/>
                  </a:cubicBezTo>
                  <a:cubicBezTo>
                    <a:pt x="22" y="43"/>
                    <a:pt x="16" y="37"/>
                    <a:pt x="16" y="37"/>
                  </a:cubicBezTo>
                  <a:cubicBezTo>
                    <a:pt x="14" y="25"/>
                    <a:pt x="13" y="9"/>
                    <a:pt x="6"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uk-UA"/>
            </a:p>
          </p:txBody>
        </p:sp>
        <p:sp>
          <p:nvSpPr>
            <p:cNvPr id="51" name="Freeform 61"/>
            <p:cNvSpPr>
              <a:spLocks/>
            </p:cNvSpPr>
            <p:nvPr/>
          </p:nvSpPr>
          <p:spPr bwMode="invGray">
            <a:xfrm>
              <a:off x="3988" y="3290"/>
              <a:ext cx="65" cy="54"/>
            </a:xfrm>
            <a:custGeom>
              <a:avLst/>
              <a:gdLst/>
              <a:ahLst/>
              <a:cxnLst>
                <a:cxn ang="0">
                  <a:pos x="2" y="0"/>
                </a:cxn>
                <a:cxn ang="0">
                  <a:pos x="8" y="34"/>
                </a:cxn>
                <a:cxn ang="0">
                  <a:pos x="23" y="43"/>
                </a:cxn>
                <a:cxn ang="0">
                  <a:pos x="48" y="49"/>
                </a:cxn>
                <a:cxn ang="0">
                  <a:pos x="62" y="57"/>
                </a:cxn>
                <a:cxn ang="0">
                  <a:pos x="74" y="66"/>
                </a:cxn>
                <a:cxn ang="0">
                  <a:pos x="86" y="69"/>
                </a:cxn>
                <a:cxn ang="0">
                  <a:pos x="72" y="39"/>
                </a:cxn>
                <a:cxn ang="0">
                  <a:pos x="63" y="22"/>
                </a:cxn>
                <a:cxn ang="0">
                  <a:pos x="36" y="24"/>
                </a:cxn>
                <a:cxn ang="0">
                  <a:pos x="24" y="19"/>
                </a:cxn>
                <a:cxn ang="0">
                  <a:pos x="6" y="0"/>
                </a:cxn>
                <a:cxn ang="0">
                  <a:pos x="2" y="0"/>
                </a:cxn>
              </a:cxnLst>
              <a:rect l="0" t="0" r="r" b="b"/>
              <a:pathLst>
                <a:path w="86" h="73">
                  <a:moveTo>
                    <a:pt x="2" y="0"/>
                  </a:moveTo>
                  <a:cubicBezTo>
                    <a:pt x="3" y="17"/>
                    <a:pt x="0" y="23"/>
                    <a:pt x="8" y="34"/>
                  </a:cubicBezTo>
                  <a:cubicBezTo>
                    <a:pt x="10" y="43"/>
                    <a:pt x="14" y="42"/>
                    <a:pt x="23" y="43"/>
                  </a:cubicBezTo>
                  <a:cubicBezTo>
                    <a:pt x="30" y="47"/>
                    <a:pt x="40" y="48"/>
                    <a:pt x="48" y="49"/>
                  </a:cubicBezTo>
                  <a:cubicBezTo>
                    <a:pt x="53" y="51"/>
                    <a:pt x="57" y="54"/>
                    <a:pt x="62" y="57"/>
                  </a:cubicBezTo>
                  <a:cubicBezTo>
                    <a:pt x="66" y="62"/>
                    <a:pt x="68" y="64"/>
                    <a:pt x="74" y="66"/>
                  </a:cubicBezTo>
                  <a:cubicBezTo>
                    <a:pt x="78" y="72"/>
                    <a:pt x="79" y="73"/>
                    <a:pt x="86" y="69"/>
                  </a:cubicBezTo>
                  <a:cubicBezTo>
                    <a:pt x="83" y="53"/>
                    <a:pt x="80" y="52"/>
                    <a:pt x="72" y="39"/>
                  </a:cubicBezTo>
                  <a:cubicBezTo>
                    <a:pt x="68" y="34"/>
                    <a:pt x="63" y="22"/>
                    <a:pt x="63" y="22"/>
                  </a:cubicBezTo>
                  <a:cubicBezTo>
                    <a:pt x="52" y="26"/>
                    <a:pt x="48" y="26"/>
                    <a:pt x="36" y="24"/>
                  </a:cubicBezTo>
                  <a:cubicBezTo>
                    <a:pt x="24" y="15"/>
                    <a:pt x="43" y="29"/>
                    <a:pt x="24" y="19"/>
                  </a:cubicBezTo>
                  <a:cubicBezTo>
                    <a:pt x="15" y="15"/>
                    <a:pt x="16" y="2"/>
                    <a:pt x="6" y="0"/>
                  </a:cubicBezTo>
                  <a:cubicBezTo>
                    <a:pt x="1" y="4"/>
                    <a:pt x="2" y="5"/>
                    <a:pt x="2"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uk-UA"/>
            </a:p>
          </p:txBody>
        </p:sp>
        <p:sp>
          <p:nvSpPr>
            <p:cNvPr id="52" name="Freeform 62"/>
            <p:cNvSpPr>
              <a:spLocks/>
            </p:cNvSpPr>
            <p:nvPr/>
          </p:nvSpPr>
          <p:spPr bwMode="invGray">
            <a:xfrm>
              <a:off x="4092" y="3195"/>
              <a:ext cx="83" cy="117"/>
            </a:xfrm>
            <a:custGeom>
              <a:avLst/>
              <a:gdLst/>
              <a:ahLst/>
              <a:cxnLst>
                <a:cxn ang="0">
                  <a:pos x="98" y="0"/>
                </a:cxn>
                <a:cxn ang="0">
                  <a:pos x="75" y="10"/>
                </a:cxn>
                <a:cxn ang="0">
                  <a:pos x="23" y="15"/>
                </a:cxn>
                <a:cxn ang="0">
                  <a:pos x="14" y="33"/>
                </a:cxn>
                <a:cxn ang="0">
                  <a:pos x="11" y="61"/>
                </a:cxn>
                <a:cxn ang="0">
                  <a:pos x="14" y="75"/>
                </a:cxn>
                <a:cxn ang="0">
                  <a:pos x="3" y="88"/>
                </a:cxn>
                <a:cxn ang="0">
                  <a:pos x="14" y="109"/>
                </a:cxn>
                <a:cxn ang="0">
                  <a:pos x="23" y="124"/>
                </a:cxn>
                <a:cxn ang="0">
                  <a:pos x="15" y="144"/>
                </a:cxn>
                <a:cxn ang="0">
                  <a:pos x="24" y="156"/>
                </a:cxn>
                <a:cxn ang="0">
                  <a:pos x="42" y="144"/>
                </a:cxn>
                <a:cxn ang="0">
                  <a:pos x="50" y="93"/>
                </a:cxn>
                <a:cxn ang="0">
                  <a:pos x="56" y="126"/>
                </a:cxn>
                <a:cxn ang="0">
                  <a:pos x="65" y="145"/>
                </a:cxn>
                <a:cxn ang="0">
                  <a:pos x="62" y="112"/>
                </a:cxn>
                <a:cxn ang="0">
                  <a:pos x="72" y="73"/>
                </a:cxn>
                <a:cxn ang="0">
                  <a:pos x="69" y="51"/>
                </a:cxn>
                <a:cxn ang="0">
                  <a:pos x="54" y="60"/>
                </a:cxn>
                <a:cxn ang="0">
                  <a:pos x="35" y="54"/>
                </a:cxn>
                <a:cxn ang="0">
                  <a:pos x="41" y="36"/>
                </a:cxn>
                <a:cxn ang="0">
                  <a:pos x="62" y="34"/>
                </a:cxn>
                <a:cxn ang="0">
                  <a:pos x="78" y="39"/>
                </a:cxn>
                <a:cxn ang="0">
                  <a:pos x="98" y="30"/>
                </a:cxn>
                <a:cxn ang="0">
                  <a:pos x="111" y="13"/>
                </a:cxn>
                <a:cxn ang="0">
                  <a:pos x="98" y="0"/>
                </a:cxn>
              </a:cxnLst>
              <a:rect l="0" t="0" r="r" b="b"/>
              <a:pathLst>
                <a:path w="111" h="156">
                  <a:moveTo>
                    <a:pt x="98" y="0"/>
                  </a:moveTo>
                  <a:cubicBezTo>
                    <a:pt x="75" y="2"/>
                    <a:pt x="87" y="8"/>
                    <a:pt x="75" y="10"/>
                  </a:cubicBezTo>
                  <a:cubicBezTo>
                    <a:pt x="72" y="10"/>
                    <a:pt x="25" y="3"/>
                    <a:pt x="23" y="15"/>
                  </a:cubicBezTo>
                  <a:cubicBezTo>
                    <a:pt x="25" y="26"/>
                    <a:pt x="23" y="27"/>
                    <a:pt x="14" y="33"/>
                  </a:cubicBezTo>
                  <a:cubicBezTo>
                    <a:pt x="15" y="43"/>
                    <a:pt x="20" y="54"/>
                    <a:pt x="11" y="61"/>
                  </a:cubicBezTo>
                  <a:cubicBezTo>
                    <a:pt x="8" y="68"/>
                    <a:pt x="10" y="69"/>
                    <a:pt x="14" y="75"/>
                  </a:cubicBezTo>
                  <a:cubicBezTo>
                    <a:pt x="16" y="84"/>
                    <a:pt x="12" y="86"/>
                    <a:pt x="3" y="88"/>
                  </a:cubicBezTo>
                  <a:cubicBezTo>
                    <a:pt x="1" y="99"/>
                    <a:pt x="0" y="106"/>
                    <a:pt x="14" y="109"/>
                  </a:cubicBezTo>
                  <a:cubicBezTo>
                    <a:pt x="21" y="112"/>
                    <a:pt x="20" y="118"/>
                    <a:pt x="23" y="124"/>
                  </a:cubicBezTo>
                  <a:cubicBezTo>
                    <a:pt x="25" y="133"/>
                    <a:pt x="23" y="139"/>
                    <a:pt x="15" y="144"/>
                  </a:cubicBezTo>
                  <a:cubicBezTo>
                    <a:pt x="17" y="150"/>
                    <a:pt x="18" y="153"/>
                    <a:pt x="24" y="156"/>
                  </a:cubicBezTo>
                  <a:cubicBezTo>
                    <a:pt x="31" y="154"/>
                    <a:pt x="36" y="148"/>
                    <a:pt x="42" y="144"/>
                  </a:cubicBezTo>
                  <a:cubicBezTo>
                    <a:pt x="41" y="128"/>
                    <a:pt x="33" y="103"/>
                    <a:pt x="50" y="93"/>
                  </a:cubicBezTo>
                  <a:cubicBezTo>
                    <a:pt x="52" y="105"/>
                    <a:pt x="46" y="116"/>
                    <a:pt x="56" y="126"/>
                  </a:cubicBezTo>
                  <a:cubicBezTo>
                    <a:pt x="57" y="134"/>
                    <a:pt x="58" y="141"/>
                    <a:pt x="65" y="145"/>
                  </a:cubicBezTo>
                  <a:cubicBezTo>
                    <a:pt x="70" y="134"/>
                    <a:pt x="64" y="123"/>
                    <a:pt x="62" y="112"/>
                  </a:cubicBezTo>
                  <a:cubicBezTo>
                    <a:pt x="65" y="97"/>
                    <a:pt x="55" y="81"/>
                    <a:pt x="72" y="73"/>
                  </a:cubicBezTo>
                  <a:cubicBezTo>
                    <a:pt x="79" y="64"/>
                    <a:pt x="75" y="59"/>
                    <a:pt x="69" y="51"/>
                  </a:cubicBezTo>
                  <a:cubicBezTo>
                    <a:pt x="61" y="52"/>
                    <a:pt x="61" y="56"/>
                    <a:pt x="54" y="60"/>
                  </a:cubicBezTo>
                  <a:cubicBezTo>
                    <a:pt x="37" y="57"/>
                    <a:pt x="43" y="60"/>
                    <a:pt x="35" y="54"/>
                  </a:cubicBezTo>
                  <a:cubicBezTo>
                    <a:pt x="31" y="45"/>
                    <a:pt x="28" y="39"/>
                    <a:pt x="41" y="36"/>
                  </a:cubicBezTo>
                  <a:cubicBezTo>
                    <a:pt x="49" y="32"/>
                    <a:pt x="53" y="33"/>
                    <a:pt x="62" y="34"/>
                  </a:cubicBezTo>
                  <a:cubicBezTo>
                    <a:pt x="67" y="36"/>
                    <a:pt x="73" y="36"/>
                    <a:pt x="78" y="39"/>
                  </a:cubicBezTo>
                  <a:cubicBezTo>
                    <a:pt x="85" y="36"/>
                    <a:pt x="90" y="31"/>
                    <a:pt x="98" y="30"/>
                  </a:cubicBezTo>
                  <a:cubicBezTo>
                    <a:pt x="104" y="26"/>
                    <a:pt x="107" y="19"/>
                    <a:pt x="111" y="13"/>
                  </a:cubicBezTo>
                  <a:cubicBezTo>
                    <a:pt x="107" y="8"/>
                    <a:pt x="102" y="4"/>
                    <a:pt x="98"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uk-UA"/>
            </a:p>
          </p:txBody>
        </p:sp>
        <p:sp>
          <p:nvSpPr>
            <p:cNvPr id="53" name="Freeform 63"/>
            <p:cNvSpPr>
              <a:spLocks/>
            </p:cNvSpPr>
            <p:nvPr/>
          </p:nvSpPr>
          <p:spPr bwMode="invGray">
            <a:xfrm>
              <a:off x="4064" y="2777"/>
              <a:ext cx="22" cy="71"/>
            </a:xfrm>
            <a:custGeom>
              <a:avLst/>
              <a:gdLst/>
              <a:ahLst/>
              <a:cxnLst>
                <a:cxn ang="0">
                  <a:pos x="12" y="0"/>
                </a:cxn>
                <a:cxn ang="0">
                  <a:pos x="0" y="16"/>
                </a:cxn>
                <a:cxn ang="0">
                  <a:pos x="6" y="37"/>
                </a:cxn>
                <a:cxn ang="0">
                  <a:pos x="1" y="61"/>
                </a:cxn>
                <a:cxn ang="0">
                  <a:pos x="16" y="94"/>
                </a:cxn>
                <a:cxn ang="0">
                  <a:pos x="30" y="82"/>
                </a:cxn>
                <a:cxn ang="0">
                  <a:pos x="22" y="61"/>
                </a:cxn>
                <a:cxn ang="0">
                  <a:pos x="12" y="0"/>
                </a:cxn>
              </a:cxnLst>
              <a:rect l="0" t="0" r="r" b="b"/>
              <a:pathLst>
                <a:path w="30" h="94">
                  <a:moveTo>
                    <a:pt x="12" y="0"/>
                  </a:moveTo>
                  <a:cubicBezTo>
                    <a:pt x="9" y="6"/>
                    <a:pt x="4" y="11"/>
                    <a:pt x="0" y="16"/>
                  </a:cubicBezTo>
                  <a:cubicBezTo>
                    <a:pt x="1" y="23"/>
                    <a:pt x="3" y="30"/>
                    <a:pt x="6" y="37"/>
                  </a:cubicBezTo>
                  <a:cubicBezTo>
                    <a:pt x="3" y="45"/>
                    <a:pt x="4" y="53"/>
                    <a:pt x="1" y="61"/>
                  </a:cubicBezTo>
                  <a:cubicBezTo>
                    <a:pt x="3" y="81"/>
                    <a:pt x="2" y="83"/>
                    <a:pt x="16" y="94"/>
                  </a:cubicBezTo>
                  <a:cubicBezTo>
                    <a:pt x="24" y="92"/>
                    <a:pt x="27" y="90"/>
                    <a:pt x="30" y="82"/>
                  </a:cubicBezTo>
                  <a:cubicBezTo>
                    <a:pt x="28" y="73"/>
                    <a:pt x="26" y="69"/>
                    <a:pt x="22" y="61"/>
                  </a:cubicBezTo>
                  <a:cubicBezTo>
                    <a:pt x="19" y="40"/>
                    <a:pt x="18" y="20"/>
                    <a:pt x="12"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uk-UA"/>
            </a:p>
          </p:txBody>
        </p:sp>
        <p:sp>
          <p:nvSpPr>
            <p:cNvPr id="54" name="Freeform 64"/>
            <p:cNvSpPr>
              <a:spLocks/>
            </p:cNvSpPr>
            <p:nvPr/>
          </p:nvSpPr>
          <p:spPr bwMode="invGray">
            <a:xfrm>
              <a:off x="4078" y="2896"/>
              <a:ext cx="61" cy="118"/>
            </a:xfrm>
            <a:custGeom>
              <a:avLst/>
              <a:gdLst/>
              <a:ahLst/>
              <a:cxnLst>
                <a:cxn ang="0">
                  <a:pos x="12" y="2"/>
                </a:cxn>
                <a:cxn ang="0">
                  <a:pos x="0" y="20"/>
                </a:cxn>
                <a:cxn ang="0">
                  <a:pos x="8" y="49"/>
                </a:cxn>
                <a:cxn ang="0">
                  <a:pos x="6" y="107"/>
                </a:cxn>
                <a:cxn ang="0">
                  <a:pos x="17" y="103"/>
                </a:cxn>
                <a:cxn ang="0">
                  <a:pos x="20" y="115"/>
                </a:cxn>
                <a:cxn ang="0">
                  <a:pos x="29" y="122"/>
                </a:cxn>
                <a:cxn ang="0">
                  <a:pos x="38" y="140"/>
                </a:cxn>
                <a:cxn ang="0">
                  <a:pos x="48" y="128"/>
                </a:cxn>
                <a:cxn ang="0">
                  <a:pos x="65" y="134"/>
                </a:cxn>
                <a:cxn ang="0">
                  <a:pos x="63" y="109"/>
                </a:cxn>
                <a:cxn ang="0">
                  <a:pos x="48" y="104"/>
                </a:cxn>
                <a:cxn ang="0">
                  <a:pos x="39" y="91"/>
                </a:cxn>
                <a:cxn ang="0">
                  <a:pos x="33" y="73"/>
                </a:cxn>
                <a:cxn ang="0">
                  <a:pos x="41" y="53"/>
                </a:cxn>
                <a:cxn ang="0">
                  <a:pos x="35" y="35"/>
                </a:cxn>
                <a:cxn ang="0">
                  <a:pos x="42" y="20"/>
                </a:cxn>
                <a:cxn ang="0">
                  <a:pos x="29" y="4"/>
                </a:cxn>
                <a:cxn ang="0">
                  <a:pos x="18" y="7"/>
                </a:cxn>
                <a:cxn ang="0">
                  <a:pos x="12" y="2"/>
                </a:cxn>
              </a:cxnLst>
              <a:rect l="0" t="0" r="r" b="b"/>
              <a:pathLst>
                <a:path w="81" h="158">
                  <a:moveTo>
                    <a:pt x="12" y="2"/>
                  </a:moveTo>
                  <a:cubicBezTo>
                    <a:pt x="8" y="8"/>
                    <a:pt x="3" y="13"/>
                    <a:pt x="0" y="20"/>
                  </a:cubicBezTo>
                  <a:cubicBezTo>
                    <a:pt x="5" y="31"/>
                    <a:pt x="6" y="35"/>
                    <a:pt x="8" y="49"/>
                  </a:cubicBezTo>
                  <a:cubicBezTo>
                    <a:pt x="7" y="69"/>
                    <a:pt x="4" y="87"/>
                    <a:pt x="6" y="107"/>
                  </a:cubicBezTo>
                  <a:cubicBezTo>
                    <a:pt x="8" y="106"/>
                    <a:pt x="14" y="101"/>
                    <a:pt x="17" y="103"/>
                  </a:cubicBezTo>
                  <a:cubicBezTo>
                    <a:pt x="20" y="105"/>
                    <a:pt x="17" y="112"/>
                    <a:pt x="20" y="115"/>
                  </a:cubicBezTo>
                  <a:cubicBezTo>
                    <a:pt x="22" y="118"/>
                    <a:pt x="29" y="122"/>
                    <a:pt x="29" y="122"/>
                  </a:cubicBezTo>
                  <a:cubicBezTo>
                    <a:pt x="29" y="133"/>
                    <a:pt x="27" y="158"/>
                    <a:pt x="38" y="140"/>
                  </a:cubicBezTo>
                  <a:cubicBezTo>
                    <a:pt x="39" y="133"/>
                    <a:pt x="41" y="131"/>
                    <a:pt x="48" y="128"/>
                  </a:cubicBezTo>
                  <a:cubicBezTo>
                    <a:pt x="55" y="130"/>
                    <a:pt x="59" y="133"/>
                    <a:pt x="65" y="134"/>
                  </a:cubicBezTo>
                  <a:cubicBezTo>
                    <a:pt x="81" y="131"/>
                    <a:pt x="76" y="112"/>
                    <a:pt x="63" y="109"/>
                  </a:cubicBezTo>
                  <a:cubicBezTo>
                    <a:pt x="58" y="107"/>
                    <a:pt x="53" y="106"/>
                    <a:pt x="48" y="104"/>
                  </a:cubicBezTo>
                  <a:cubicBezTo>
                    <a:pt x="45" y="100"/>
                    <a:pt x="42" y="95"/>
                    <a:pt x="39" y="91"/>
                  </a:cubicBezTo>
                  <a:cubicBezTo>
                    <a:pt x="38" y="85"/>
                    <a:pt x="36" y="79"/>
                    <a:pt x="33" y="73"/>
                  </a:cubicBezTo>
                  <a:cubicBezTo>
                    <a:pt x="31" y="64"/>
                    <a:pt x="33" y="58"/>
                    <a:pt x="41" y="53"/>
                  </a:cubicBezTo>
                  <a:cubicBezTo>
                    <a:pt x="48" y="44"/>
                    <a:pt x="47" y="38"/>
                    <a:pt x="35" y="35"/>
                  </a:cubicBezTo>
                  <a:cubicBezTo>
                    <a:pt x="36" y="28"/>
                    <a:pt x="39" y="26"/>
                    <a:pt x="42" y="20"/>
                  </a:cubicBezTo>
                  <a:cubicBezTo>
                    <a:pt x="41" y="13"/>
                    <a:pt x="35" y="8"/>
                    <a:pt x="29" y="4"/>
                  </a:cubicBezTo>
                  <a:cubicBezTo>
                    <a:pt x="25" y="9"/>
                    <a:pt x="23" y="13"/>
                    <a:pt x="18" y="7"/>
                  </a:cubicBezTo>
                  <a:cubicBezTo>
                    <a:pt x="17" y="0"/>
                    <a:pt x="19" y="2"/>
                    <a:pt x="12" y="2"/>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uk-UA"/>
            </a:p>
          </p:txBody>
        </p:sp>
        <p:sp>
          <p:nvSpPr>
            <p:cNvPr id="55" name="Freeform 65"/>
            <p:cNvSpPr>
              <a:spLocks/>
            </p:cNvSpPr>
            <p:nvPr/>
          </p:nvSpPr>
          <p:spPr bwMode="invGray">
            <a:xfrm>
              <a:off x="4121" y="3052"/>
              <a:ext cx="64" cy="79"/>
            </a:xfrm>
            <a:custGeom>
              <a:avLst/>
              <a:gdLst/>
              <a:ahLst/>
              <a:cxnLst>
                <a:cxn ang="0">
                  <a:pos x="52" y="0"/>
                </a:cxn>
                <a:cxn ang="0">
                  <a:pos x="44" y="18"/>
                </a:cxn>
                <a:cxn ang="0">
                  <a:pos x="32" y="30"/>
                </a:cxn>
                <a:cxn ang="0">
                  <a:pos x="16" y="35"/>
                </a:cxn>
                <a:cxn ang="0">
                  <a:pos x="8" y="48"/>
                </a:cxn>
                <a:cxn ang="0">
                  <a:pos x="4" y="74"/>
                </a:cxn>
                <a:cxn ang="0">
                  <a:pos x="13" y="71"/>
                </a:cxn>
                <a:cxn ang="0">
                  <a:pos x="25" y="62"/>
                </a:cxn>
                <a:cxn ang="0">
                  <a:pos x="34" y="69"/>
                </a:cxn>
                <a:cxn ang="0">
                  <a:pos x="58" y="99"/>
                </a:cxn>
                <a:cxn ang="0">
                  <a:pos x="71" y="72"/>
                </a:cxn>
                <a:cxn ang="0">
                  <a:pos x="85" y="68"/>
                </a:cxn>
                <a:cxn ang="0">
                  <a:pos x="74" y="39"/>
                </a:cxn>
                <a:cxn ang="0">
                  <a:pos x="52" y="0"/>
                </a:cxn>
              </a:cxnLst>
              <a:rect l="0" t="0" r="r" b="b"/>
              <a:pathLst>
                <a:path w="85" h="105">
                  <a:moveTo>
                    <a:pt x="52" y="0"/>
                  </a:moveTo>
                  <a:cubicBezTo>
                    <a:pt x="50" y="6"/>
                    <a:pt x="47" y="12"/>
                    <a:pt x="44" y="18"/>
                  </a:cubicBezTo>
                  <a:cubicBezTo>
                    <a:pt x="43" y="28"/>
                    <a:pt x="42" y="28"/>
                    <a:pt x="32" y="30"/>
                  </a:cubicBezTo>
                  <a:cubicBezTo>
                    <a:pt x="27" y="33"/>
                    <a:pt x="21" y="33"/>
                    <a:pt x="16" y="35"/>
                  </a:cubicBezTo>
                  <a:cubicBezTo>
                    <a:pt x="13" y="39"/>
                    <a:pt x="11" y="44"/>
                    <a:pt x="8" y="48"/>
                  </a:cubicBezTo>
                  <a:cubicBezTo>
                    <a:pt x="4" y="66"/>
                    <a:pt x="0" y="42"/>
                    <a:pt x="4" y="74"/>
                  </a:cubicBezTo>
                  <a:cubicBezTo>
                    <a:pt x="7" y="73"/>
                    <a:pt x="10" y="73"/>
                    <a:pt x="13" y="71"/>
                  </a:cubicBezTo>
                  <a:cubicBezTo>
                    <a:pt x="19" y="67"/>
                    <a:pt x="17" y="64"/>
                    <a:pt x="25" y="62"/>
                  </a:cubicBezTo>
                  <a:cubicBezTo>
                    <a:pt x="32" y="59"/>
                    <a:pt x="31" y="64"/>
                    <a:pt x="34" y="69"/>
                  </a:cubicBezTo>
                  <a:cubicBezTo>
                    <a:pt x="37" y="82"/>
                    <a:pt x="44" y="96"/>
                    <a:pt x="58" y="99"/>
                  </a:cubicBezTo>
                  <a:cubicBezTo>
                    <a:pt x="70" y="105"/>
                    <a:pt x="60" y="78"/>
                    <a:pt x="71" y="72"/>
                  </a:cubicBezTo>
                  <a:cubicBezTo>
                    <a:pt x="78" y="74"/>
                    <a:pt x="80" y="74"/>
                    <a:pt x="85" y="68"/>
                  </a:cubicBezTo>
                  <a:cubicBezTo>
                    <a:pt x="82" y="56"/>
                    <a:pt x="80" y="49"/>
                    <a:pt x="74" y="39"/>
                  </a:cubicBezTo>
                  <a:cubicBezTo>
                    <a:pt x="73" y="6"/>
                    <a:pt x="80" y="6"/>
                    <a:pt x="52"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uk-UA"/>
            </a:p>
          </p:txBody>
        </p:sp>
        <p:sp>
          <p:nvSpPr>
            <p:cNvPr id="56" name="Freeform 66"/>
            <p:cNvSpPr>
              <a:spLocks/>
            </p:cNvSpPr>
            <p:nvPr/>
          </p:nvSpPr>
          <p:spPr bwMode="invGray">
            <a:xfrm>
              <a:off x="4197" y="3193"/>
              <a:ext cx="29" cy="49"/>
            </a:xfrm>
            <a:custGeom>
              <a:avLst/>
              <a:gdLst/>
              <a:ahLst/>
              <a:cxnLst>
                <a:cxn ang="0">
                  <a:pos x="6" y="27"/>
                </a:cxn>
                <a:cxn ang="0">
                  <a:pos x="26" y="66"/>
                </a:cxn>
                <a:cxn ang="0">
                  <a:pos x="30" y="52"/>
                </a:cxn>
                <a:cxn ang="0">
                  <a:pos x="38" y="40"/>
                </a:cxn>
                <a:cxn ang="0">
                  <a:pos x="30" y="25"/>
                </a:cxn>
                <a:cxn ang="0">
                  <a:pos x="20" y="13"/>
                </a:cxn>
                <a:cxn ang="0">
                  <a:pos x="11" y="1"/>
                </a:cxn>
                <a:cxn ang="0">
                  <a:pos x="2" y="12"/>
                </a:cxn>
                <a:cxn ang="0">
                  <a:pos x="6" y="27"/>
                </a:cxn>
              </a:cxnLst>
              <a:rect l="0" t="0" r="r" b="b"/>
              <a:pathLst>
                <a:path w="38" h="66">
                  <a:moveTo>
                    <a:pt x="6" y="27"/>
                  </a:moveTo>
                  <a:cubicBezTo>
                    <a:pt x="8" y="52"/>
                    <a:pt x="5" y="58"/>
                    <a:pt x="26" y="66"/>
                  </a:cubicBezTo>
                  <a:cubicBezTo>
                    <a:pt x="36" y="63"/>
                    <a:pt x="33" y="61"/>
                    <a:pt x="30" y="52"/>
                  </a:cubicBezTo>
                  <a:cubicBezTo>
                    <a:pt x="28" y="41"/>
                    <a:pt x="34" y="49"/>
                    <a:pt x="38" y="40"/>
                  </a:cubicBezTo>
                  <a:cubicBezTo>
                    <a:pt x="34" y="35"/>
                    <a:pt x="33" y="30"/>
                    <a:pt x="30" y="25"/>
                  </a:cubicBezTo>
                  <a:cubicBezTo>
                    <a:pt x="29" y="14"/>
                    <a:pt x="30" y="0"/>
                    <a:pt x="20" y="13"/>
                  </a:cubicBezTo>
                  <a:cubicBezTo>
                    <a:pt x="14" y="9"/>
                    <a:pt x="12" y="8"/>
                    <a:pt x="11" y="1"/>
                  </a:cubicBezTo>
                  <a:cubicBezTo>
                    <a:pt x="5" y="4"/>
                    <a:pt x="3" y="5"/>
                    <a:pt x="2" y="12"/>
                  </a:cubicBezTo>
                  <a:cubicBezTo>
                    <a:pt x="3" y="25"/>
                    <a:pt x="0" y="21"/>
                    <a:pt x="6" y="27"/>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uk-UA"/>
            </a:p>
          </p:txBody>
        </p:sp>
        <p:sp>
          <p:nvSpPr>
            <p:cNvPr id="57" name="Freeform 67"/>
            <p:cNvSpPr>
              <a:spLocks/>
            </p:cNvSpPr>
            <p:nvPr/>
          </p:nvSpPr>
          <p:spPr bwMode="invGray">
            <a:xfrm>
              <a:off x="4181" y="3275"/>
              <a:ext cx="18" cy="17"/>
            </a:xfrm>
            <a:custGeom>
              <a:avLst/>
              <a:gdLst/>
              <a:ahLst/>
              <a:cxnLst>
                <a:cxn ang="0">
                  <a:pos x="0" y="0"/>
                </a:cxn>
                <a:cxn ang="0">
                  <a:pos x="6" y="23"/>
                </a:cxn>
                <a:cxn ang="0">
                  <a:pos x="24" y="11"/>
                </a:cxn>
                <a:cxn ang="0">
                  <a:pos x="0" y="0"/>
                </a:cxn>
              </a:cxnLst>
              <a:rect l="0" t="0" r="r" b="b"/>
              <a:pathLst>
                <a:path w="24" h="23">
                  <a:moveTo>
                    <a:pt x="0" y="0"/>
                  </a:moveTo>
                  <a:cubicBezTo>
                    <a:pt x="1" y="8"/>
                    <a:pt x="3" y="16"/>
                    <a:pt x="6" y="23"/>
                  </a:cubicBezTo>
                  <a:cubicBezTo>
                    <a:pt x="19" y="20"/>
                    <a:pt x="19" y="22"/>
                    <a:pt x="24" y="11"/>
                  </a:cubicBezTo>
                  <a:cubicBezTo>
                    <a:pt x="20" y="0"/>
                    <a:pt x="4" y="8"/>
                    <a:pt x="0"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uk-UA"/>
            </a:p>
          </p:txBody>
        </p:sp>
        <p:sp>
          <p:nvSpPr>
            <p:cNvPr id="58" name="Freeform 68"/>
            <p:cNvSpPr>
              <a:spLocks/>
            </p:cNvSpPr>
            <p:nvPr/>
          </p:nvSpPr>
          <p:spPr bwMode="invGray">
            <a:xfrm>
              <a:off x="4208" y="3265"/>
              <a:ext cx="45" cy="37"/>
            </a:xfrm>
            <a:custGeom>
              <a:avLst/>
              <a:gdLst/>
              <a:ahLst/>
              <a:cxnLst>
                <a:cxn ang="0">
                  <a:pos x="9" y="0"/>
                </a:cxn>
                <a:cxn ang="0">
                  <a:pos x="0" y="18"/>
                </a:cxn>
                <a:cxn ang="0">
                  <a:pos x="28" y="33"/>
                </a:cxn>
                <a:cxn ang="0">
                  <a:pos x="42" y="46"/>
                </a:cxn>
                <a:cxn ang="0">
                  <a:pos x="60" y="42"/>
                </a:cxn>
                <a:cxn ang="0">
                  <a:pos x="49" y="24"/>
                </a:cxn>
                <a:cxn ang="0">
                  <a:pos x="28" y="3"/>
                </a:cxn>
                <a:cxn ang="0">
                  <a:pos x="19" y="16"/>
                </a:cxn>
                <a:cxn ang="0">
                  <a:pos x="9" y="0"/>
                </a:cxn>
              </a:cxnLst>
              <a:rect l="0" t="0" r="r" b="b"/>
              <a:pathLst>
                <a:path w="60" h="49">
                  <a:moveTo>
                    <a:pt x="9" y="0"/>
                  </a:moveTo>
                  <a:cubicBezTo>
                    <a:pt x="8" y="7"/>
                    <a:pt x="0" y="18"/>
                    <a:pt x="0" y="18"/>
                  </a:cubicBezTo>
                  <a:cubicBezTo>
                    <a:pt x="2" y="36"/>
                    <a:pt x="9" y="31"/>
                    <a:pt x="28" y="33"/>
                  </a:cubicBezTo>
                  <a:cubicBezTo>
                    <a:pt x="33" y="40"/>
                    <a:pt x="33" y="44"/>
                    <a:pt x="42" y="46"/>
                  </a:cubicBezTo>
                  <a:cubicBezTo>
                    <a:pt x="49" y="49"/>
                    <a:pt x="56" y="49"/>
                    <a:pt x="60" y="42"/>
                  </a:cubicBezTo>
                  <a:cubicBezTo>
                    <a:pt x="58" y="32"/>
                    <a:pt x="59" y="26"/>
                    <a:pt x="49" y="24"/>
                  </a:cubicBezTo>
                  <a:cubicBezTo>
                    <a:pt x="47" y="12"/>
                    <a:pt x="41" y="5"/>
                    <a:pt x="28" y="3"/>
                  </a:cubicBezTo>
                  <a:cubicBezTo>
                    <a:pt x="23" y="10"/>
                    <a:pt x="30" y="23"/>
                    <a:pt x="19" y="16"/>
                  </a:cubicBezTo>
                  <a:cubicBezTo>
                    <a:pt x="17" y="6"/>
                    <a:pt x="20" y="0"/>
                    <a:pt x="9"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uk-UA"/>
            </a:p>
          </p:txBody>
        </p:sp>
        <p:sp>
          <p:nvSpPr>
            <p:cNvPr id="59" name="Freeform 69"/>
            <p:cNvSpPr>
              <a:spLocks/>
            </p:cNvSpPr>
            <p:nvPr/>
          </p:nvSpPr>
          <p:spPr bwMode="invGray">
            <a:xfrm>
              <a:off x="4277" y="3335"/>
              <a:ext cx="24" cy="33"/>
            </a:xfrm>
            <a:custGeom>
              <a:avLst/>
              <a:gdLst/>
              <a:ahLst/>
              <a:cxnLst>
                <a:cxn ang="0">
                  <a:pos x="28" y="0"/>
                </a:cxn>
                <a:cxn ang="0">
                  <a:pos x="10" y="11"/>
                </a:cxn>
                <a:cxn ang="0">
                  <a:pos x="12" y="32"/>
                </a:cxn>
                <a:cxn ang="0">
                  <a:pos x="24" y="36"/>
                </a:cxn>
                <a:cxn ang="0">
                  <a:pos x="28" y="0"/>
                </a:cxn>
              </a:cxnLst>
              <a:rect l="0" t="0" r="r" b="b"/>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uk-UA"/>
            </a:p>
          </p:txBody>
        </p:sp>
        <p:sp>
          <p:nvSpPr>
            <p:cNvPr id="60" name="Freeform 70"/>
            <p:cNvSpPr>
              <a:spLocks/>
            </p:cNvSpPr>
            <p:nvPr/>
          </p:nvSpPr>
          <p:spPr bwMode="invGray">
            <a:xfrm>
              <a:off x="4544" y="3293"/>
              <a:ext cx="46" cy="47"/>
            </a:xfrm>
            <a:custGeom>
              <a:avLst/>
              <a:gdLst/>
              <a:ahLst/>
              <a:cxnLst>
                <a:cxn ang="0">
                  <a:pos x="7" y="0"/>
                </a:cxn>
                <a:cxn ang="0">
                  <a:pos x="0" y="14"/>
                </a:cxn>
                <a:cxn ang="0">
                  <a:pos x="24" y="35"/>
                </a:cxn>
                <a:cxn ang="0">
                  <a:pos x="36" y="54"/>
                </a:cxn>
                <a:cxn ang="0">
                  <a:pos x="46" y="63"/>
                </a:cxn>
                <a:cxn ang="0">
                  <a:pos x="61" y="56"/>
                </a:cxn>
                <a:cxn ang="0">
                  <a:pos x="33" y="17"/>
                </a:cxn>
                <a:cxn ang="0">
                  <a:pos x="7" y="0"/>
                </a:cxn>
              </a:cxnLst>
              <a:rect l="0" t="0" r="r" b="b"/>
              <a:pathLst>
                <a:path w="61" h="63">
                  <a:moveTo>
                    <a:pt x="7" y="0"/>
                  </a:moveTo>
                  <a:cubicBezTo>
                    <a:pt x="6" y="6"/>
                    <a:pt x="3" y="9"/>
                    <a:pt x="0" y="14"/>
                  </a:cubicBezTo>
                  <a:cubicBezTo>
                    <a:pt x="7" y="23"/>
                    <a:pt x="13" y="31"/>
                    <a:pt x="24" y="35"/>
                  </a:cubicBezTo>
                  <a:cubicBezTo>
                    <a:pt x="27" y="42"/>
                    <a:pt x="31" y="48"/>
                    <a:pt x="36" y="54"/>
                  </a:cubicBezTo>
                  <a:cubicBezTo>
                    <a:pt x="37" y="61"/>
                    <a:pt x="40" y="59"/>
                    <a:pt x="46" y="63"/>
                  </a:cubicBezTo>
                  <a:cubicBezTo>
                    <a:pt x="54" y="62"/>
                    <a:pt x="56" y="62"/>
                    <a:pt x="61" y="56"/>
                  </a:cubicBezTo>
                  <a:cubicBezTo>
                    <a:pt x="59" y="46"/>
                    <a:pt x="42" y="23"/>
                    <a:pt x="33" y="17"/>
                  </a:cubicBezTo>
                  <a:cubicBezTo>
                    <a:pt x="23" y="10"/>
                    <a:pt x="14" y="9"/>
                    <a:pt x="7"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uk-UA"/>
            </a:p>
          </p:txBody>
        </p:sp>
        <p:sp>
          <p:nvSpPr>
            <p:cNvPr id="61" name="Freeform 71"/>
            <p:cNvSpPr>
              <a:spLocks/>
            </p:cNvSpPr>
            <p:nvPr/>
          </p:nvSpPr>
          <p:spPr bwMode="invGray">
            <a:xfrm>
              <a:off x="4147" y="3352"/>
              <a:ext cx="46" cy="50"/>
            </a:xfrm>
            <a:custGeom>
              <a:avLst/>
              <a:gdLst/>
              <a:ahLst/>
              <a:cxnLst>
                <a:cxn ang="0">
                  <a:pos x="28" y="7"/>
                </a:cxn>
                <a:cxn ang="0">
                  <a:pos x="30" y="34"/>
                </a:cxn>
                <a:cxn ang="0">
                  <a:pos x="16" y="43"/>
                </a:cxn>
                <a:cxn ang="0">
                  <a:pos x="22" y="67"/>
                </a:cxn>
                <a:cxn ang="0">
                  <a:pos x="48" y="58"/>
                </a:cxn>
                <a:cxn ang="0">
                  <a:pos x="60" y="47"/>
                </a:cxn>
                <a:cxn ang="0">
                  <a:pos x="51" y="28"/>
                </a:cxn>
                <a:cxn ang="0">
                  <a:pos x="57" y="14"/>
                </a:cxn>
                <a:cxn ang="0">
                  <a:pos x="55" y="2"/>
                </a:cxn>
                <a:cxn ang="0">
                  <a:pos x="46" y="4"/>
                </a:cxn>
                <a:cxn ang="0">
                  <a:pos x="51" y="5"/>
                </a:cxn>
                <a:cxn ang="0">
                  <a:pos x="49" y="16"/>
                </a:cxn>
                <a:cxn ang="0">
                  <a:pos x="43" y="23"/>
                </a:cxn>
                <a:cxn ang="0">
                  <a:pos x="28" y="7"/>
                </a:cxn>
              </a:cxnLst>
              <a:rect l="0" t="0" r="r" b="b"/>
              <a:pathLst>
                <a:path w="61" h="67">
                  <a:moveTo>
                    <a:pt x="28" y="7"/>
                  </a:moveTo>
                  <a:cubicBezTo>
                    <a:pt x="17" y="15"/>
                    <a:pt x="24" y="25"/>
                    <a:pt x="30" y="34"/>
                  </a:cubicBezTo>
                  <a:cubicBezTo>
                    <a:pt x="27" y="44"/>
                    <a:pt x="26" y="44"/>
                    <a:pt x="16" y="43"/>
                  </a:cubicBezTo>
                  <a:cubicBezTo>
                    <a:pt x="0" y="46"/>
                    <a:pt x="13" y="63"/>
                    <a:pt x="22" y="67"/>
                  </a:cubicBezTo>
                  <a:cubicBezTo>
                    <a:pt x="31" y="65"/>
                    <a:pt x="39" y="60"/>
                    <a:pt x="48" y="58"/>
                  </a:cubicBezTo>
                  <a:cubicBezTo>
                    <a:pt x="51" y="52"/>
                    <a:pt x="54" y="50"/>
                    <a:pt x="60" y="47"/>
                  </a:cubicBezTo>
                  <a:cubicBezTo>
                    <a:pt x="61" y="40"/>
                    <a:pt x="51" y="28"/>
                    <a:pt x="51" y="28"/>
                  </a:cubicBezTo>
                  <a:cubicBezTo>
                    <a:pt x="52" y="22"/>
                    <a:pt x="55" y="19"/>
                    <a:pt x="57" y="14"/>
                  </a:cubicBezTo>
                  <a:cubicBezTo>
                    <a:pt x="56" y="10"/>
                    <a:pt x="58" y="5"/>
                    <a:pt x="55" y="2"/>
                  </a:cubicBezTo>
                  <a:cubicBezTo>
                    <a:pt x="53" y="0"/>
                    <a:pt x="48" y="2"/>
                    <a:pt x="46" y="4"/>
                  </a:cubicBezTo>
                  <a:cubicBezTo>
                    <a:pt x="45" y="5"/>
                    <a:pt x="49" y="5"/>
                    <a:pt x="51" y="5"/>
                  </a:cubicBezTo>
                  <a:cubicBezTo>
                    <a:pt x="57" y="10"/>
                    <a:pt x="52" y="9"/>
                    <a:pt x="49" y="16"/>
                  </a:cubicBezTo>
                  <a:cubicBezTo>
                    <a:pt x="58" y="23"/>
                    <a:pt x="50" y="22"/>
                    <a:pt x="43" y="23"/>
                  </a:cubicBezTo>
                  <a:cubicBezTo>
                    <a:pt x="34" y="22"/>
                    <a:pt x="31" y="16"/>
                    <a:pt x="28" y="7"/>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uk-UA"/>
            </a:p>
          </p:txBody>
        </p:sp>
        <p:sp>
          <p:nvSpPr>
            <p:cNvPr id="62" name="Freeform 72"/>
            <p:cNvSpPr>
              <a:spLocks/>
            </p:cNvSpPr>
            <p:nvPr/>
          </p:nvSpPr>
          <p:spPr bwMode="invGray">
            <a:xfrm>
              <a:off x="4098" y="3371"/>
              <a:ext cx="32" cy="27"/>
            </a:xfrm>
            <a:custGeom>
              <a:avLst/>
              <a:gdLst/>
              <a:ahLst/>
              <a:cxnLst>
                <a:cxn ang="0">
                  <a:pos x="21" y="3"/>
                </a:cxn>
                <a:cxn ang="0">
                  <a:pos x="6" y="6"/>
                </a:cxn>
                <a:cxn ang="0">
                  <a:pos x="33" y="36"/>
                </a:cxn>
                <a:cxn ang="0">
                  <a:pos x="42" y="30"/>
                </a:cxn>
                <a:cxn ang="0">
                  <a:pos x="21" y="3"/>
                </a:cxn>
              </a:cxnLst>
              <a:rect l="0" t="0" r="r" b="b"/>
              <a:pathLst>
                <a:path w="43" h="36">
                  <a:moveTo>
                    <a:pt x="21" y="3"/>
                  </a:moveTo>
                  <a:cubicBezTo>
                    <a:pt x="14" y="0"/>
                    <a:pt x="12" y="2"/>
                    <a:pt x="6" y="6"/>
                  </a:cubicBezTo>
                  <a:cubicBezTo>
                    <a:pt x="0" y="17"/>
                    <a:pt x="23" y="32"/>
                    <a:pt x="33" y="36"/>
                  </a:cubicBezTo>
                  <a:cubicBezTo>
                    <a:pt x="36" y="35"/>
                    <a:pt x="42" y="34"/>
                    <a:pt x="42" y="30"/>
                  </a:cubicBezTo>
                  <a:cubicBezTo>
                    <a:pt x="43" y="24"/>
                    <a:pt x="27" y="3"/>
                    <a:pt x="21" y="3"/>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uk-UA"/>
            </a:p>
          </p:txBody>
        </p:sp>
        <p:sp>
          <p:nvSpPr>
            <p:cNvPr id="63" name="Freeform 73"/>
            <p:cNvSpPr>
              <a:spLocks/>
            </p:cNvSpPr>
            <p:nvPr/>
          </p:nvSpPr>
          <p:spPr bwMode="invGray">
            <a:xfrm>
              <a:off x="4077" y="3342"/>
              <a:ext cx="24" cy="31"/>
            </a:xfrm>
            <a:custGeom>
              <a:avLst/>
              <a:gdLst/>
              <a:ahLst/>
              <a:cxnLst>
                <a:cxn ang="0">
                  <a:pos x="21" y="0"/>
                </a:cxn>
                <a:cxn ang="0">
                  <a:pos x="0" y="26"/>
                </a:cxn>
                <a:cxn ang="0">
                  <a:pos x="16" y="24"/>
                </a:cxn>
                <a:cxn ang="0">
                  <a:pos x="19" y="29"/>
                </a:cxn>
                <a:cxn ang="0">
                  <a:pos x="16" y="35"/>
                </a:cxn>
                <a:cxn ang="0">
                  <a:pos x="30" y="21"/>
                </a:cxn>
                <a:cxn ang="0">
                  <a:pos x="24" y="9"/>
                </a:cxn>
                <a:cxn ang="0">
                  <a:pos x="21" y="0"/>
                </a:cxn>
              </a:cxnLst>
              <a:rect l="0" t="0" r="r" b="b"/>
              <a:pathLst>
                <a:path w="32" h="41">
                  <a:moveTo>
                    <a:pt x="21" y="0"/>
                  </a:moveTo>
                  <a:cubicBezTo>
                    <a:pt x="15" y="10"/>
                    <a:pt x="6" y="16"/>
                    <a:pt x="0" y="26"/>
                  </a:cubicBezTo>
                  <a:cubicBezTo>
                    <a:pt x="7" y="27"/>
                    <a:pt x="10" y="27"/>
                    <a:pt x="16" y="24"/>
                  </a:cubicBezTo>
                  <a:cubicBezTo>
                    <a:pt x="17" y="26"/>
                    <a:pt x="19" y="27"/>
                    <a:pt x="19" y="29"/>
                  </a:cubicBezTo>
                  <a:cubicBezTo>
                    <a:pt x="19" y="31"/>
                    <a:pt x="15" y="33"/>
                    <a:pt x="16" y="35"/>
                  </a:cubicBezTo>
                  <a:cubicBezTo>
                    <a:pt x="19" y="41"/>
                    <a:pt x="29" y="23"/>
                    <a:pt x="30" y="21"/>
                  </a:cubicBezTo>
                  <a:cubicBezTo>
                    <a:pt x="32" y="9"/>
                    <a:pt x="26" y="19"/>
                    <a:pt x="24" y="9"/>
                  </a:cubicBezTo>
                  <a:cubicBezTo>
                    <a:pt x="25" y="1"/>
                    <a:pt x="27" y="4"/>
                    <a:pt x="21"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uk-UA"/>
            </a:p>
          </p:txBody>
        </p:sp>
        <p:sp>
          <p:nvSpPr>
            <p:cNvPr id="64" name="Freeform 74"/>
            <p:cNvSpPr>
              <a:spLocks/>
            </p:cNvSpPr>
            <p:nvPr/>
          </p:nvSpPr>
          <p:spPr bwMode="invGray">
            <a:xfrm>
              <a:off x="4111" y="3353"/>
              <a:ext cx="34" cy="24"/>
            </a:xfrm>
            <a:custGeom>
              <a:avLst/>
              <a:gdLst/>
              <a:ahLst/>
              <a:cxnLst>
                <a:cxn ang="0">
                  <a:pos x="21" y="0"/>
                </a:cxn>
                <a:cxn ang="0">
                  <a:pos x="0" y="7"/>
                </a:cxn>
                <a:cxn ang="0">
                  <a:pos x="27" y="31"/>
                </a:cxn>
                <a:cxn ang="0">
                  <a:pos x="45" y="24"/>
                </a:cxn>
                <a:cxn ang="0">
                  <a:pos x="22" y="10"/>
                </a:cxn>
                <a:cxn ang="0">
                  <a:pos x="21" y="0"/>
                </a:cxn>
              </a:cxnLst>
              <a:rect l="0" t="0" r="r" b="b"/>
              <a:pathLst>
                <a:path w="45" h="32">
                  <a:moveTo>
                    <a:pt x="21" y="0"/>
                  </a:moveTo>
                  <a:cubicBezTo>
                    <a:pt x="10" y="1"/>
                    <a:pt x="8" y="1"/>
                    <a:pt x="0" y="7"/>
                  </a:cubicBezTo>
                  <a:cubicBezTo>
                    <a:pt x="3" y="20"/>
                    <a:pt x="15" y="29"/>
                    <a:pt x="27" y="31"/>
                  </a:cubicBezTo>
                  <a:cubicBezTo>
                    <a:pt x="36" y="30"/>
                    <a:pt x="41" y="32"/>
                    <a:pt x="45" y="24"/>
                  </a:cubicBezTo>
                  <a:cubicBezTo>
                    <a:pt x="32" y="16"/>
                    <a:pt x="30" y="23"/>
                    <a:pt x="22" y="10"/>
                  </a:cubicBezTo>
                  <a:cubicBezTo>
                    <a:pt x="21" y="2"/>
                    <a:pt x="21" y="5"/>
                    <a:pt x="21"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uk-UA"/>
            </a:p>
          </p:txBody>
        </p:sp>
        <p:sp>
          <p:nvSpPr>
            <p:cNvPr id="65" name="Freeform 75"/>
            <p:cNvSpPr>
              <a:spLocks/>
            </p:cNvSpPr>
            <p:nvPr/>
          </p:nvSpPr>
          <p:spPr bwMode="invGray">
            <a:xfrm>
              <a:off x="4062" y="3021"/>
              <a:ext cx="27" cy="55"/>
            </a:xfrm>
            <a:custGeom>
              <a:avLst/>
              <a:gdLst/>
              <a:ahLst/>
              <a:cxnLst>
                <a:cxn ang="0">
                  <a:pos x="30" y="0"/>
                </a:cxn>
                <a:cxn ang="0">
                  <a:pos x="21" y="15"/>
                </a:cxn>
                <a:cxn ang="0">
                  <a:pos x="9" y="36"/>
                </a:cxn>
                <a:cxn ang="0">
                  <a:pos x="0" y="59"/>
                </a:cxn>
                <a:cxn ang="0">
                  <a:pos x="8" y="74"/>
                </a:cxn>
                <a:cxn ang="0">
                  <a:pos x="20" y="59"/>
                </a:cxn>
                <a:cxn ang="0">
                  <a:pos x="35" y="32"/>
                </a:cxn>
                <a:cxn ang="0">
                  <a:pos x="30" y="0"/>
                </a:cxn>
              </a:cxnLst>
              <a:rect l="0" t="0" r="r" b="b"/>
              <a:pathLst>
                <a:path w="35" h="74">
                  <a:moveTo>
                    <a:pt x="30" y="0"/>
                  </a:moveTo>
                  <a:cubicBezTo>
                    <a:pt x="33" y="8"/>
                    <a:pt x="29" y="14"/>
                    <a:pt x="21" y="15"/>
                  </a:cubicBezTo>
                  <a:cubicBezTo>
                    <a:pt x="19" y="27"/>
                    <a:pt x="24" y="33"/>
                    <a:pt x="9" y="36"/>
                  </a:cubicBezTo>
                  <a:cubicBezTo>
                    <a:pt x="13" y="50"/>
                    <a:pt x="12" y="52"/>
                    <a:pt x="0" y="59"/>
                  </a:cubicBezTo>
                  <a:cubicBezTo>
                    <a:pt x="3" y="64"/>
                    <a:pt x="5" y="69"/>
                    <a:pt x="8" y="74"/>
                  </a:cubicBezTo>
                  <a:cubicBezTo>
                    <a:pt x="15" y="71"/>
                    <a:pt x="16" y="65"/>
                    <a:pt x="20" y="59"/>
                  </a:cubicBezTo>
                  <a:cubicBezTo>
                    <a:pt x="22" y="47"/>
                    <a:pt x="28" y="41"/>
                    <a:pt x="35" y="32"/>
                  </a:cubicBezTo>
                  <a:cubicBezTo>
                    <a:pt x="34" y="26"/>
                    <a:pt x="30" y="8"/>
                    <a:pt x="30"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uk-UA"/>
            </a:p>
          </p:txBody>
        </p:sp>
        <p:sp>
          <p:nvSpPr>
            <p:cNvPr id="66" name="Freeform 76"/>
            <p:cNvSpPr>
              <a:spLocks/>
            </p:cNvSpPr>
            <p:nvPr/>
          </p:nvSpPr>
          <p:spPr bwMode="invGray">
            <a:xfrm>
              <a:off x="4113" y="3012"/>
              <a:ext cx="19" cy="55"/>
            </a:xfrm>
            <a:custGeom>
              <a:avLst/>
              <a:gdLst/>
              <a:ahLst/>
              <a:cxnLst>
                <a:cxn ang="0">
                  <a:pos x="13" y="7"/>
                </a:cxn>
                <a:cxn ang="0">
                  <a:pos x="4" y="8"/>
                </a:cxn>
                <a:cxn ang="0">
                  <a:pos x="0" y="22"/>
                </a:cxn>
                <a:cxn ang="0">
                  <a:pos x="15" y="41"/>
                </a:cxn>
                <a:cxn ang="0">
                  <a:pos x="25" y="56"/>
                </a:cxn>
                <a:cxn ang="0">
                  <a:pos x="16" y="20"/>
                </a:cxn>
                <a:cxn ang="0">
                  <a:pos x="13" y="7"/>
                </a:cxn>
              </a:cxnLst>
              <a:rect l="0" t="0" r="r" b="b"/>
              <a:pathLst>
                <a:path w="25" h="73">
                  <a:moveTo>
                    <a:pt x="13" y="7"/>
                  </a:moveTo>
                  <a:cubicBezTo>
                    <a:pt x="9" y="0"/>
                    <a:pt x="7" y="2"/>
                    <a:pt x="4" y="8"/>
                  </a:cubicBezTo>
                  <a:cubicBezTo>
                    <a:pt x="3" y="13"/>
                    <a:pt x="1" y="17"/>
                    <a:pt x="0" y="22"/>
                  </a:cubicBezTo>
                  <a:cubicBezTo>
                    <a:pt x="1" y="35"/>
                    <a:pt x="6" y="33"/>
                    <a:pt x="15" y="41"/>
                  </a:cubicBezTo>
                  <a:cubicBezTo>
                    <a:pt x="16" y="52"/>
                    <a:pt x="15" y="73"/>
                    <a:pt x="25" y="56"/>
                  </a:cubicBezTo>
                  <a:cubicBezTo>
                    <a:pt x="24" y="33"/>
                    <a:pt x="23" y="36"/>
                    <a:pt x="16" y="20"/>
                  </a:cubicBezTo>
                  <a:cubicBezTo>
                    <a:pt x="15" y="11"/>
                    <a:pt x="16" y="15"/>
                    <a:pt x="13" y="7"/>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uk-UA"/>
            </a:p>
          </p:txBody>
        </p:sp>
        <p:sp>
          <p:nvSpPr>
            <p:cNvPr id="67" name="Freeform 77"/>
            <p:cNvSpPr>
              <a:spLocks/>
            </p:cNvSpPr>
            <p:nvPr/>
          </p:nvSpPr>
          <p:spPr bwMode="invGray">
            <a:xfrm>
              <a:off x="4135" y="2995"/>
              <a:ext cx="10" cy="25"/>
            </a:xfrm>
            <a:custGeom>
              <a:avLst/>
              <a:gdLst/>
              <a:ahLst/>
              <a:cxnLst>
                <a:cxn ang="0">
                  <a:pos x="11" y="0"/>
                </a:cxn>
                <a:cxn ang="0">
                  <a:pos x="1" y="10"/>
                </a:cxn>
                <a:cxn ang="0">
                  <a:pos x="11" y="25"/>
                </a:cxn>
                <a:cxn ang="0">
                  <a:pos x="11" y="0"/>
                </a:cxn>
              </a:cxnLst>
              <a:rect l="0" t="0" r="r" b="b"/>
              <a:pathLst>
                <a:path w="14" h="33">
                  <a:moveTo>
                    <a:pt x="11" y="0"/>
                  </a:moveTo>
                  <a:cubicBezTo>
                    <a:pt x="7" y="3"/>
                    <a:pt x="5" y="7"/>
                    <a:pt x="1" y="10"/>
                  </a:cubicBezTo>
                  <a:cubicBezTo>
                    <a:pt x="2" y="18"/>
                    <a:pt x="0" y="33"/>
                    <a:pt x="11" y="25"/>
                  </a:cubicBezTo>
                  <a:cubicBezTo>
                    <a:pt x="14" y="15"/>
                    <a:pt x="5" y="4"/>
                    <a:pt x="11"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uk-UA"/>
            </a:p>
          </p:txBody>
        </p:sp>
        <p:sp>
          <p:nvSpPr>
            <p:cNvPr id="68" name="Freeform 78"/>
            <p:cNvSpPr>
              <a:spLocks/>
            </p:cNvSpPr>
            <p:nvPr/>
          </p:nvSpPr>
          <p:spPr bwMode="invGray">
            <a:xfrm>
              <a:off x="4145" y="3007"/>
              <a:ext cx="21" cy="48"/>
            </a:xfrm>
            <a:custGeom>
              <a:avLst/>
              <a:gdLst/>
              <a:ahLst/>
              <a:cxnLst>
                <a:cxn ang="0">
                  <a:pos x="5" y="0"/>
                </a:cxn>
                <a:cxn ang="0">
                  <a:pos x="11" y="14"/>
                </a:cxn>
                <a:cxn ang="0">
                  <a:pos x="20" y="21"/>
                </a:cxn>
                <a:cxn ang="0">
                  <a:pos x="8" y="39"/>
                </a:cxn>
                <a:cxn ang="0">
                  <a:pos x="0" y="56"/>
                </a:cxn>
                <a:cxn ang="0">
                  <a:pos x="11" y="57"/>
                </a:cxn>
                <a:cxn ang="0">
                  <a:pos x="26" y="26"/>
                </a:cxn>
                <a:cxn ang="0">
                  <a:pos x="5" y="0"/>
                </a:cxn>
              </a:cxnLst>
              <a:rect l="0" t="0" r="r" b="b"/>
              <a:pathLst>
                <a:path w="28" h="64">
                  <a:moveTo>
                    <a:pt x="5" y="0"/>
                  </a:moveTo>
                  <a:cubicBezTo>
                    <a:pt x="6" y="5"/>
                    <a:pt x="7" y="10"/>
                    <a:pt x="11" y="14"/>
                  </a:cubicBezTo>
                  <a:cubicBezTo>
                    <a:pt x="14" y="17"/>
                    <a:pt x="20" y="21"/>
                    <a:pt x="20" y="21"/>
                  </a:cubicBezTo>
                  <a:cubicBezTo>
                    <a:pt x="9" y="27"/>
                    <a:pt x="0" y="23"/>
                    <a:pt x="8" y="39"/>
                  </a:cubicBezTo>
                  <a:cubicBezTo>
                    <a:pt x="6" y="47"/>
                    <a:pt x="4" y="50"/>
                    <a:pt x="0" y="56"/>
                  </a:cubicBezTo>
                  <a:cubicBezTo>
                    <a:pt x="4" y="62"/>
                    <a:pt x="7" y="64"/>
                    <a:pt x="11" y="57"/>
                  </a:cubicBezTo>
                  <a:cubicBezTo>
                    <a:pt x="13" y="43"/>
                    <a:pt x="10" y="29"/>
                    <a:pt x="26" y="26"/>
                  </a:cubicBezTo>
                  <a:cubicBezTo>
                    <a:pt x="28" y="15"/>
                    <a:pt x="14" y="4"/>
                    <a:pt x="5"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uk-UA"/>
            </a:p>
          </p:txBody>
        </p:sp>
        <p:sp>
          <p:nvSpPr>
            <p:cNvPr id="69" name="Freeform 79"/>
            <p:cNvSpPr>
              <a:spLocks/>
            </p:cNvSpPr>
            <p:nvPr/>
          </p:nvSpPr>
          <p:spPr bwMode="invGray">
            <a:xfrm>
              <a:off x="3876" y="3076"/>
              <a:ext cx="12" cy="27"/>
            </a:xfrm>
            <a:custGeom>
              <a:avLst/>
              <a:gdLst/>
              <a:ahLst/>
              <a:cxnLst>
                <a:cxn ang="0">
                  <a:pos x="14" y="3"/>
                </a:cxn>
                <a:cxn ang="0">
                  <a:pos x="0" y="7"/>
                </a:cxn>
                <a:cxn ang="0">
                  <a:pos x="8" y="22"/>
                </a:cxn>
                <a:cxn ang="0">
                  <a:pos x="14" y="3"/>
                </a:cxn>
              </a:cxnLst>
              <a:rect l="0" t="0" r="r" b="b"/>
              <a:pathLst>
                <a:path w="16" h="36">
                  <a:moveTo>
                    <a:pt x="14" y="3"/>
                  </a:moveTo>
                  <a:cubicBezTo>
                    <a:pt x="7" y="0"/>
                    <a:pt x="4" y="1"/>
                    <a:pt x="0" y="7"/>
                  </a:cubicBezTo>
                  <a:cubicBezTo>
                    <a:pt x="3" y="14"/>
                    <a:pt x="2" y="17"/>
                    <a:pt x="8" y="22"/>
                  </a:cubicBezTo>
                  <a:cubicBezTo>
                    <a:pt x="16" y="36"/>
                    <a:pt x="11" y="7"/>
                    <a:pt x="14" y="3"/>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uk-UA"/>
            </a:p>
          </p:txBody>
        </p:sp>
        <p:sp>
          <p:nvSpPr>
            <p:cNvPr id="70" name="Freeform 80"/>
            <p:cNvSpPr>
              <a:spLocks/>
            </p:cNvSpPr>
            <p:nvPr/>
          </p:nvSpPr>
          <p:spPr bwMode="invGray">
            <a:xfrm>
              <a:off x="3866" y="3053"/>
              <a:ext cx="10" cy="15"/>
            </a:xfrm>
            <a:custGeom>
              <a:avLst/>
              <a:gdLst/>
              <a:ahLst/>
              <a:cxnLst>
                <a:cxn ang="0">
                  <a:pos x="10" y="5"/>
                </a:cxn>
                <a:cxn ang="0">
                  <a:pos x="1" y="11"/>
                </a:cxn>
                <a:cxn ang="0">
                  <a:pos x="9" y="20"/>
                </a:cxn>
                <a:cxn ang="0">
                  <a:pos x="10" y="5"/>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uk-UA"/>
            </a:p>
          </p:txBody>
        </p:sp>
        <p:sp>
          <p:nvSpPr>
            <p:cNvPr id="71" name="Freeform 81"/>
            <p:cNvSpPr>
              <a:spLocks/>
            </p:cNvSpPr>
            <p:nvPr/>
          </p:nvSpPr>
          <p:spPr bwMode="invGray">
            <a:xfrm>
              <a:off x="3862" y="3035"/>
              <a:ext cx="12" cy="14"/>
            </a:xfrm>
            <a:custGeom>
              <a:avLst/>
              <a:gdLst/>
              <a:ahLst/>
              <a:cxnLst>
                <a:cxn ang="0">
                  <a:pos x="10" y="5"/>
                </a:cxn>
                <a:cxn ang="0">
                  <a:pos x="0" y="10"/>
                </a:cxn>
                <a:cxn ang="0">
                  <a:pos x="12" y="19"/>
                </a:cxn>
                <a:cxn ang="0">
                  <a:pos x="10" y="5"/>
                </a:cxn>
              </a:cxnLst>
              <a:rect l="0" t="0" r="r" b="b"/>
              <a:pathLst>
                <a:path w="16" h="19">
                  <a:moveTo>
                    <a:pt x="10" y="5"/>
                  </a:moveTo>
                  <a:cubicBezTo>
                    <a:pt x="4" y="0"/>
                    <a:pt x="1" y="3"/>
                    <a:pt x="0" y="10"/>
                  </a:cubicBezTo>
                  <a:cubicBezTo>
                    <a:pt x="4" y="15"/>
                    <a:pt x="7" y="16"/>
                    <a:pt x="12" y="19"/>
                  </a:cubicBezTo>
                  <a:cubicBezTo>
                    <a:pt x="16" y="12"/>
                    <a:pt x="14" y="12"/>
                    <a:pt x="10" y="5"/>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uk-UA"/>
            </a:p>
          </p:txBody>
        </p:sp>
        <p:sp>
          <p:nvSpPr>
            <p:cNvPr id="72" name="Freeform 82"/>
            <p:cNvSpPr>
              <a:spLocks/>
            </p:cNvSpPr>
            <p:nvPr/>
          </p:nvSpPr>
          <p:spPr bwMode="invGray">
            <a:xfrm>
              <a:off x="3850" y="2995"/>
              <a:ext cx="11" cy="19"/>
            </a:xfrm>
            <a:custGeom>
              <a:avLst/>
              <a:gdLst/>
              <a:ahLst/>
              <a:cxnLst>
                <a:cxn ang="0">
                  <a:pos x="6" y="0"/>
                </a:cxn>
                <a:cxn ang="0">
                  <a:pos x="0" y="13"/>
                </a:cxn>
                <a:cxn ang="0">
                  <a:pos x="12" y="24"/>
                </a:cxn>
                <a:cxn ang="0">
                  <a:pos x="6" y="0"/>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uk-UA"/>
            </a:p>
          </p:txBody>
        </p:sp>
        <p:sp>
          <p:nvSpPr>
            <p:cNvPr id="73" name="Freeform 83"/>
            <p:cNvSpPr>
              <a:spLocks/>
            </p:cNvSpPr>
            <p:nvPr/>
          </p:nvSpPr>
          <p:spPr bwMode="invGray">
            <a:xfrm>
              <a:off x="3852" y="3020"/>
              <a:ext cx="16" cy="13"/>
            </a:xfrm>
            <a:custGeom>
              <a:avLst/>
              <a:gdLst/>
              <a:ahLst/>
              <a:cxnLst>
                <a:cxn ang="0">
                  <a:pos x="13" y="0"/>
                </a:cxn>
                <a:cxn ang="0">
                  <a:pos x="19" y="18"/>
                </a:cxn>
                <a:cxn ang="0">
                  <a:pos x="14" y="6"/>
                </a:cxn>
                <a:cxn ang="0">
                  <a:pos x="13" y="0"/>
                </a:cxn>
              </a:cxnLst>
              <a:rect l="0" t="0" r="r" b="b"/>
              <a:pathLst>
                <a:path w="22" h="18">
                  <a:moveTo>
                    <a:pt x="13" y="0"/>
                  </a:moveTo>
                  <a:cubicBezTo>
                    <a:pt x="0" y="8"/>
                    <a:pt x="9" y="12"/>
                    <a:pt x="19" y="18"/>
                  </a:cubicBezTo>
                  <a:cubicBezTo>
                    <a:pt x="20" y="11"/>
                    <a:pt x="22" y="8"/>
                    <a:pt x="14" y="6"/>
                  </a:cubicBezTo>
                  <a:cubicBezTo>
                    <a:pt x="9" y="3"/>
                    <a:pt x="9" y="5"/>
                    <a:pt x="13"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uk-UA"/>
            </a:p>
          </p:txBody>
        </p:sp>
        <p:sp>
          <p:nvSpPr>
            <p:cNvPr id="74" name="Freeform 84"/>
            <p:cNvSpPr>
              <a:spLocks/>
            </p:cNvSpPr>
            <p:nvPr/>
          </p:nvSpPr>
          <p:spPr bwMode="invGray">
            <a:xfrm>
              <a:off x="4688" y="3643"/>
              <a:ext cx="45" cy="60"/>
            </a:xfrm>
            <a:custGeom>
              <a:avLst/>
              <a:gdLst/>
              <a:ahLst/>
              <a:cxnLst>
                <a:cxn ang="0">
                  <a:pos x="10" y="7"/>
                </a:cxn>
                <a:cxn ang="0">
                  <a:pos x="3" y="18"/>
                </a:cxn>
                <a:cxn ang="0">
                  <a:pos x="15" y="39"/>
                </a:cxn>
                <a:cxn ang="0">
                  <a:pos x="27" y="54"/>
                </a:cxn>
                <a:cxn ang="0">
                  <a:pos x="40" y="63"/>
                </a:cxn>
                <a:cxn ang="0">
                  <a:pos x="51" y="81"/>
                </a:cxn>
                <a:cxn ang="0">
                  <a:pos x="52" y="57"/>
                </a:cxn>
                <a:cxn ang="0">
                  <a:pos x="43" y="37"/>
                </a:cxn>
                <a:cxn ang="0">
                  <a:pos x="25" y="18"/>
                </a:cxn>
                <a:cxn ang="0">
                  <a:pos x="10" y="7"/>
                </a:cxn>
              </a:cxnLst>
              <a:rect l="0" t="0" r="r" b="b"/>
              <a:pathLst>
                <a:path w="60" h="81">
                  <a:moveTo>
                    <a:pt x="10" y="7"/>
                  </a:moveTo>
                  <a:cubicBezTo>
                    <a:pt x="0" y="0"/>
                    <a:pt x="0" y="9"/>
                    <a:pt x="3" y="18"/>
                  </a:cubicBezTo>
                  <a:cubicBezTo>
                    <a:pt x="5" y="25"/>
                    <a:pt x="12" y="32"/>
                    <a:pt x="15" y="39"/>
                  </a:cubicBezTo>
                  <a:cubicBezTo>
                    <a:pt x="16" y="51"/>
                    <a:pt x="17" y="51"/>
                    <a:pt x="27" y="54"/>
                  </a:cubicBezTo>
                  <a:cubicBezTo>
                    <a:pt x="31" y="57"/>
                    <a:pt x="36" y="60"/>
                    <a:pt x="40" y="63"/>
                  </a:cubicBezTo>
                  <a:cubicBezTo>
                    <a:pt x="43" y="70"/>
                    <a:pt x="45" y="77"/>
                    <a:pt x="51" y="81"/>
                  </a:cubicBezTo>
                  <a:cubicBezTo>
                    <a:pt x="60" y="75"/>
                    <a:pt x="56" y="66"/>
                    <a:pt x="52" y="57"/>
                  </a:cubicBezTo>
                  <a:cubicBezTo>
                    <a:pt x="51" y="49"/>
                    <a:pt x="50" y="41"/>
                    <a:pt x="43" y="37"/>
                  </a:cubicBezTo>
                  <a:cubicBezTo>
                    <a:pt x="37" y="30"/>
                    <a:pt x="33" y="23"/>
                    <a:pt x="25" y="18"/>
                  </a:cubicBezTo>
                  <a:cubicBezTo>
                    <a:pt x="20" y="12"/>
                    <a:pt x="17" y="9"/>
                    <a:pt x="10" y="7"/>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uk-UA"/>
            </a:p>
          </p:txBody>
        </p:sp>
        <p:sp>
          <p:nvSpPr>
            <p:cNvPr id="75" name="Freeform 85"/>
            <p:cNvSpPr>
              <a:spLocks/>
            </p:cNvSpPr>
            <p:nvPr/>
          </p:nvSpPr>
          <p:spPr bwMode="invGray">
            <a:xfrm>
              <a:off x="4919" y="3594"/>
              <a:ext cx="53" cy="46"/>
            </a:xfrm>
            <a:custGeom>
              <a:avLst/>
              <a:gdLst/>
              <a:ahLst/>
              <a:cxnLst>
                <a:cxn ang="0">
                  <a:pos x="28" y="23"/>
                </a:cxn>
                <a:cxn ang="0">
                  <a:pos x="13" y="32"/>
                </a:cxn>
                <a:cxn ang="0">
                  <a:pos x="1" y="44"/>
                </a:cxn>
                <a:cxn ang="0">
                  <a:pos x="13" y="59"/>
                </a:cxn>
                <a:cxn ang="0">
                  <a:pos x="28" y="44"/>
                </a:cxn>
                <a:cxn ang="0">
                  <a:pos x="40" y="23"/>
                </a:cxn>
                <a:cxn ang="0">
                  <a:pos x="55" y="0"/>
                </a:cxn>
                <a:cxn ang="0">
                  <a:pos x="71" y="11"/>
                </a:cxn>
                <a:cxn ang="0">
                  <a:pos x="35" y="23"/>
                </a:cxn>
                <a:cxn ang="0">
                  <a:pos x="28" y="23"/>
                </a:cxn>
              </a:cxnLst>
              <a:rect l="0" t="0" r="r" b="b"/>
              <a:pathLst>
                <a:path w="71" h="61">
                  <a:moveTo>
                    <a:pt x="28" y="23"/>
                  </a:moveTo>
                  <a:cubicBezTo>
                    <a:pt x="25" y="33"/>
                    <a:pt x="25" y="33"/>
                    <a:pt x="13" y="32"/>
                  </a:cubicBezTo>
                  <a:cubicBezTo>
                    <a:pt x="2" y="33"/>
                    <a:pt x="3" y="34"/>
                    <a:pt x="1" y="44"/>
                  </a:cubicBezTo>
                  <a:cubicBezTo>
                    <a:pt x="2" y="60"/>
                    <a:pt x="0" y="61"/>
                    <a:pt x="13" y="59"/>
                  </a:cubicBezTo>
                  <a:cubicBezTo>
                    <a:pt x="19" y="54"/>
                    <a:pt x="21" y="48"/>
                    <a:pt x="28" y="44"/>
                  </a:cubicBezTo>
                  <a:cubicBezTo>
                    <a:pt x="30" y="33"/>
                    <a:pt x="28" y="25"/>
                    <a:pt x="40" y="23"/>
                  </a:cubicBezTo>
                  <a:cubicBezTo>
                    <a:pt x="42" y="12"/>
                    <a:pt x="44" y="4"/>
                    <a:pt x="55" y="0"/>
                  </a:cubicBezTo>
                  <a:cubicBezTo>
                    <a:pt x="65" y="2"/>
                    <a:pt x="69" y="1"/>
                    <a:pt x="71" y="11"/>
                  </a:cubicBezTo>
                  <a:cubicBezTo>
                    <a:pt x="63" y="22"/>
                    <a:pt x="48" y="21"/>
                    <a:pt x="35" y="23"/>
                  </a:cubicBezTo>
                  <a:cubicBezTo>
                    <a:pt x="30" y="27"/>
                    <a:pt x="32" y="27"/>
                    <a:pt x="28" y="23"/>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uk-UA"/>
            </a:p>
          </p:txBody>
        </p:sp>
        <p:sp>
          <p:nvSpPr>
            <p:cNvPr id="76" name="Freeform 86"/>
            <p:cNvSpPr>
              <a:spLocks/>
            </p:cNvSpPr>
            <p:nvPr/>
          </p:nvSpPr>
          <p:spPr bwMode="invGray">
            <a:xfrm>
              <a:off x="4759" y="3569"/>
              <a:ext cx="17" cy="23"/>
            </a:xfrm>
            <a:custGeom>
              <a:avLst/>
              <a:gdLst/>
              <a:ahLst/>
              <a:cxnLst>
                <a:cxn ang="0">
                  <a:pos x="9" y="0"/>
                </a:cxn>
                <a:cxn ang="0">
                  <a:pos x="0" y="14"/>
                </a:cxn>
                <a:cxn ang="0">
                  <a:pos x="12" y="30"/>
                </a:cxn>
                <a:cxn ang="0">
                  <a:pos x="9" y="0"/>
                </a:cxn>
              </a:cxnLst>
              <a:rect l="0" t="0" r="r" b="b"/>
              <a:pathLst>
                <a:path w="23" h="30">
                  <a:moveTo>
                    <a:pt x="9" y="0"/>
                  </a:moveTo>
                  <a:cubicBezTo>
                    <a:pt x="8" y="7"/>
                    <a:pt x="3" y="8"/>
                    <a:pt x="0" y="14"/>
                  </a:cubicBezTo>
                  <a:cubicBezTo>
                    <a:pt x="3" y="21"/>
                    <a:pt x="8" y="24"/>
                    <a:pt x="12" y="30"/>
                  </a:cubicBezTo>
                  <a:cubicBezTo>
                    <a:pt x="23" y="15"/>
                    <a:pt x="4" y="9"/>
                    <a:pt x="9"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uk-UA"/>
            </a:p>
          </p:txBody>
        </p:sp>
        <p:sp>
          <p:nvSpPr>
            <p:cNvPr id="77" name="Freeform 87"/>
            <p:cNvSpPr>
              <a:spLocks/>
            </p:cNvSpPr>
            <p:nvPr/>
          </p:nvSpPr>
          <p:spPr bwMode="invGray">
            <a:xfrm>
              <a:off x="4751" y="3547"/>
              <a:ext cx="20" cy="17"/>
            </a:xfrm>
            <a:custGeom>
              <a:avLst/>
              <a:gdLst/>
              <a:ahLst/>
              <a:cxnLst>
                <a:cxn ang="0">
                  <a:pos x="19" y="0"/>
                </a:cxn>
                <a:cxn ang="0">
                  <a:pos x="0" y="14"/>
                </a:cxn>
                <a:cxn ang="0">
                  <a:pos x="21" y="20"/>
                </a:cxn>
                <a:cxn ang="0">
                  <a:pos x="19" y="0"/>
                </a:cxn>
              </a:cxnLst>
              <a:rect l="0" t="0" r="r" b="b"/>
              <a:pathLst>
                <a:path w="26" h="23">
                  <a:moveTo>
                    <a:pt x="19" y="0"/>
                  </a:moveTo>
                  <a:cubicBezTo>
                    <a:pt x="17" y="12"/>
                    <a:pt x="10" y="11"/>
                    <a:pt x="0" y="14"/>
                  </a:cubicBezTo>
                  <a:cubicBezTo>
                    <a:pt x="5" y="23"/>
                    <a:pt x="11" y="22"/>
                    <a:pt x="21" y="20"/>
                  </a:cubicBezTo>
                  <a:cubicBezTo>
                    <a:pt x="26" y="12"/>
                    <a:pt x="23" y="7"/>
                    <a:pt x="19"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uk-UA"/>
            </a:p>
          </p:txBody>
        </p:sp>
        <p:sp>
          <p:nvSpPr>
            <p:cNvPr id="78" name="Freeform 88"/>
            <p:cNvSpPr>
              <a:spLocks/>
            </p:cNvSpPr>
            <p:nvPr/>
          </p:nvSpPr>
          <p:spPr bwMode="invGray">
            <a:xfrm>
              <a:off x="4598" y="3353"/>
              <a:ext cx="24" cy="33"/>
            </a:xfrm>
            <a:custGeom>
              <a:avLst/>
              <a:gdLst/>
              <a:ahLst/>
              <a:cxnLst>
                <a:cxn ang="0">
                  <a:pos x="28" y="0"/>
                </a:cxn>
                <a:cxn ang="0">
                  <a:pos x="10" y="11"/>
                </a:cxn>
                <a:cxn ang="0">
                  <a:pos x="12" y="32"/>
                </a:cxn>
                <a:cxn ang="0">
                  <a:pos x="24" y="36"/>
                </a:cxn>
                <a:cxn ang="0">
                  <a:pos x="28" y="0"/>
                </a:cxn>
              </a:cxnLst>
              <a:rect l="0" t="0" r="r" b="b"/>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uk-UA"/>
            </a:p>
          </p:txBody>
        </p:sp>
        <p:sp>
          <p:nvSpPr>
            <p:cNvPr id="79" name="Freeform 89"/>
            <p:cNvSpPr>
              <a:spLocks/>
            </p:cNvSpPr>
            <p:nvPr/>
          </p:nvSpPr>
          <p:spPr bwMode="invGray">
            <a:xfrm>
              <a:off x="4632" y="3396"/>
              <a:ext cx="26" cy="33"/>
            </a:xfrm>
            <a:custGeom>
              <a:avLst/>
              <a:gdLst/>
              <a:ahLst/>
              <a:cxnLst>
                <a:cxn ang="0">
                  <a:pos x="30" y="0"/>
                </a:cxn>
                <a:cxn ang="0">
                  <a:pos x="10" y="9"/>
                </a:cxn>
                <a:cxn ang="0">
                  <a:pos x="14" y="32"/>
                </a:cxn>
                <a:cxn ang="0">
                  <a:pos x="26" y="36"/>
                </a:cxn>
                <a:cxn ang="0">
                  <a:pos x="30" y="0"/>
                </a:cxn>
              </a:cxnLst>
              <a:rect l="0" t="0" r="r" b="b"/>
              <a:pathLst>
                <a:path w="34" h="44">
                  <a:moveTo>
                    <a:pt x="30" y="0"/>
                  </a:moveTo>
                  <a:cubicBezTo>
                    <a:pt x="34" y="10"/>
                    <a:pt x="18" y="7"/>
                    <a:pt x="10" y="9"/>
                  </a:cubicBezTo>
                  <a:cubicBezTo>
                    <a:pt x="0" y="16"/>
                    <a:pt x="9" y="24"/>
                    <a:pt x="14" y="32"/>
                  </a:cubicBezTo>
                  <a:cubicBezTo>
                    <a:pt x="16" y="44"/>
                    <a:pt x="17" y="41"/>
                    <a:pt x="26" y="36"/>
                  </a:cubicBezTo>
                  <a:cubicBezTo>
                    <a:pt x="34" y="25"/>
                    <a:pt x="31" y="14"/>
                    <a:pt x="30"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uk-UA"/>
            </a:p>
          </p:txBody>
        </p:sp>
        <p:sp>
          <p:nvSpPr>
            <p:cNvPr id="80" name="Freeform 90"/>
            <p:cNvSpPr>
              <a:spLocks/>
            </p:cNvSpPr>
            <p:nvPr/>
          </p:nvSpPr>
          <p:spPr bwMode="invGray">
            <a:xfrm>
              <a:off x="4659" y="3459"/>
              <a:ext cx="28" cy="28"/>
            </a:xfrm>
            <a:custGeom>
              <a:avLst/>
              <a:gdLst/>
              <a:ahLst/>
              <a:cxnLst>
                <a:cxn ang="0">
                  <a:pos x="34" y="2"/>
                </a:cxn>
                <a:cxn ang="0">
                  <a:pos x="10" y="2"/>
                </a:cxn>
                <a:cxn ang="0">
                  <a:pos x="14" y="25"/>
                </a:cxn>
                <a:cxn ang="0">
                  <a:pos x="26" y="29"/>
                </a:cxn>
                <a:cxn ang="0">
                  <a:pos x="34" y="2"/>
                </a:cxn>
              </a:cxnLst>
              <a:rect l="0" t="0" r="r" b="b"/>
              <a:pathLst>
                <a:path w="38" h="37">
                  <a:moveTo>
                    <a:pt x="34" y="2"/>
                  </a:moveTo>
                  <a:cubicBezTo>
                    <a:pt x="38" y="12"/>
                    <a:pt x="18" y="0"/>
                    <a:pt x="10" y="2"/>
                  </a:cubicBezTo>
                  <a:cubicBezTo>
                    <a:pt x="0" y="9"/>
                    <a:pt x="9" y="17"/>
                    <a:pt x="14" y="25"/>
                  </a:cubicBezTo>
                  <a:cubicBezTo>
                    <a:pt x="16" y="37"/>
                    <a:pt x="17" y="34"/>
                    <a:pt x="26" y="29"/>
                  </a:cubicBezTo>
                  <a:cubicBezTo>
                    <a:pt x="34" y="18"/>
                    <a:pt x="35" y="16"/>
                    <a:pt x="34" y="2"/>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uk-UA"/>
            </a:p>
          </p:txBody>
        </p:sp>
        <p:sp>
          <p:nvSpPr>
            <p:cNvPr id="81" name="Freeform 91"/>
            <p:cNvSpPr>
              <a:spLocks/>
            </p:cNvSpPr>
            <p:nvPr/>
          </p:nvSpPr>
          <p:spPr bwMode="invGray">
            <a:xfrm>
              <a:off x="4693" y="3449"/>
              <a:ext cx="28" cy="26"/>
            </a:xfrm>
            <a:custGeom>
              <a:avLst/>
              <a:gdLst/>
              <a:ahLst/>
              <a:cxnLst>
                <a:cxn ang="0">
                  <a:pos x="34" y="2"/>
                </a:cxn>
                <a:cxn ang="0">
                  <a:pos x="10" y="2"/>
                </a:cxn>
                <a:cxn ang="0">
                  <a:pos x="16" y="22"/>
                </a:cxn>
                <a:cxn ang="0">
                  <a:pos x="27" y="22"/>
                </a:cxn>
                <a:cxn ang="0">
                  <a:pos x="34" y="2"/>
                </a:cxn>
              </a:cxnLst>
              <a:rect l="0" t="0" r="r" b="b"/>
              <a:pathLst>
                <a:path w="38" h="34">
                  <a:moveTo>
                    <a:pt x="34" y="2"/>
                  </a:moveTo>
                  <a:cubicBezTo>
                    <a:pt x="38" y="12"/>
                    <a:pt x="18" y="0"/>
                    <a:pt x="10" y="2"/>
                  </a:cubicBezTo>
                  <a:cubicBezTo>
                    <a:pt x="0" y="9"/>
                    <a:pt x="11" y="14"/>
                    <a:pt x="16" y="22"/>
                  </a:cubicBezTo>
                  <a:cubicBezTo>
                    <a:pt x="18" y="34"/>
                    <a:pt x="18" y="27"/>
                    <a:pt x="27" y="22"/>
                  </a:cubicBezTo>
                  <a:cubicBezTo>
                    <a:pt x="35" y="11"/>
                    <a:pt x="35" y="16"/>
                    <a:pt x="34" y="2"/>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uk-UA"/>
            </a:p>
          </p:txBody>
        </p:sp>
        <p:sp>
          <p:nvSpPr>
            <p:cNvPr id="82" name="Freeform 92"/>
            <p:cNvSpPr>
              <a:spLocks/>
            </p:cNvSpPr>
            <p:nvPr/>
          </p:nvSpPr>
          <p:spPr bwMode="invGray">
            <a:xfrm>
              <a:off x="4683" y="3413"/>
              <a:ext cx="26" cy="20"/>
            </a:xfrm>
            <a:custGeom>
              <a:avLst/>
              <a:gdLst/>
              <a:ahLst/>
              <a:cxnLst>
                <a:cxn ang="0">
                  <a:pos x="31" y="1"/>
                </a:cxn>
                <a:cxn ang="0">
                  <a:pos x="10" y="2"/>
                </a:cxn>
                <a:cxn ang="0">
                  <a:pos x="13" y="15"/>
                </a:cxn>
                <a:cxn ang="0">
                  <a:pos x="25" y="19"/>
                </a:cxn>
                <a:cxn ang="0">
                  <a:pos x="31" y="1"/>
                </a:cxn>
              </a:cxnLst>
              <a:rect l="0" t="0" r="r" b="b"/>
              <a:pathLst>
                <a:path w="35" h="27">
                  <a:moveTo>
                    <a:pt x="31" y="1"/>
                  </a:moveTo>
                  <a:cubicBezTo>
                    <a:pt x="35" y="11"/>
                    <a:pt x="18" y="0"/>
                    <a:pt x="10" y="2"/>
                  </a:cubicBezTo>
                  <a:cubicBezTo>
                    <a:pt x="0" y="9"/>
                    <a:pt x="8" y="7"/>
                    <a:pt x="13" y="15"/>
                  </a:cubicBezTo>
                  <a:cubicBezTo>
                    <a:pt x="15" y="27"/>
                    <a:pt x="16" y="24"/>
                    <a:pt x="25" y="19"/>
                  </a:cubicBezTo>
                  <a:cubicBezTo>
                    <a:pt x="33" y="8"/>
                    <a:pt x="32" y="15"/>
                    <a:pt x="31" y="1"/>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uk-UA"/>
            </a:p>
          </p:txBody>
        </p:sp>
        <p:sp>
          <p:nvSpPr>
            <p:cNvPr id="83" name="Freeform 93"/>
            <p:cNvSpPr>
              <a:spLocks/>
            </p:cNvSpPr>
            <p:nvPr/>
          </p:nvSpPr>
          <p:spPr bwMode="invGray">
            <a:xfrm>
              <a:off x="4657" y="3388"/>
              <a:ext cx="26" cy="35"/>
            </a:xfrm>
            <a:custGeom>
              <a:avLst/>
              <a:gdLst/>
              <a:ahLst/>
              <a:cxnLst>
                <a:cxn ang="0">
                  <a:pos x="28" y="16"/>
                </a:cxn>
                <a:cxn ang="0">
                  <a:pos x="19" y="2"/>
                </a:cxn>
                <a:cxn ang="0">
                  <a:pos x="10" y="25"/>
                </a:cxn>
                <a:cxn ang="0">
                  <a:pos x="19" y="35"/>
                </a:cxn>
                <a:cxn ang="0">
                  <a:pos x="27" y="29"/>
                </a:cxn>
                <a:cxn ang="0">
                  <a:pos x="28" y="16"/>
                </a:cxn>
              </a:cxnLst>
              <a:rect l="0" t="0" r="r" b="b"/>
              <a:pathLst>
                <a:path w="35" h="47">
                  <a:moveTo>
                    <a:pt x="28" y="16"/>
                  </a:moveTo>
                  <a:cubicBezTo>
                    <a:pt x="27" y="13"/>
                    <a:pt x="22" y="0"/>
                    <a:pt x="19" y="2"/>
                  </a:cubicBezTo>
                  <a:cubicBezTo>
                    <a:pt x="16" y="4"/>
                    <a:pt x="10" y="20"/>
                    <a:pt x="10" y="25"/>
                  </a:cubicBezTo>
                  <a:cubicBezTo>
                    <a:pt x="0" y="32"/>
                    <a:pt x="14" y="27"/>
                    <a:pt x="19" y="35"/>
                  </a:cubicBezTo>
                  <a:cubicBezTo>
                    <a:pt x="21" y="47"/>
                    <a:pt x="18" y="34"/>
                    <a:pt x="27" y="29"/>
                  </a:cubicBezTo>
                  <a:cubicBezTo>
                    <a:pt x="35" y="18"/>
                    <a:pt x="29" y="30"/>
                    <a:pt x="28" y="16"/>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uk-UA"/>
            </a:p>
          </p:txBody>
        </p:sp>
        <p:sp>
          <p:nvSpPr>
            <p:cNvPr id="84" name="Freeform 94"/>
            <p:cNvSpPr>
              <a:spLocks/>
            </p:cNvSpPr>
            <p:nvPr/>
          </p:nvSpPr>
          <p:spPr bwMode="invGray">
            <a:xfrm>
              <a:off x="4625" y="3372"/>
              <a:ext cx="24" cy="26"/>
            </a:xfrm>
            <a:custGeom>
              <a:avLst/>
              <a:gdLst/>
              <a:ahLst/>
              <a:cxnLst>
                <a:cxn ang="0">
                  <a:pos x="22" y="10"/>
                </a:cxn>
                <a:cxn ang="0">
                  <a:pos x="10" y="2"/>
                </a:cxn>
                <a:cxn ang="0">
                  <a:pos x="12" y="23"/>
                </a:cxn>
                <a:cxn ang="0">
                  <a:pos x="24" y="27"/>
                </a:cxn>
                <a:cxn ang="0">
                  <a:pos x="22" y="10"/>
                </a:cxn>
              </a:cxnLst>
              <a:rect l="0" t="0" r="r" b="b"/>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uk-UA"/>
            </a:p>
          </p:txBody>
        </p:sp>
        <p:sp>
          <p:nvSpPr>
            <p:cNvPr id="85" name="Freeform 95"/>
            <p:cNvSpPr>
              <a:spLocks/>
            </p:cNvSpPr>
            <p:nvPr/>
          </p:nvSpPr>
          <p:spPr bwMode="invGray">
            <a:xfrm>
              <a:off x="4665" y="3425"/>
              <a:ext cx="24" cy="26"/>
            </a:xfrm>
            <a:custGeom>
              <a:avLst/>
              <a:gdLst/>
              <a:ahLst/>
              <a:cxnLst>
                <a:cxn ang="0">
                  <a:pos x="22" y="10"/>
                </a:cxn>
                <a:cxn ang="0">
                  <a:pos x="10" y="2"/>
                </a:cxn>
                <a:cxn ang="0">
                  <a:pos x="12" y="23"/>
                </a:cxn>
                <a:cxn ang="0">
                  <a:pos x="24" y="27"/>
                </a:cxn>
                <a:cxn ang="0">
                  <a:pos x="22" y="10"/>
                </a:cxn>
              </a:cxnLst>
              <a:rect l="0" t="0" r="r" b="b"/>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uk-UA"/>
            </a:p>
          </p:txBody>
        </p:sp>
        <p:sp>
          <p:nvSpPr>
            <p:cNvPr id="86" name="Freeform 96"/>
            <p:cNvSpPr>
              <a:spLocks/>
            </p:cNvSpPr>
            <p:nvPr/>
          </p:nvSpPr>
          <p:spPr bwMode="invGray">
            <a:xfrm>
              <a:off x="3055" y="2051"/>
              <a:ext cx="141" cy="108"/>
            </a:xfrm>
            <a:custGeom>
              <a:avLst/>
              <a:gdLst/>
              <a:ahLst/>
              <a:cxnLst>
                <a:cxn ang="0">
                  <a:pos x="171" y="4"/>
                </a:cxn>
                <a:cxn ang="0">
                  <a:pos x="185" y="4"/>
                </a:cxn>
                <a:cxn ang="0">
                  <a:pos x="189" y="16"/>
                </a:cxn>
                <a:cxn ang="0">
                  <a:pos x="187" y="24"/>
                </a:cxn>
                <a:cxn ang="0">
                  <a:pos x="131" y="44"/>
                </a:cxn>
                <a:cxn ang="0">
                  <a:pos x="109" y="58"/>
                </a:cxn>
                <a:cxn ang="0">
                  <a:pos x="97" y="62"/>
                </a:cxn>
                <a:cxn ang="0">
                  <a:pos x="71" y="82"/>
                </a:cxn>
                <a:cxn ang="0">
                  <a:pos x="75" y="92"/>
                </a:cxn>
                <a:cxn ang="0">
                  <a:pos x="83" y="116"/>
                </a:cxn>
                <a:cxn ang="0">
                  <a:pos x="107" y="126"/>
                </a:cxn>
                <a:cxn ang="0">
                  <a:pos x="93" y="140"/>
                </a:cxn>
                <a:cxn ang="0">
                  <a:pos x="83" y="130"/>
                </a:cxn>
                <a:cxn ang="0">
                  <a:pos x="71" y="134"/>
                </a:cxn>
                <a:cxn ang="0">
                  <a:pos x="21" y="122"/>
                </a:cxn>
                <a:cxn ang="0">
                  <a:pos x="19" y="106"/>
                </a:cxn>
                <a:cxn ang="0">
                  <a:pos x="47" y="90"/>
                </a:cxn>
                <a:cxn ang="0">
                  <a:pos x="51" y="76"/>
                </a:cxn>
                <a:cxn ang="0">
                  <a:pos x="47" y="64"/>
                </a:cxn>
                <a:cxn ang="0">
                  <a:pos x="73" y="46"/>
                </a:cxn>
                <a:cxn ang="0">
                  <a:pos x="97" y="36"/>
                </a:cxn>
                <a:cxn ang="0">
                  <a:pos x="113" y="24"/>
                </a:cxn>
                <a:cxn ang="0">
                  <a:pos x="171" y="4"/>
                </a:cxn>
              </a:cxnLst>
              <a:rect l="0" t="0" r="r" b="b"/>
              <a:pathLst>
                <a:path w="189" h="144">
                  <a:moveTo>
                    <a:pt x="171" y="4"/>
                  </a:moveTo>
                  <a:cubicBezTo>
                    <a:pt x="174" y="3"/>
                    <a:pt x="182" y="0"/>
                    <a:pt x="185" y="4"/>
                  </a:cubicBezTo>
                  <a:cubicBezTo>
                    <a:pt x="187" y="7"/>
                    <a:pt x="189" y="16"/>
                    <a:pt x="189" y="16"/>
                  </a:cubicBezTo>
                  <a:cubicBezTo>
                    <a:pt x="188" y="19"/>
                    <a:pt x="189" y="22"/>
                    <a:pt x="187" y="24"/>
                  </a:cubicBezTo>
                  <a:cubicBezTo>
                    <a:pt x="175" y="34"/>
                    <a:pt x="146" y="34"/>
                    <a:pt x="131" y="44"/>
                  </a:cubicBezTo>
                  <a:cubicBezTo>
                    <a:pt x="125" y="53"/>
                    <a:pt x="120" y="54"/>
                    <a:pt x="109" y="58"/>
                  </a:cubicBezTo>
                  <a:cubicBezTo>
                    <a:pt x="105" y="59"/>
                    <a:pt x="97" y="62"/>
                    <a:pt x="97" y="62"/>
                  </a:cubicBezTo>
                  <a:cubicBezTo>
                    <a:pt x="88" y="76"/>
                    <a:pt x="83" y="74"/>
                    <a:pt x="71" y="82"/>
                  </a:cubicBezTo>
                  <a:cubicBezTo>
                    <a:pt x="66" y="98"/>
                    <a:pt x="70" y="78"/>
                    <a:pt x="75" y="92"/>
                  </a:cubicBezTo>
                  <a:cubicBezTo>
                    <a:pt x="81" y="108"/>
                    <a:pt x="71" y="108"/>
                    <a:pt x="83" y="116"/>
                  </a:cubicBezTo>
                  <a:cubicBezTo>
                    <a:pt x="90" y="121"/>
                    <a:pt x="107" y="126"/>
                    <a:pt x="107" y="126"/>
                  </a:cubicBezTo>
                  <a:cubicBezTo>
                    <a:pt x="105" y="139"/>
                    <a:pt x="106" y="144"/>
                    <a:pt x="93" y="140"/>
                  </a:cubicBezTo>
                  <a:cubicBezTo>
                    <a:pt x="91" y="137"/>
                    <a:pt x="87" y="130"/>
                    <a:pt x="83" y="130"/>
                  </a:cubicBezTo>
                  <a:cubicBezTo>
                    <a:pt x="79" y="130"/>
                    <a:pt x="71" y="134"/>
                    <a:pt x="71" y="134"/>
                  </a:cubicBezTo>
                  <a:cubicBezTo>
                    <a:pt x="52" y="129"/>
                    <a:pt x="42" y="124"/>
                    <a:pt x="21" y="122"/>
                  </a:cubicBezTo>
                  <a:cubicBezTo>
                    <a:pt x="14" y="115"/>
                    <a:pt x="0" y="102"/>
                    <a:pt x="19" y="106"/>
                  </a:cubicBezTo>
                  <a:cubicBezTo>
                    <a:pt x="29" y="91"/>
                    <a:pt x="26" y="93"/>
                    <a:pt x="47" y="90"/>
                  </a:cubicBezTo>
                  <a:cubicBezTo>
                    <a:pt x="55" y="84"/>
                    <a:pt x="54" y="88"/>
                    <a:pt x="51" y="76"/>
                  </a:cubicBezTo>
                  <a:cubicBezTo>
                    <a:pt x="50" y="72"/>
                    <a:pt x="47" y="64"/>
                    <a:pt x="47" y="64"/>
                  </a:cubicBezTo>
                  <a:cubicBezTo>
                    <a:pt x="50" y="41"/>
                    <a:pt x="50" y="43"/>
                    <a:pt x="73" y="46"/>
                  </a:cubicBezTo>
                  <a:cubicBezTo>
                    <a:pt x="82" y="45"/>
                    <a:pt x="97" y="36"/>
                    <a:pt x="97" y="36"/>
                  </a:cubicBezTo>
                  <a:cubicBezTo>
                    <a:pt x="102" y="29"/>
                    <a:pt x="105" y="27"/>
                    <a:pt x="113" y="24"/>
                  </a:cubicBezTo>
                  <a:cubicBezTo>
                    <a:pt x="134" y="27"/>
                    <a:pt x="161" y="25"/>
                    <a:pt x="171" y="4"/>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uk-UA"/>
            </a:p>
          </p:txBody>
        </p:sp>
        <p:sp>
          <p:nvSpPr>
            <p:cNvPr id="87" name="Freeform 97"/>
            <p:cNvSpPr>
              <a:spLocks/>
            </p:cNvSpPr>
            <p:nvPr/>
          </p:nvSpPr>
          <p:spPr bwMode="invGray">
            <a:xfrm>
              <a:off x="3139" y="2155"/>
              <a:ext cx="40" cy="12"/>
            </a:xfrm>
            <a:custGeom>
              <a:avLst/>
              <a:gdLst/>
              <a:ahLst/>
              <a:cxnLst>
                <a:cxn ang="0">
                  <a:pos x="24" y="0"/>
                </a:cxn>
                <a:cxn ang="0">
                  <a:pos x="12" y="2"/>
                </a:cxn>
                <a:cxn ang="0">
                  <a:pos x="32" y="16"/>
                </a:cxn>
                <a:cxn ang="0">
                  <a:pos x="44" y="14"/>
                </a:cxn>
                <a:cxn ang="0">
                  <a:pos x="24" y="0"/>
                </a:cxn>
              </a:cxnLst>
              <a:rect l="0" t="0" r="r" b="b"/>
              <a:pathLst>
                <a:path w="53" h="17">
                  <a:moveTo>
                    <a:pt x="24" y="0"/>
                  </a:moveTo>
                  <a:cubicBezTo>
                    <a:pt x="20" y="1"/>
                    <a:pt x="16" y="0"/>
                    <a:pt x="12" y="2"/>
                  </a:cubicBezTo>
                  <a:cubicBezTo>
                    <a:pt x="0" y="9"/>
                    <a:pt x="30" y="15"/>
                    <a:pt x="32" y="16"/>
                  </a:cubicBezTo>
                  <a:cubicBezTo>
                    <a:pt x="36" y="15"/>
                    <a:pt x="41" y="17"/>
                    <a:pt x="44" y="14"/>
                  </a:cubicBezTo>
                  <a:cubicBezTo>
                    <a:pt x="53" y="3"/>
                    <a:pt x="30" y="0"/>
                    <a:pt x="24"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uk-UA"/>
            </a:p>
          </p:txBody>
        </p:sp>
        <p:sp>
          <p:nvSpPr>
            <p:cNvPr id="88" name="Freeform 98"/>
            <p:cNvSpPr>
              <a:spLocks/>
            </p:cNvSpPr>
            <p:nvPr/>
          </p:nvSpPr>
          <p:spPr bwMode="invGray">
            <a:xfrm>
              <a:off x="3344" y="1999"/>
              <a:ext cx="42" cy="28"/>
            </a:xfrm>
            <a:custGeom>
              <a:avLst/>
              <a:gdLst/>
              <a:ahLst/>
              <a:cxnLst>
                <a:cxn ang="0">
                  <a:pos x="57" y="4"/>
                </a:cxn>
                <a:cxn ang="0">
                  <a:pos x="25" y="24"/>
                </a:cxn>
                <a:cxn ang="0">
                  <a:pos x="11" y="34"/>
                </a:cxn>
                <a:cxn ang="0">
                  <a:pos x="9" y="4"/>
                </a:cxn>
                <a:cxn ang="0">
                  <a:pos x="21" y="0"/>
                </a:cxn>
                <a:cxn ang="0">
                  <a:pos x="57" y="4"/>
                </a:cxn>
              </a:cxnLst>
              <a:rect l="0" t="0" r="r" b="b"/>
              <a:pathLst>
                <a:path w="57" h="37">
                  <a:moveTo>
                    <a:pt x="57" y="4"/>
                  </a:moveTo>
                  <a:cubicBezTo>
                    <a:pt x="53" y="16"/>
                    <a:pt x="35" y="17"/>
                    <a:pt x="25" y="24"/>
                  </a:cubicBezTo>
                  <a:cubicBezTo>
                    <a:pt x="22" y="34"/>
                    <a:pt x="22" y="37"/>
                    <a:pt x="11" y="34"/>
                  </a:cubicBezTo>
                  <a:cubicBezTo>
                    <a:pt x="6" y="27"/>
                    <a:pt x="0" y="10"/>
                    <a:pt x="9" y="4"/>
                  </a:cubicBezTo>
                  <a:cubicBezTo>
                    <a:pt x="12" y="2"/>
                    <a:pt x="21" y="0"/>
                    <a:pt x="21" y="0"/>
                  </a:cubicBezTo>
                  <a:cubicBezTo>
                    <a:pt x="33" y="2"/>
                    <a:pt x="45" y="4"/>
                    <a:pt x="57" y="4"/>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uk-UA"/>
            </a:p>
          </p:txBody>
        </p:sp>
        <p:sp>
          <p:nvSpPr>
            <p:cNvPr id="89" name="Freeform 99"/>
            <p:cNvSpPr>
              <a:spLocks/>
            </p:cNvSpPr>
            <p:nvPr/>
          </p:nvSpPr>
          <p:spPr bwMode="invGray">
            <a:xfrm>
              <a:off x="3374" y="2012"/>
              <a:ext cx="50" cy="20"/>
            </a:xfrm>
            <a:custGeom>
              <a:avLst/>
              <a:gdLst/>
              <a:ahLst/>
              <a:cxnLst>
                <a:cxn ang="0">
                  <a:pos x="29" y="0"/>
                </a:cxn>
                <a:cxn ang="0">
                  <a:pos x="11" y="6"/>
                </a:cxn>
                <a:cxn ang="0">
                  <a:pos x="57" y="26"/>
                </a:cxn>
                <a:cxn ang="0">
                  <a:pos x="63" y="24"/>
                </a:cxn>
                <a:cxn ang="0">
                  <a:pos x="29" y="0"/>
                </a:cxn>
              </a:cxnLst>
              <a:rect l="0" t="0" r="r" b="b"/>
              <a:pathLst>
                <a:path w="68" h="26">
                  <a:moveTo>
                    <a:pt x="29" y="0"/>
                  </a:moveTo>
                  <a:cubicBezTo>
                    <a:pt x="23" y="2"/>
                    <a:pt x="11" y="6"/>
                    <a:pt x="11" y="6"/>
                  </a:cubicBezTo>
                  <a:cubicBezTo>
                    <a:pt x="0" y="23"/>
                    <a:pt x="47" y="24"/>
                    <a:pt x="57" y="26"/>
                  </a:cubicBezTo>
                  <a:cubicBezTo>
                    <a:pt x="59" y="25"/>
                    <a:pt x="62" y="26"/>
                    <a:pt x="63" y="24"/>
                  </a:cubicBezTo>
                  <a:cubicBezTo>
                    <a:pt x="68" y="3"/>
                    <a:pt x="42" y="3"/>
                    <a:pt x="29"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uk-UA"/>
            </a:p>
          </p:txBody>
        </p:sp>
        <p:sp>
          <p:nvSpPr>
            <p:cNvPr id="90" name="Freeform 100"/>
            <p:cNvSpPr>
              <a:spLocks/>
            </p:cNvSpPr>
            <p:nvPr/>
          </p:nvSpPr>
          <p:spPr bwMode="invGray">
            <a:xfrm>
              <a:off x="3428" y="2015"/>
              <a:ext cx="50" cy="32"/>
            </a:xfrm>
            <a:custGeom>
              <a:avLst/>
              <a:gdLst/>
              <a:ahLst/>
              <a:cxnLst>
                <a:cxn ang="0">
                  <a:pos x="50" y="9"/>
                </a:cxn>
                <a:cxn ang="0">
                  <a:pos x="26" y="9"/>
                </a:cxn>
                <a:cxn ang="0">
                  <a:pos x="10" y="9"/>
                </a:cxn>
                <a:cxn ang="0">
                  <a:pos x="8" y="35"/>
                </a:cxn>
                <a:cxn ang="0">
                  <a:pos x="32" y="43"/>
                </a:cxn>
                <a:cxn ang="0">
                  <a:pos x="62" y="27"/>
                </a:cxn>
                <a:cxn ang="0">
                  <a:pos x="50" y="9"/>
                </a:cxn>
              </a:cxnLst>
              <a:rect l="0" t="0" r="r" b="b"/>
              <a:pathLst>
                <a:path w="66" h="43">
                  <a:moveTo>
                    <a:pt x="50" y="9"/>
                  </a:moveTo>
                  <a:cubicBezTo>
                    <a:pt x="40" y="16"/>
                    <a:pt x="36" y="16"/>
                    <a:pt x="26" y="9"/>
                  </a:cubicBezTo>
                  <a:cubicBezTo>
                    <a:pt x="20" y="0"/>
                    <a:pt x="18" y="4"/>
                    <a:pt x="10" y="9"/>
                  </a:cubicBezTo>
                  <a:cubicBezTo>
                    <a:pt x="4" y="17"/>
                    <a:pt x="0" y="21"/>
                    <a:pt x="8" y="35"/>
                  </a:cubicBezTo>
                  <a:cubicBezTo>
                    <a:pt x="12" y="42"/>
                    <a:pt x="32" y="43"/>
                    <a:pt x="32" y="43"/>
                  </a:cubicBezTo>
                  <a:cubicBezTo>
                    <a:pt x="41" y="40"/>
                    <a:pt x="54" y="33"/>
                    <a:pt x="62" y="27"/>
                  </a:cubicBezTo>
                  <a:cubicBezTo>
                    <a:pt x="66" y="15"/>
                    <a:pt x="61" y="15"/>
                    <a:pt x="50" y="9"/>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uk-UA"/>
            </a:p>
          </p:txBody>
        </p:sp>
        <p:sp>
          <p:nvSpPr>
            <p:cNvPr id="91" name="Freeform 101"/>
            <p:cNvSpPr>
              <a:spLocks/>
            </p:cNvSpPr>
            <p:nvPr/>
          </p:nvSpPr>
          <p:spPr bwMode="invGray">
            <a:xfrm>
              <a:off x="3777" y="2042"/>
              <a:ext cx="88" cy="31"/>
            </a:xfrm>
            <a:custGeom>
              <a:avLst/>
              <a:gdLst/>
              <a:ahLst/>
              <a:cxnLst>
                <a:cxn ang="0">
                  <a:pos x="14" y="0"/>
                </a:cxn>
                <a:cxn ang="0">
                  <a:pos x="8" y="16"/>
                </a:cxn>
                <a:cxn ang="0">
                  <a:pos x="50" y="30"/>
                </a:cxn>
                <a:cxn ang="0">
                  <a:pos x="76" y="36"/>
                </a:cxn>
                <a:cxn ang="0">
                  <a:pos x="112" y="22"/>
                </a:cxn>
                <a:cxn ang="0">
                  <a:pos x="78" y="4"/>
                </a:cxn>
                <a:cxn ang="0">
                  <a:pos x="14" y="0"/>
                </a:cxn>
              </a:cxnLst>
              <a:rect l="0" t="0" r="r" b="b"/>
              <a:pathLst>
                <a:path w="117" h="41">
                  <a:moveTo>
                    <a:pt x="14" y="0"/>
                  </a:moveTo>
                  <a:cubicBezTo>
                    <a:pt x="8" y="4"/>
                    <a:pt x="0" y="9"/>
                    <a:pt x="8" y="16"/>
                  </a:cubicBezTo>
                  <a:cubicBezTo>
                    <a:pt x="21" y="27"/>
                    <a:pt x="34" y="28"/>
                    <a:pt x="50" y="30"/>
                  </a:cubicBezTo>
                  <a:cubicBezTo>
                    <a:pt x="66" y="41"/>
                    <a:pt x="57" y="39"/>
                    <a:pt x="76" y="36"/>
                  </a:cubicBezTo>
                  <a:cubicBezTo>
                    <a:pt x="88" y="32"/>
                    <a:pt x="101" y="29"/>
                    <a:pt x="112" y="22"/>
                  </a:cubicBezTo>
                  <a:cubicBezTo>
                    <a:pt x="117" y="6"/>
                    <a:pt x="87" y="5"/>
                    <a:pt x="78" y="4"/>
                  </a:cubicBezTo>
                  <a:cubicBezTo>
                    <a:pt x="17" y="6"/>
                    <a:pt x="34" y="20"/>
                    <a:pt x="14"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uk-UA"/>
            </a:p>
          </p:txBody>
        </p:sp>
        <p:sp>
          <p:nvSpPr>
            <p:cNvPr id="92" name="Freeform 102"/>
            <p:cNvSpPr>
              <a:spLocks/>
            </p:cNvSpPr>
            <p:nvPr/>
          </p:nvSpPr>
          <p:spPr bwMode="invGray">
            <a:xfrm>
              <a:off x="3867" y="2041"/>
              <a:ext cx="46" cy="24"/>
            </a:xfrm>
            <a:custGeom>
              <a:avLst/>
              <a:gdLst/>
              <a:ahLst/>
              <a:cxnLst>
                <a:cxn ang="0">
                  <a:pos x="32" y="4"/>
                </a:cxn>
                <a:cxn ang="0">
                  <a:pos x="62" y="10"/>
                </a:cxn>
                <a:cxn ang="0">
                  <a:pos x="30" y="32"/>
                </a:cxn>
                <a:cxn ang="0">
                  <a:pos x="6" y="22"/>
                </a:cxn>
                <a:cxn ang="0">
                  <a:pos x="32" y="4"/>
                </a:cxn>
              </a:cxnLst>
              <a:rect l="0" t="0" r="r" b="b"/>
              <a:pathLst>
                <a:path w="62" h="32">
                  <a:moveTo>
                    <a:pt x="32" y="4"/>
                  </a:moveTo>
                  <a:cubicBezTo>
                    <a:pt x="44" y="0"/>
                    <a:pt x="53" y="1"/>
                    <a:pt x="62" y="10"/>
                  </a:cubicBezTo>
                  <a:cubicBezTo>
                    <a:pt x="59" y="23"/>
                    <a:pt x="42" y="28"/>
                    <a:pt x="30" y="32"/>
                  </a:cubicBezTo>
                  <a:cubicBezTo>
                    <a:pt x="15" y="22"/>
                    <a:pt x="23" y="25"/>
                    <a:pt x="6" y="22"/>
                  </a:cubicBezTo>
                  <a:cubicBezTo>
                    <a:pt x="0" y="4"/>
                    <a:pt x="14" y="8"/>
                    <a:pt x="32" y="4"/>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uk-UA"/>
            </a:p>
          </p:txBody>
        </p:sp>
        <p:sp>
          <p:nvSpPr>
            <p:cNvPr id="93" name="Freeform 103"/>
            <p:cNvSpPr>
              <a:spLocks/>
            </p:cNvSpPr>
            <p:nvPr/>
          </p:nvSpPr>
          <p:spPr bwMode="invGray">
            <a:xfrm>
              <a:off x="3846" y="2070"/>
              <a:ext cx="37" cy="17"/>
            </a:xfrm>
            <a:custGeom>
              <a:avLst/>
              <a:gdLst/>
              <a:ahLst/>
              <a:cxnLst>
                <a:cxn ang="0">
                  <a:pos x="20" y="1"/>
                </a:cxn>
                <a:cxn ang="0">
                  <a:pos x="6" y="5"/>
                </a:cxn>
                <a:cxn ang="0">
                  <a:pos x="38" y="23"/>
                </a:cxn>
                <a:cxn ang="0">
                  <a:pos x="20" y="1"/>
                </a:cxn>
              </a:cxnLst>
              <a:rect l="0" t="0" r="r" b="b"/>
              <a:pathLst>
                <a:path w="49" h="23">
                  <a:moveTo>
                    <a:pt x="20" y="1"/>
                  </a:moveTo>
                  <a:cubicBezTo>
                    <a:pt x="15" y="2"/>
                    <a:pt x="8" y="0"/>
                    <a:pt x="6" y="5"/>
                  </a:cubicBezTo>
                  <a:cubicBezTo>
                    <a:pt x="0" y="19"/>
                    <a:pt x="32" y="21"/>
                    <a:pt x="38" y="23"/>
                  </a:cubicBezTo>
                  <a:cubicBezTo>
                    <a:pt x="49" y="6"/>
                    <a:pt x="35" y="3"/>
                    <a:pt x="20" y="1"/>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uk-UA"/>
            </a:p>
          </p:txBody>
        </p:sp>
        <p:sp>
          <p:nvSpPr>
            <p:cNvPr id="94" name="Freeform 104"/>
            <p:cNvSpPr>
              <a:spLocks/>
            </p:cNvSpPr>
            <p:nvPr/>
          </p:nvSpPr>
          <p:spPr bwMode="invGray">
            <a:xfrm>
              <a:off x="4098" y="2294"/>
              <a:ext cx="76" cy="114"/>
            </a:xfrm>
            <a:custGeom>
              <a:avLst/>
              <a:gdLst/>
              <a:ahLst/>
              <a:cxnLst>
                <a:cxn ang="0">
                  <a:pos x="6" y="0"/>
                </a:cxn>
                <a:cxn ang="0">
                  <a:pos x="0" y="18"/>
                </a:cxn>
                <a:cxn ang="0">
                  <a:pos x="14" y="42"/>
                </a:cxn>
                <a:cxn ang="0">
                  <a:pos x="32" y="72"/>
                </a:cxn>
                <a:cxn ang="0">
                  <a:pos x="36" y="104"/>
                </a:cxn>
                <a:cxn ang="0">
                  <a:pos x="80" y="152"/>
                </a:cxn>
                <a:cxn ang="0">
                  <a:pos x="86" y="124"/>
                </a:cxn>
                <a:cxn ang="0">
                  <a:pos x="74" y="102"/>
                </a:cxn>
                <a:cxn ang="0">
                  <a:pos x="62" y="92"/>
                </a:cxn>
                <a:cxn ang="0">
                  <a:pos x="52" y="74"/>
                </a:cxn>
                <a:cxn ang="0">
                  <a:pos x="42" y="44"/>
                </a:cxn>
                <a:cxn ang="0">
                  <a:pos x="4" y="12"/>
                </a:cxn>
                <a:cxn ang="0">
                  <a:pos x="6" y="0"/>
                </a:cxn>
              </a:cxnLst>
              <a:rect l="0" t="0" r="r" b="b"/>
              <a:pathLst>
                <a:path w="102" h="152">
                  <a:moveTo>
                    <a:pt x="6" y="0"/>
                  </a:moveTo>
                  <a:cubicBezTo>
                    <a:pt x="4" y="6"/>
                    <a:pt x="0" y="18"/>
                    <a:pt x="0" y="18"/>
                  </a:cubicBezTo>
                  <a:cubicBezTo>
                    <a:pt x="3" y="26"/>
                    <a:pt x="9" y="35"/>
                    <a:pt x="14" y="42"/>
                  </a:cubicBezTo>
                  <a:cubicBezTo>
                    <a:pt x="17" y="58"/>
                    <a:pt x="16" y="69"/>
                    <a:pt x="32" y="72"/>
                  </a:cubicBezTo>
                  <a:cubicBezTo>
                    <a:pt x="44" y="80"/>
                    <a:pt x="40" y="91"/>
                    <a:pt x="36" y="104"/>
                  </a:cubicBezTo>
                  <a:cubicBezTo>
                    <a:pt x="57" y="118"/>
                    <a:pt x="60" y="139"/>
                    <a:pt x="80" y="152"/>
                  </a:cubicBezTo>
                  <a:cubicBezTo>
                    <a:pt x="95" y="148"/>
                    <a:pt x="102" y="135"/>
                    <a:pt x="86" y="124"/>
                  </a:cubicBezTo>
                  <a:cubicBezTo>
                    <a:pt x="72" y="129"/>
                    <a:pt x="78" y="110"/>
                    <a:pt x="74" y="102"/>
                  </a:cubicBezTo>
                  <a:cubicBezTo>
                    <a:pt x="72" y="98"/>
                    <a:pt x="65" y="94"/>
                    <a:pt x="62" y="92"/>
                  </a:cubicBezTo>
                  <a:cubicBezTo>
                    <a:pt x="59" y="82"/>
                    <a:pt x="65" y="65"/>
                    <a:pt x="52" y="74"/>
                  </a:cubicBezTo>
                  <a:cubicBezTo>
                    <a:pt x="46" y="65"/>
                    <a:pt x="47" y="54"/>
                    <a:pt x="42" y="44"/>
                  </a:cubicBezTo>
                  <a:cubicBezTo>
                    <a:pt x="36" y="32"/>
                    <a:pt x="16" y="18"/>
                    <a:pt x="4" y="12"/>
                  </a:cubicBezTo>
                  <a:lnTo>
                    <a:pt x="6" y="0"/>
                  </a:ln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uk-UA"/>
            </a:p>
          </p:txBody>
        </p:sp>
        <p:sp>
          <p:nvSpPr>
            <p:cNvPr id="95" name="Freeform 105"/>
            <p:cNvSpPr>
              <a:spLocks/>
            </p:cNvSpPr>
            <p:nvPr/>
          </p:nvSpPr>
          <p:spPr bwMode="invGray">
            <a:xfrm>
              <a:off x="4159" y="2412"/>
              <a:ext cx="55" cy="78"/>
            </a:xfrm>
            <a:custGeom>
              <a:avLst/>
              <a:gdLst/>
              <a:ahLst/>
              <a:cxnLst>
                <a:cxn ang="0">
                  <a:pos x="64" y="22"/>
                </a:cxn>
                <a:cxn ang="0">
                  <a:pos x="74" y="40"/>
                </a:cxn>
                <a:cxn ang="0">
                  <a:pos x="30" y="84"/>
                </a:cxn>
                <a:cxn ang="0">
                  <a:pos x="32" y="100"/>
                </a:cxn>
                <a:cxn ang="0">
                  <a:pos x="20" y="94"/>
                </a:cxn>
                <a:cxn ang="0">
                  <a:pos x="6" y="84"/>
                </a:cxn>
                <a:cxn ang="0">
                  <a:pos x="0" y="82"/>
                </a:cxn>
                <a:cxn ang="0">
                  <a:pos x="10" y="58"/>
                </a:cxn>
                <a:cxn ang="0">
                  <a:pos x="12" y="52"/>
                </a:cxn>
                <a:cxn ang="0">
                  <a:pos x="2" y="24"/>
                </a:cxn>
                <a:cxn ang="0">
                  <a:pos x="4" y="14"/>
                </a:cxn>
                <a:cxn ang="0">
                  <a:pos x="26" y="22"/>
                </a:cxn>
                <a:cxn ang="0">
                  <a:pos x="36" y="36"/>
                </a:cxn>
                <a:cxn ang="0">
                  <a:pos x="64" y="22"/>
                </a:cxn>
              </a:cxnLst>
              <a:rect l="0" t="0" r="r" b="b"/>
              <a:pathLst>
                <a:path w="74" h="103">
                  <a:moveTo>
                    <a:pt x="64" y="22"/>
                  </a:moveTo>
                  <a:cubicBezTo>
                    <a:pt x="73" y="36"/>
                    <a:pt x="70" y="29"/>
                    <a:pt x="74" y="40"/>
                  </a:cubicBezTo>
                  <a:cubicBezTo>
                    <a:pt x="70" y="77"/>
                    <a:pt x="68" y="81"/>
                    <a:pt x="30" y="84"/>
                  </a:cubicBezTo>
                  <a:cubicBezTo>
                    <a:pt x="33" y="88"/>
                    <a:pt x="39" y="95"/>
                    <a:pt x="32" y="100"/>
                  </a:cubicBezTo>
                  <a:cubicBezTo>
                    <a:pt x="28" y="103"/>
                    <a:pt x="24" y="95"/>
                    <a:pt x="20" y="94"/>
                  </a:cubicBezTo>
                  <a:cubicBezTo>
                    <a:pt x="17" y="84"/>
                    <a:pt x="20" y="89"/>
                    <a:pt x="6" y="84"/>
                  </a:cubicBezTo>
                  <a:cubicBezTo>
                    <a:pt x="4" y="83"/>
                    <a:pt x="0" y="82"/>
                    <a:pt x="0" y="82"/>
                  </a:cubicBezTo>
                  <a:cubicBezTo>
                    <a:pt x="3" y="73"/>
                    <a:pt x="7" y="67"/>
                    <a:pt x="10" y="58"/>
                  </a:cubicBezTo>
                  <a:cubicBezTo>
                    <a:pt x="11" y="56"/>
                    <a:pt x="12" y="52"/>
                    <a:pt x="12" y="52"/>
                  </a:cubicBezTo>
                  <a:cubicBezTo>
                    <a:pt x="10" y="42"/>
                    <a:pt x="8" y="33"/>
                    <a:pt x="2" y="24"/>
                  </a:cubicBezTo>
                  <a:cubicBezTo>
                    <a:pt x="3" y="21"/>
                    <a:pt x="2" y="17"/>
                    <a:pt x="4" y="14"/>
                  </a:cubicBezTo>
                  <a:cubicBezTo>
                    <a:pt x="11" y="0"/>
                    <a:pt x="18" y="19"/>
                    <a:pt x="26" y="22"/>
                  </a:cubicBezTo>
                  <a:cubicBezTo>
                    <a:pt x="31" y="36"/>
                    <a:pt x="26" y="33"/>
                    <a:pt x="36" y="36"/>
                  </a:cubicBezTo>
                  <a:cubicBezTo>
                    <a:pt x="45" y="30"/>
                    <a:pt x="55" y="28"/>
                    <a:pt x="64" y="22"/>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uk-UA"/>
            </a:p>
          </p:txBody>
        </p:sp>
        <p:sp>
          <p:nvSpPr>
            <p:cNvPr id="96" name="Freeform 106"/>
            <p:cNvSpPr>
              <a:spLocks/>
            </p:cNvSpPr>
            <p:nvPr/>
          </p:nvSpPr>
          <p:spPr bwMode="invGray">
            <a:xfrm>
              <a:off x="4123" y="2492"/>
              <a:ext cx="109" cy="189"/>
            </a:xfrm>
            <a:custGeom>
              <a:avLst/>
              <a:gdLst/>
              <a:ahLst/>
              <a:cxnLst>
                <a:cxn ang="0">
                  <a:pos x="82" y="100"/>
                </a:cxn>
                <a:cxn ang="0">
                  <a:pos x="66" y="106"/>
                </a:cxn>
                <a:cxn ang="0">
                  <a:pos x="64" y="132"/>
                </a:cxn>
                <a:cxn ang="0">
                  <a:pos x="22" y="146"/>
                </a:cxn>
                <a:cxn ang="0">
                  <a:pos x="8" y="168"/>
                </a:cxn>
                <a:cxn ang="0">
                  <a:pos x="20" y="182"/>
                </a:cxn>
                <a:cxn ang="0">
                  <a:pos x="8" y="198"/>
                </a:cxn>
                <a:cxn ang="0">
                  <a:pos x="24" y="252"/>
                </a:cxn>
                <a:cxn ang="0">
                  <a:pos x="28" y="214"/>
                </a:cxn>
                <a:cxn ang="0">
                  <a:pos x="22" y="192"/>
                </a:cxn>
                <a:cxn ang="0">
                  <a:pos x="42" y="176"/>
                </a:cxn>
                <a:cxn ang="0">
                  <a:pos x="52" y="158"/>
                </a:cxn>
                <a:cxn ang="0">
                  <a:pos x="66" y="174"/>
                </a:cxn>
                <a:cxn ang="0">
                  <a:pos x="44" y="190"/>
                </a:cxn>
                <a:cxn ang="0">
                  <a:pos x="56" y="200"/>
                </a:cxn>
                <a:cxn ang="0">
                  <a:pos x="68" y="178"/>
                </a:cxn>
                <a:cxn ang="0">
                  <a:pos x="84" y="184"/>
                </a:cxn>
                <a:cxn ang="0">
                  <a:pos x="104" y="148"/>
                </a:cxn>
                <a:cxn ang="0">
                  <a:pos x="114" y="156"/>
                </a:cxn>
                <a:cxn ang="0">
                  <a:pos x="136" y="148"/>
                </a:cxn>
                <a:cxn ang="0">
                  <a:pos x="146" y="130"/>
                </a:cxn>
                <a:cxn ang="0">
                  <a:pos x="142" y="110"/>
                </a:cxn>
                <a:cxn ang="0">
                  <a:pos x="134" y="98"/>
                </a:cxn>
                <a:cxn ang="0">
                  <a:pos x="122" y="40"/>
                </a:cxn>
                <a:cxn ang="0">
                  <a:pos x="94" y="0"/>
                </a:cxn>
                <a:cxn ang="0">
                  <a:pos x="78" y="12"/>
                </a:cxn>
                <a:cxn ang="0">
                  <a:pos x="96" y="34"/>
                </a:cxn>
                <a:cxn ang="0">
                  <a:pos x="96" y="64"/>
                </a:cxn>
                <a:cxn ang="0">
                  <a:pos x="82" y="100"/>
                </a:cxn>
              </a:cxnLst>
              <a:rect l="0" t="0" r="r" b="b"/>
              <a:pathLst>
                <a:path w="146" h="252">
                  <a:moveTo>
                    <a:pt x="82" y="100"/>
                  </a:moveTo>
                  <a:cubicBezTo>
                    <a:pt x="70" y="88"/>
                    <a:pt x="69" y="92"/>
                    <a:pt x="66" y="106"/>
                  </a:cubicBezTo>
                  <a:cubicBezTo>
                    <a:pt x="65" y="115"/>
                    <a:pt x="68" y="124"/>
                    <a:pt x="64" y="132"/>
                  </a:cubicBezTo>
                  <a:cubicBezTo>
                    <a:pt x="63" y="133"/>
                    <a:pt x="28" y="142"/>
                    <a:pt x="22" y="146"/>
                  </a:cubicBezTo>
                  <a:cubicBezTo>
                    <a:pt x="18" y="157"/>
                    <a:pt x="18" y="162"/>
                    <a:pt x="8" y="168"/>
                  </a:cubicBezTo>
                  <a:cubicBezTo>
                    <a:pt x="0" y="180"/>
                    <a:pt x="7" y="180"/>
                    <a:pt x="20" y="182"/>
                  </a:cubicBezTo>
                  <a:cubicBezTo>
                    <a:pt x="17" y="190"/>
                    <a:pt x="15" y="193"/>
                    <a:pt x="8" y="198"/>
                  </a:cubicBezTo>
                  <a:cubicBezTo>
                    <a:pt x="10" y="214"/>
                    <a:pt x="9" y="242"/>
                    <a:pt x="24" y="252"/>
                  </a:cubicBezTo>
                  <a:cubicBezTo>
                    <a:pt x="42" y="246"/>
                    <a:pt x="31" y="227"/>
                    <a:pt x="28" y="214"/>
                  </a:cubicBezTo>
                  <a:cubicBezTo>
                    <a:pt x="26" y="207"/>
                    <a:pt x="22" y="192"/>
                    <a:pt x="22" y="192"/>
                  </a:cubicBezTo>
                  <a:cubicBezTo>
                    <a:pt x="25" y="180"/>
                    <a:pt x="33" y="182"/>
                    <a:pt x="42" y="176"/>
                  </a:cubicBezTo>
                  <a:cubicBezTo>
                    <a:pt x="44" y="169"/>
                    <a:pt x="52" y="158"/>
                    <a:pt x="52" y="158"/>
                  </a:cubicBezTo>
                  <a:cubicBezTo>
                    <a:pt x="58" y="164"/>
                    <a:pt x="63" y="166"/>
                    <a:pt x="66" y="174"/>
                  </a:cubicBezTo>
                  <a:cubicBezTo>
                    <a:pt x="59" y="178"/>
                    <a:pt x="51" y="188"/>
                    <a:pt x="44" y="190"/>
                  </a:cubicBezTo>
                  <a:cubicBezTo>
                    <a:pt x="36" y="202"/>
                    <a:pt x="46" y="202"/>
                    <a:pt x="56" y="200"/>
                  </a:cubicBezTo>
                  <a:cubicBezTo>
                    <a:pt x="60" y="189"/>
                    <a:pt x="59" y="184"/>
                    <a:pt x="68" y="178"/>
                  </a:cubicBezTo>
                  <a:cubicBezTo>
                    <a:pt x="77" y="181"/>
                    <a:pt x="75" y="187"/>
                    <a:pt x="84" y="184"/>
                  </a:cubicBezTo>
                  <a:cubicBezTo>
                    <a:pt x="92" y="171"/>
                    <a:pt x="91" y="157"/>
                    <a:pt x="104" y="148"/>
                  </a:cubicBezTo>
                  <a:cubicBezTo>
                    <a:pt x="108" y="149"/>
                    <a:pt x="110" y="155"/>
                    <a:pt x="114" y="156"/>
                  </a:cubicBezTo>
                  <a:cubicBezTo>
                    <a:pt x="120" y="158"/>
                    <a:pt x="131" y="151"/>
                    <a:pt x="136" y="148"/>
                  </a:cubicBezTo>
                  <a:cubicBezTo>
                    <a:pt x="145" y="134"/>
                    <a:pt x="142" y="141"/>
                    <a:pt x="146" y="130"/>
                  </a:cubicBezTo>
                  <a:cubicBezTo>
                    <a:pt x="146" y="127"/>
                    <a:pt x="145" y="115"/>
                    <a:pt x="142" y="110"/>
                  </a:cubicBezTo>
                  <a:cubicBezTo>
                    <a:pt x="140" y="106"/>
                    <a:pt x="134" y="98"/>
                    <a:pt x="134" y="98"/>
                  </a:cubicBezTo>
                  <a:cubicBezTo>
                    <a:pt x="131" y="78"/>
                    <a:pt x="142" y="53"/>
                    <a:pt x="122" y="40"/>
                  </a:cubicBezTo>
                  <a:cubicBezTo>
                    <a:pt x="112" y="26"/>
                    <a:pt x="109" y="10"/>
                    <a:pt x="94" y="0"/>
                  </a:cubicBezTo>
                  <a:cubicBezTo>
                    <a:pt x="87" y="4"/>
                    <a:pt x="86" y="9"/>
                    <a:pt x="78" y="12"/>
                  </a:cubicBezTo>
                  <a:cubicBezTo>
                    <a:pt x="67" y="29"/>
                    <a:pt x="80" y="31"/>
                    <a:pt x="96" y="34"/>
                  </a:cubicBezTo>
                  <a:cubicBezTo>
                    <a:pt x="103" y="44"/>
                    <a:pt x="100" y="53"/>
                    <a:pt x="96" y="64"/>
                  </a:cubicBezTo>
                  <a:cubicBezTo>
                    <a:pt x="96" y="68"/>
                    <a:pt x="95" y="106"/>
                    <a:pt x="82" y="10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uk-UA"/>
            </a:p>
          </p:txBody>
        </p:sp>
        <p:sp>
          <p:nvSpPr>
            <p:cNvPr id="97" name="Freeform 107"/>
            <p:cNvSpPr>
              <a:spLocks/>
            </p:cNvSpPr>
            <p:nvPr/>
          </p:nvSpPr>
          <p:spPr bwMode="invGray">
            <a:xfrm>
              <a:off x="3062" y="1988"/>
              <a:ext cx="52" cy="30"/>
            </a:xfrm>
            <a:custGeom>
              <a:avLst/>
              <a:gdLst/>
              <a:ahLst/>
              <a:cxnLst>
                <a:cxn ang="0">
                  <a:pos x="59" y="0"/>
                </a:cxn>
                <a:cxn ang="0">
                  <a:pos x="65" y="20"/>
                </a:cxn>
                <a:cxn ang="0">
                  <a:pos x="41" y="24"/>
                </a:cxn>
                <a:cxn ang="0">
                  <a:pos x="31" y="40"/>
                </a:cxn>
                <a:cxn ang="0">
                  <a:pos x="7" y="38"/>
                </a:cxn>
                <a:cxn ang="0">
                  <a:pos x="1" y="36"/>
                </a:cxn>
                <a:cxn ang="0">
                  <a:pos x="33" y="20"/>
                </a:cxn>
                <a:cxn ang="0">
                  <a:pos x="59" y="0"/>
                </a:cxn>
              </a:cxnLst>
              <a:rect l="0" t="0" r="r" b="b"/>
              <a:pathLst>
                <a:path w="70" h="40">
                  <a:moveTo>
                    <a:pt x="59" y="0"/>
                  </a:moveTo>
                  <a:cubicBezTo>
                    <a:pt x="68" y="3"/>
                    <a:pt x="70" y="10"/>
                    <a:pt x="65" y="20"/>
                  </a:cubicBezTo>
                  <a:cubicBezTo>
                    <a:pt x="61" y="27"/>
                    <a:pt x="49" y="23"/>
                    <a:pt x="41" y="24"/>
                  </a:cubicBezTo>
                  <a:cubicBezTo>
                    <a:pt x="36" y="38"/>
                    <a:pt x="41" y="34"/>
                    <a:pt x="31" y="40"/>
                  </a:cubicBezTo>
                  <a:cubicBezTo>
                    <a:pt x="23" y="39"/>
                    <a:pt x="15" y="39"/>
                    <a:pt x="7" y="38"/>
                  </a:cubicBezTo>
                  <a:cubicBezTo>
                    <a:pt x="5" y="38"/>
                    <a:pt x="0" y="38"/>
                    <a:pt x="1" y="36"/>
                  </a:cubicBezTo>
                  <a:cubicBezTo>
                    <a:pt x="7" y="26"/>
                    <a:pt x="23" y="23"/>
                    <a:pt x="33" y="20"/>
                  </a:cubicBezTo>
                  <a:cubicBezTo>
                    <a:pt x="39" y="11"/>
                    <a:pt x="51" y="8"/>
                    <a:pt x="59"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uk-UA"/>
            </a:p>
          </p:txBody>
        </p:sp>
        <p:sp>
          <p:nvSpPr>
            <p:cNvPr id="98" name="Freeform 108"/>
            <p:cNvSpPr>
              <a:spLocks/>
            </p:cNvSpPr>
            <p:nvPr/>
          </p:nvSpPr>
          <p:spPr bwMode="invGray">
            <a:xfrm>
              <a:off x="2955" y="1997"/>
              <a:ext cx="19" cy="22"/>
            </a:xfrm>
            <a:custGeom>
              <a:avLst/>
              <a:gdLst/>
              <a:ahLst/>
              <a:cxnLst>
                <a:cxn ang="0">
                  <a:pos x="18" y="0"/>
                </a:cxn>
                <a:cxn ang="0">
                  <a:pos x="0" y="18"/>
                </a:cxn>
                <a:cxn ang="0">
                  <a:pos x="18" y="26"/>
                </a:cxn>
                <a:cxn ang="0">
                  <a:pos x="18" y="0"/>
                </a:cxn>
              </a:cxnLst>
              <a:rect l="0" t="0" r="r" b="b"/>
              <a:pathLst>
                <a:path w="26" h="29">
                  <a:moveTo>
                    <a:pt x="18" y="0"/>
                  </a:moveTo>
                  <a:cubicBezTo>
                    <a:pt x="9" y="6"/>
                    <a:pt x="4" y="7"/>
                    <a:pt x="0" y="18"/>
                  </a:cubicBezTo>
                  <a:cubicBezTo>
                    <a:pt x="7" y="25"/>
                    <a:pt x="9" y="29"/>
                    <a:pt x="18" y="26"/>
                  </a:cubicBezTo>
                  <a:cubicBezTo>
                    <a:pt x="22" y="14"/>
                    <a:pt x="26" y="12"/>
                    <a:pt x="18"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uk-UA"/>
            </a:p>
          </p:txBody>
        </p:sp>
        <p:sp>
          <p:nvSpPr>
            <p:cNvPr id="99" name="Freeform 109"/>
            <p:cNvSpPr>
              <a:spLocks/>
            </p:cNvSpPr>
            <p:nvPr/>
          </p:nvSpPr>
          <p:spPr bwMode="invGray">
            <a:xfrm>
              <a:off x="2979" y="1996"/>
              <a:ext cx="37" cy="27"/>
            </a:xfrm>
            <a:custGeom>
              <a:avLst/>
              <a:gdLst/>
              <a:ahLst/>
              <a:cxnLst>
                <a:cxn ang="0">
                  <a:pos x="14" y="6"/>
                </a:cxn>
                <a:cxn ang="0">
                  <a:pos x="0" y="18"/>
                </a:cxn>
                <a:cxn ang="0">
                  <a:pos x="6" y="32"/>
                </a:cxn>
                <a:cxn ang="0">
                  <a:pos x="18" y="36"/>
                </a:cxn>
                <a:cxn ang="0">
                  <a:pos x="40" y="26"/>
                </a:cxn>
                <a:cxn ang="0">
                  <a:pos x="14" y="6"/>
                </a:cxn>
              </a:cxnLst>
              <a:rect l="0" t="0" r="r" b="b"/>
              <a:pathLst>
                <a:path w="49" h="36">
                  <a:moveTo>
                    <a:pt x="14" y="6"/>
                  </a:moveTo>
                  <a:cubicBezTo>
                    <a:pt x="11" y="14"/>
                    <a:pt x="7" y="13"/>
                    <a:pt x="0" y="18"/>
                  </a:cubicBezTo>
                  <a:cubicBezTo>
                    <a:pt x="1" y="22"/>
                    <a:pt x="2" y="29"/>
                    <a:pt x="6" y="32"/>
                  </a:cubicBezTo>
                  <a:cubicBezTo>
                    <a:pt x="10" y="34"/>
                    <a:pt x="18" y="36"/>
                    <a:pt x="18" y="36"/>
                  </a:cubicBezTo>
                  <a:cubicBezTo>
                    <a:pt x="24" y="27"/>
                    <a:pt x="30" y="28"/>
                    <a:pt x="40" y="26"/>
                  </a:cubicBezTo>
                  <a:cubicBezTo>
                    <a:pt x="49" y="0"/>
                    <a:pt x="26" y="18"/>
                    <a:pt x="14" y="6"/>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uk-UA"/>
            </a:p>
          </p:txBody>
        </p:sp>
        <p:sp>
          <p:nvSpPr>
            <p:cNvPr id="100" name="Freeform 110"/>
            <p:cNvSpPr>
              <a:spLocks/>
            </p:cNvSpPr>
            <p:nvPr/>
          </p:nvSpPr>
          <p:spPr bwMode="invGray">
            <a:xfrm>
              <a:off x="3040" y="1987"/>
              <a:ext cx="20" cy="16"/>
            </a:xfrm>
            <a:custGeom>
              <a:avLst/>
              <a:gdLst/>
              <a:ahLst/>
              <a:cxnLst>
                <a:cxn ang="0">
                  <a:pos x="11" y="0"/>
                </a:cxn>
                <a:cxn ang="0">
                  <a:pos x="3" y="12"/>
                </a:cxn>
                <a:cxn ang="0">
                  <a:pos x="19" y="22"/>
                </a:cxn>
                <a:cxn ang="0">
                  <a:pos x="11" y="0"/>
                </a:cxn>
              </a:cxnLst>
              <a:rect l="0" t="0" r="r" b="b"/>
              <a:pathLst>
                <a:path w="27" h="22">
                  <a:moveTo>
                    <a:pt x="11" y="0"/>
                  </a:moveTo>
                  <a:cubicBezTo>
                    <a:pt x="8" y="4"/>
                    <a:pt x="0" y="8"/>
                    <a:pt x="3" y="12"/>
                  </a:cubicBezTo>
                  <a:cubicBezTo>
                    <a:pt x="6" y="17"/>
                    <a:pt x="19" y="22"/>
                    <a:pt x="19" y="22"/>
                  </a:cubicBezTo>
                  <a:cubicBezTo>
                    <a:pt x="27" y="10"/>
                    <a:pt x="15" y="11"/>
                    <a:pt x="11"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uk-UA"/>
            </a:p>
          </p:txBody>
        </p:sp>
        <p:sp>
          <p:nvSpPr>
            <p:cNvPr id="101" name="Freeform 111"/>
            <p:cNvSpPr>
              <a:spLocks/>
            </p:cNvSpPr>
            <p:nvPr/>
          </p:nvSpPr>
          <p:spPr bwMode="invGray">
            <a:xfrm>
              <a:off x="3022" y="2005"/>
              <a:ext cx="15" cy="13"/>
            </a:xfrm>
            <a:custGeom>
              <a:avLst/>
              <a:gdLst/>
              <a:ahLst/>
              <a:cxnLst>
                <a:cxn ang="0">
                  <a:pos x="11" y="0"/>
                </a:cxn>
                <a:cxn ang="0">
                  <a:pos x="9" y="18"/>
                </a:cxn>
                <a:cxn ang="0">
                  <a:pos x="11" y="0"/>
                </a:cxn>
              </a:cxnLst>
              <a:rect l="0" t="0" r="r" b="b"/>
              <a:pathLst>
                <a:path w="20" h="18">
                  <a:moveTo>
                    <a:pt x="11" y="0"/>
                  </a:moveTo>
                  <a:cubicBezTo>
                    <a:pt x="1" y="14"/>
                    <a:pt x="0" y="9"/>
                    <a:pt x="9" y="18"/>
                  </a:cubicBezTo>
                  <a:cubicBezTo>
                    <a:pt x="20" y="14"/>
                    <a:pt x="16" y="18"/>
                    <a:pt x="11"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uk-UA"/>
            </a:p>
          </p:txBody>
        </p:sp>
        <p:sp>
          <p:nvSpPr>
            <p:cNvPr id="102" name="Freeform 112"/>
            <p:cNvSpPr>
              <a:spLocks/>
            </p:cNvSpPr>
            <p:nvPr/>
          </p:nvSpPr>
          <p:spPr bwMode="invGray">
            <a:xfrm>
              <a:off x="4162" y="2021"/>
              <a:ext cx="18" cy="33"/>
            </a:xfrm>
            <a:custGeom>
              <a:avLst/>
              <a:gdLst/>
              <a:ahLst/>
              <a:cxnLst>
                <a:cxn ang="0">
                  <a:pos x="24" y="0"/>
                </a:cxn>
                <a:cxn ang="0">
                  <a:pos x="8" y="16"/>
                </a:cxn>
                <a:cxn ang="0">
                  <a:pos x="0" y="34"/>
                </a:cxn>
                <a:cxn ang="0">
                  <a:pos x="16" y="40"/>
                </a:cxn>
                <a:cxn ang="0">
                  <a:pos x="24" y="0"/>
                </a:cxn>
              </a:cxnLst>
              <a:rect l="0" t="0" r="r" b="b"/>
              <a:pathLst>
                <a:path w="24" h="44">
                  <a:moveTo>
                    <a:pt x="24" y="0"/>
                  </a:moveTo>
                  <a:cubicBezTo>
                    <a:pt x="19" y="7"/>
                    <a:pt x="15" y="11"/>
                    <a:pt x="8" y="16"/>
                  </a:cubicBezTo>
                  <a:cubicBezTo>
                    <a:pt x="4" y="21"/>
                    <a:pt x="0" y="34"/>
                    <a:pt x="0" y="34"/>
                  </a:cubicBezTo>
                  <a:cubicBezTo>
                    <a:pt x="3" y="44"/>
                    <a:pt x="7" y="42"/>
                    <a:pt x="16" y="40"/>
                  </a:cubicBezTo>
                  <a:cubicBezTo>
                    <a:pt x="20" y="27"/>
                    <a:pt x="24" y="14"/>
                    <a:pt x="24"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uk-UA"/>
            </a:p>
          </p:txBody>
        </p:sp>
        <p:sp>
          <p:nvSpPr>
            <p:cNvPr id="103" name="Freeform 113"/>
            <p:cNvSpPr>
              <a:spLocks/>
            </p:cNvSpPr>
            <p:nvPr/>
          </p:nvSpPr>
          <p:spPr bwMode="invGray">
            <a:xfrm>
              <a:off x="3278" y="3473"/>
              <a:ext cx="31" cy="18"/>
            </a:xfrm>
            <a:custGeom>
              <a:avLst/>
              <a:gdLst/>
              <a:ahLst/>
              <a:cxnLst>
                <a:cxn ang="0">
                  <a:pos x="30" y="0"/>
                </a:cxn>
                <a:cxn ang="0">
                  <a:pos x="26" y="24"/>
                </a:cxn>
                <a:cxn ang="0">
                  <a:pos x="30" y="0"/>
                </a:cxn>
              </a:cxnLst>
              <a:rect l="0" t="0" r="r" b="b"/>
              <a:pathLst>
                <a:path w="41" h="24">
                  <a:moveTo>
                    <a:pt x="30" y="0"/>
                  </a:moveTo>
                  <a:cubicBezTo>
                    <a:pt x="4" y="4"/>
                    <a:pt x="0" y="17"/>
                    <a:pt x="26" y="24"/>
                  </a:cubicBezTo>
                  <a:cubicBezTo>
                    <a:pt x="41" y="19"/>
                    <a:pt x="38" y="10"/>
                    <a:pt x="30"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uk-UA"/>
            </a:p>
          </p:txBody>
        </p:sp>
        <p:sp>
          <p:nvSpPr>
            <p:cNvPr id="104" name="Freeform 114"/>
            <p:cNvSpPr>
              <a:spLocks/>
            </p:cNvSpPr>
            <p:nvPr/>
          </p:nvSpPr>
          <p:spPr bwMode="invGray">
            <a:xfrm>
              <a:off x="3318" y="3466"/>
              <a:ext cx="10" cy="15"/>
            </a:xfrm>
            <a:custGeom>
              <a:avLst/>
              <a:gdLst/>
              <a:ahLst/>
              <a:cxnLst>
                <a:cxn ang="0">
                  <a:pos x="10" y="5"/>
                </a:cxn>
                <a:cxn ang="0">
                  <a:pos x="1" y="11"/>
                </a:cxn>
                <a:cxn ang="0">
                  <a:pos x="9" y="20"/>
                </a:cxn>
                <a:cxn ang="0">
                  <a:pos x="10" y="5"/>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uk-UA"/>
            </a:p>
          </p:txBody>
        </p:sp>
        <p:sp>
          <p:nvSpPr>
            <p:cNvPr id="105" name="Freeform 115"/>
            <p:cNvSpPr>
              <a:spLocks/>
            </p:cNvSpPr>
            <p:nvPr/>
          </p:nvSpPr>
          <p:spPr bwMode="invGray">
            <a:xfrm>
              <a:off x="3251" y="3312"/>
              <a:ext cx="9" cy="15"/>
            </a:xfrm>
            <a:custGeom>
              <a:avLst/>
              <a:gdLst/>
              <a:ahLst/>
              <a:cxnLst>
                <a:cxn ang="0">
                  <a:pos x="10" y="5"/>
                </a:cxn>
                <a:cxn ang="0">
                  <a:pos x="1" y="11"/>
                </a:cxn>
                <a:cxn ang="0">
                  <a:pos x="9" y="20"/>
                </a:cxn>
                <a:cxn ang="0">
                  <a:pos x="10" y="5"/>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uk-UA"/>
            </a:p>
          </p:txBody>
        </p:sp>
        <p:sp>
          <p:nvSpPr>
            <p:cNvPr id="106" name="Freeform 116"/>
            <p:cNvSpPr>
              <a:spLocks/>
            </p:cNvSpPr>
            <p:nvPr/>
          </p:nvSpPr>
          <p:spPr bwMode="invGray">
            <a:xfrm>
              <a:off x="3311" y="3239"/>
              <a:ext cx="11" cy="19"/>
            </a:xfrm>
            <a:custGeom>
              <a:avLst/>
              <a:gdLst/>
              <a:ahLst/>
              <a:cxnLst>
                <a:cxn ang="0">
                  <a:pos x="6" y="0"/>
                </a:cxn>
                <a:cxn ang="0">
                  <a:pos x="0" y="13"/>
                </a:cxn>
                <a:cxn ang="0">
                  <a:pos x="12" y="24"/>
                </a:cxn>
                <a:cxn ang="0">
                  <a:pos x="6" y="0"/>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uk-UA"/>
            </a:p>
          </p:txBody>
        </p:sp>
        <p:sp>
          <p:nvSpPr>
            <p:cNvPr id="107" name="Freeform 117"/>
            <p:cNvSpPr>
              <a:spLocks/>
            </p:cNvSpPr>
            <p:nvPr/>
          </p:nvSpPr>
          <p:spPr bwMode="invGray">
            <a:xfrm>
              <a:off x="3287" y="3238"/>
              <a:ext cx="11" cy="19"/>
            </a:xfrm>
            <a:custGeom>
              <a:avLst/>
              <a:gdLst/>
              <a:ahLst/>
              <a:cxnLst>
                <a:cxn ang="0">
                  <a:pos x="6" y="0"/>
                </a:cxn>
                <a:cxn ang="0">
                  <a:pos x="0" y="13"/>
                </a:cxn>
                <a:cxn ang="0">
                  <a:pos x="12" y="24"/>
                </a:cxn>
                <a:cxn ang="0">
                  <a:pos x="6" y="0"/>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uk-UA"/>
            </a:p>
          </p:txBody>
        </p:sp>
        <p:sp>
          <p:nvSpPr>
            <p:cNvPr id="108" name="Freeform 118"/>
            <p:cNvSpPr>
              <a:spLocks/>
            </p:cNvSpPr>
            <p:nvPr/>
          </p:nvSpPr>
          <p:spPr bwMode="invGray">
            <a:xfrm>
              <a:off x="3276" y="3260"/>
              <a:ext cx="10" cy="15"/>
            </a:xfrm>
            <a:custGeom>
              <a:avLst/>
              <a:gdLst/>
              <a:ahLst/>
              <a:cxnLst>
                <a:cxn ang="0">
                  <a:pos x="10" y="5"/>
                </a:cxn>
                <a:cxn ang="0">
                  <a:pos x="1" y="11"/>
                </a:cxn>
                <a:cxn ang="0">
                  <a:pos x="9" y="20"/>
                </a:cxn>
                <a:cxn ang="0">
                  <a:pos x="10" y="5"/>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uk-UA"/>
            </a:p>
          </p:txBody>
        </p:sp>
        <p:sp>
          <p:nvSpPr>
            <p:cNvPr id="109" name="Freeform 119"/>
            <p:cNvSpPr>
              <a:spLocks/>
            </p:cNvSpPr>
            <p:nvPr/>
          </p:nvSpPr>
          <p:spPr bwMode="invGray">
            <a:xfrm>
              <a:off x="3251" y="3294"/>
              <a:ext cx="9" cy="15"/>
            </a:xfrm>
            <a:custGeom>
              <a:avLst/>
              <a:gdLst/>
              <a:ahLst/>
              <a:cxnLst>
                <a:cxn ang="0">
                  <a:pos x="10" y="5"/>
                </a:cxn>
                <a:cxn ang="0">
                  <a:pos x="1" y="11"/>
                </a:cxn>
                <a:cxn ang="0">
                  <a:pos x="9" y="20"/>
                </a:cxn>
                <a:cxn ang="0">
                  <a:pos x="10" y="5"/>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uk-UA"/>
            </a:p>
          </p:txBody>
        </p:sp>
        <p:sp>
          <p:nvSpPr>
            <p:cNvPr id="110" name="Freeform 120"/>
            <p:cNvSpPr>
              <a:spLocks/>
            </p:cNvSpPr>
            <p:nvPr/>
          </p:nvSpPr>
          <p:spPr bwMode="invGray">
            <a:xfrm>
              <a:off x="3270" y="3281"/>
              <a:ext cx="10" cy="15"/>
            </a:xfrm>
            <a:custGeom>
              <a:avLst/>
              <a:gdLst/>
              <a:ahLst/>
              <a:cxnLst>
                <a:cxn ang="0">
                  <a:pos x="10" y="5"/>
                </a:cxn>
                <a:cxn ang="0">
                  <a:pos x="1" y="11"/>
                </a:cxn>
                <a:cxn ang="0">
                  <a:pos x="9" y="20"/>
                </a:cxn>
                <a:cxn ang="0">
                  <a:pos x="10" y="5"/>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uk-UA"/>
            </a:p>
          </p:txBody>
        </p:sp>
        <p:sp>
          <p:nvSpPr>
            <p:cNvPr id="111" name="Freeform 121"/>
            <p:cNvSpPr>
              <a:spLocks/>
            </p:cNvSpPr>
            <p:nvPr/>
          </p:nvSpPr>
          <p:spPr bwMode="invGray">
            <a:xfrm>
              <a:off x="2537" y="2293"/>
              <a:ext cx="10" cy="15"/>
            </a:xfrm>
            <a:custGeom>
              <a:avLst/>
              <a:gdLst/>
              <a:ahLst/>
              <a:cxnLst>
                <a:cxn ang="0">
                  <a:pos x="10" y="5"/>
                </a:cxn>
                <a:cxn ang="0">
                  <a:pos x="1" y="11"/>
                </a:cxn>
                <a:cxn ang="0">
                  <a:pos x="9" y="20"/>
                </a:cxn>
                <a:cxn ang="0">
                  <a:pos x="10" y="5"/>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uk-UA"/>
            </a:p>
          </p:txBody>
        </p:sp>
        <p:sp>
          <p:nvSpPr>
            <p:cNvPr id="112" name="Freeform 122"/>
            <p:cNvSpPr>
              <a:spLocks/>
            </p:cNvSpPr>
            <p:nvPr/>
          </p:nvSpPr>
          <p:spPr bwMode="invGray">
            <a:xfrm>
              <a:off x="2476" y="2259"/>
              <a:ext cx="10" cy="15"/>
            </a:xfrm>
            <a:custGeom>
              <a:avLst/>
              <a:gdLst/>
              <a:ahLst/>
              <a:cxnLst>
                <a:cxn ang="0">
                  <a:pos x="10" y="5"/>
                </a:cxn>
                <a:cxn ang="0">
                  <a:pos x="1" y="11"/>
                </a:cxn>
                <a:cxn ang="0">
                  <a:pos x="9" y="20"/>
                </a:cxn>
                <a:cxn ang="0">
                  <a:pos x="10" y="5"/>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uk-UA"/>
            </a:p>
          </p:txBody>
        </p:sp>
        <p:sp>
          <p:nvSpPr>
            <p:cNvPr id="113" name="Freeform 123"/>
            <p:cNvSpPr>
              <a:spLocks/>
            </p:cNvSpPr>
            <p:nvPr/>
          </p:nvSpPr>
          <p:spPr bwMode="invGray">
            <a:xfrm>
              <a:off x="2238" y="2042"/>
              <a:ext cx="2060" cy="1644"/>
            </a:xfrm>
            <a:custGeom>
              <a:avLst/>
              <a:gdLst/>
              <a:ahLst/>
              <a:cxnLst>
                <a:cxn ang="0">
                  <a:pos x="452" y="653"/>
                </a:cxn>
                <a:cxn ang="0">
                  <a:pos x="333" y="595"/>
                </a:cxn>
                <a:cxn ang="0">
                  <a:pos x="158" y="645"/>
                </a:cxn>
                <a:cxn ang="0">
                  <a:pos x="46" y="759"/>
                </a:cxn>
                <a:cxn ang="0">
                  <a:pos x="12" y="941"/>
                </a:cxn>
                <a:cxn ang="0">
                  <a:pos x="146" y="1059"/>
                </a:cxn>
                <a:cxn ang="0">
                  <a:pos x="308" y="1041"/>
                </a:cxn>
                <a:cxn ang="0">
                  <a:pos x="396" y="1138"/>
                </a:cxn>
                <a:cxn ang="0">
                  <a:pos x="452" y="1447"/>
                </a:cxn>
                <a:cxn ang="0">
                  <a:pos x="497" y="1628"/>
                </a:cxn>
                <a:cxn ang="0">
                  <a:pos x="704" y="1574"/>
                </a:cxn>
                <a:cxn ang="0">
                  <a:pos x="817" y="1380"/>
                </a:cxn>
                <a:cxn ang="0">
                  <a:pos x="885" y="1153"/>
                </a:cxn>
                <a:cxn ang="0">
                  <a:pos x="998" y="999"/>
                </a:cxn>
                <a:cxn ang="0">
                  <a:pos x="796" y="856"/>
                </a:cxn>
                <a:cxn ang="0">
                  <a:pos x="817" y="819"/>
                </a:cxn>
                <a:cxn ang="0">
                  <a:pos x="1003" y="916"/>
                </a:cxn>
                <a:cxn ang="0">
                  <a:pos x="1098" y="792"/>
                </a:cxn>
                <a:cxn ang="0">
                  <a:pos x="1046" y="763"/>
                </a:cxn>
                <a:cxn ang="0">
                  <a:pos x="929" y="716"/>
                </a:cxn>
                <a:cxn ang="0">
                  <a:pos x="1141" y="761"/>
                </a:cxn>
                <a:cxn ang="0">
                  <a:pos x="1296" y="852"/>
                </a:cxn>
                <a:cxn ang="0">
                  <a:pos x="1373" y="1033"/>
                </a:cxn>
                <a:cxn ang="0">
                  <a:pos x="1608" y="847"/>
                </a:cxn>
                <a:cxn ang="0">
                  <a:pos x="1704" y="1030"/>
                </a:cxn>
                <a:cxn ang="0">
                  <a:pos x="1707" y="874"/>
                </a:cxn>
                <a:cxn ang="0">
                  <a:pos x="1759" y="800"/>
                </a:cxn>
                <a:cxn ang="0">
                  <a:pos x="1783" y="544"/>
                </a:cxn>
                <a:cxn ang="0">
                  <a:pos x="1824" y="528"/>
                </a:cxn>
                <a:cxn ang="0">
                  <a:pos x="1844" y="427"/>
                </a:cxn>
                <a:cxn ang="0">
                  <a:pos x="1805" y="226"/>
                </a:cxn>
                <a:cxn ang="0">
                  <a:pos x="1899" y="108"/>
                </a:cxn>
                <a:cxn ang="0">
                  <a:pos x="1947" y="209"/>
                </a:cxn>
                <a:cxn ang="0">
                  <a:pos x="1943" y="123"/>
                </a:cxn>
                <a:cxn ang="0">
                  <a:pos x="1975" y="51"/>
                </a:cxn>
                <a:cxn ang="0">
                  <a:pos x="2038" y="0"/>
                </a:cxn>
                <a:cxn ang="0">
                  <a:pos x="1820" y="63"/>
                </a:cxn>
                <a:cxn ang="0">
                  <a:pos x="1583" y="83"/>
                </a:cxn>
                <a:cxn ang="0">
                  <a:pos x="1349" y="30"/>
                </a:cxn>
                <a:cxn ang="0">
                  <a:pos x="1132" y="65"/>
                </a:cxn>
                <a:cxn ang="0">
                  <a:pos x="1040" y="170"/>
                </a:cxn>
                <a:cxn ang="0">
                  <a:pos x="926" y="137"/>
                </a:cxn>
                <a:cxn ang="0">
                  <a:pos x="758" y="183"/>
                </a:cxn>
                <a:cxn ang="0">
                  <a:pos x="667" y="140"/>
                </a:cxn>
                <a:cxn ang="0">
                  <a:pos x="364" y="248"/>
                </a:cxn>
                <a:cxn ang="0">
                  <a:pos x="535" y="213"/>
                </a:cxn>
                <a:cxn ang="0">
                  <a:pos x="638" y="276"/>
                </a:cxn>
                <a:cxn ang="0">
                  <a:pos x="443" y="357"/>
                </a:cxn>
                <a:cxn ang="0">
                  <a:pos x="275" y="416"/>
                </a:cxn>
                <a:cxn ang="0">
                  <a:pos x="167" y="537"/>
                </a:cxn>
                <a:cxn ang="0">
                  <a:pos x="283" y="552"/>
                </a:cxn>
                <a:cxn ang="0">
                  <a:pos x="381" y="573"/>
                </a:cxn>
                <a:cxn ang="0">
                  <a:pos x="493" y="590"/>
                </a:cxn>
                <a:cxn ang="0">
                  <a:pos x="487" y="512"/>
                </a:cxn>
                <a:cxn ang="0">
                  <a:pos x="592" y="548"/>
                </a:cxn>
                <a:cxn ang="0">
                  <a:pos x="686" y="470"/>
                </a:cxn>
                <a:cxn ang="0">
                  <a:pos x="772" y="480"/>
                </a:cxn>
                <a:cxn ang="0">
                  <a:pos x="639" y="598"/>
                </a:cxn>
              </a:cxnLst>
              <a:rect l="0" t="0" r="r" b="b"/>
              <a:pathLst>
                <a:path w="2060" h="1644">
                  <a:moveTo>
                    <a:pt x="697" y="677"/>
                  </a:moveTo>
                  <a:cubicBezTo>
                    <a:pt x="659" y="675"/>
                    <a:pt x="652" y="669"/>
                    <a:pt x="618" y="667"/>
                  </a:cubicBezTo>
                  <a:cubicBezTo>
                    <a:pt x="607" y="666"/>
                    <a:pt x="594" y="661"/>
                    <a:pt x="582" y="658"/>
                  </a:cubicBezTo>
                  <a:cubicBezTo>
                    <a:pt x="577" y="655"/>
                    <a:pt x="568" y="650"/>
                    <a:pt x="568" y="650"/>
                  </a:cubicBezTo>
                  <a:cubicBezTo>
                    <a:pt x="551" y="652"/>
                    <a:pt x="557" y="655"/>
                    <a:pt x="546" y="658"/>
                  </a:cubicBezTo>
                  <a:cubicBezTo>
                    <a:pt x="540" y="667"/>
                    <a:pt x="542" y="669"/>
                    <a:pt x="546" y="677"/>
                  </a:cubicBezTo>
                  <a:cubicBezTo>
                    <a:pt x="548" y="680"/>
                    <a:pt x="550" y="686"/>
                    <a:pt x="550" y="686"/>
                  </a:cubicBezTo>
                  <a:cubicBezTo>
                    <a:pt x="526" y="694"/>
                    <a:pt x="506" y="678"/>
                    <a:pt x="488" y="670"/>
                  </a:cubicBezTo>
                  <a:cubicBezTo>
                    <a:pt x="481" y="653"/>
                    <a:pt x="472" y="655"/>
                    <a:pt x="452" y="653"/>
                  </a:cubicBezTo>
                  <a:cubicBezTo>
                    <a:pt x="446" y="648"/>
                    <a:pt x="444" y="648"/>
                    <a:pt x="437" y="650"/>
                  </a:cubicBezTo>
                  <a:cubicBezTo>
                    <a:pt x="427" y="647"/>
                    <a:pt x="433" y="648"/>
                    <a:pt x="423" y="642"/>
                  </a:cubicBezTo>
                  <a:cubicBezTo>
                    <a:pt x="421" y="641"/>
                    <a:pt x="418" y="639"/>
                    <a:pt x="418" y="639"/>
                  </a:cubicBezTo>
                  <a:cubicBezTo>
                    <a:pt x="416" y="638"/>
                    <a:pt x="413" y="633"/>
                    <a:pt x="413" y="630"/>
                  </a:cubicBezTo>
                  <a:cubicBezTo>
                    <a:pt x="415" y="625"/>
                    <a:pt x="418" y="616"/>
                    <a:pt x="418" y="616"/>
                  </a:cubicBezTo>
                  <a:cubicBezTo>
                    <a:pt x="416" y="592"/>
                    <a:pt x="421" y="588"/>
                    <a:pt x="398" y="591"/>
                  </a:cubicBezTo>
                  <a:cubicBezTo>
                    <a:pt x="390" y="598"/>
                    <a:pt x="390" y="595"/>
                    <a:pt x="381" y="592"/>
                  </a:cubicBezTo>
                  <a:cubicBezTo>
                    <a:pt x="370" y="592"/>
                    <a:pt x="361" y="595"/>
                    <a:pt x="348" y="597"/>
                  </a:cubicBezTo>
                  <a:cubicBezTo>
                    <a:pt x="344" y="595"/>
                    <a:pt x="337" y="597"/>
                    <a:pt x="333" y="595"/>
                  </a:cubicBezTo>
                  <a:cubicBezTo>
                    <a:pt x="331" y="594"/>
                    <a:pt x="330" y="592"/>
                    <a:pt x="328" y="592"/>
                  </a:cubicBezTo>
                  <a:cubicBezTo>
                    <a:pt x="314" y="591"/>
                    <a:pt x="296" y="597"/>
                    <a:pt x="283" y="602"/>
                  </a:cubicBezTo>
                  <a:cubicBezTo>
                    <a:pt x="276" y="603"/>
                    <a:pt x="268" y="606"/>
                    <a:pt x="260" y="608"/>
                  </a:cubicBezTo>
                  <a:cubicBezTo>
                    <a:pt x="255" y="609"/>
                    <a:pt x="246" y="613"/>
                    <a:pt x="246" y="613"/>
                  </a:cubicBezTo>
                  <a:cubicBezTo>
                    <a:pt x="228" y="611"/>
                    <a:pt x="209" y="609"/>
                    <a:pt x="189" y="611"/>
                  </a:cubicBezTo>
                  <a:cubicBezTo>
                    <a:pt x="184" y="613"/>
                    <a:pt x="180" y="614"/>
                    <a:pt x="175" y="617"/>
                  </a:cubicBezTo>
                  <a:cubicBezTo>
                    <a:pt x="173" y="619"/>
                    <a:pt x="173" y="620"/>
                    <a:pt x="173" y="622"/>
                  </a:cubicBezTo>
                  <a:cubicBezTo>
                    <a:pt x="172" y="623"/>
                    <a:pt x="169" y="623"/>
                    <a:pt x="169" y="625"/>
                  </a:cubicBezTo>
                  <a:cubicBezTo>
                    <a:pt x="163" y="634"/>
                    <a:pt x="167" y="641"/>
                    <a:pt x="158" y="645"/>
                  </a:cubicBezTo>
                  <a:cubicBezTo>
                    <a:pt x="153" y="648"/>
                    <a:pt x="149" y="652"/>
                    <a:pt x="144" y="655"/>
                  </a:cubicBezTo>
                  <a:cubicBezTo>
                    <a:pt x="141" y="656"/>
                    <a:pt x="135" y="659"/>
                    <a:pt x="135" y="659"/>
                  </a:cubicBezTo>
                  <a:cubicBezTo>
                    <a:pt x="133" y="664"/>
                    <a:pt x="130" y="666"/>
                    <a:pt x="130" y="669"/>
                  </a:cubicBezTo>
                  <a:cubicBezTo>
                    <a:pt x="128" y="677"/>
                    <a:pt x="132" y="691"/>
                    <a:pt x="124" y="698"/>
                  </a:cubicBezTo>
                  <a:cubicBezTo>
                    <a:pt x="118" y="703"/>
                    <a:pt x="108" y="709"/>
                    <a:pt x="101" y="711"/>
                  </a:cubicBezTo>
                  <a:cubicBezTo>
                    <a:pt x="101" y="711"/>
                    <a:pt x="90" y="716"/>
                    <a:pt x="87" y="716"/>
                  </a:cubicBezTo>
                  <a:cubicBezTo>
                    <a:pt x="85" y="717"/>
                    <a:pt x="82" y="717"/>
                    <a:pt x="82" y="717"/>
                  </a:cubicBezTo>
                  <a:cubicBezTo>
                    <a:pt x="76" y="725"/>
                    <a:pt x="68" y="733"/>
                    <a:pt x="60" y="738"/>
                  </a:cubicBezTo>
                  <a:cubicBezTo>
                    <a:pt x="56" y="745"/>
                    <a:pt x="53" y="755"/>
                    <a:pt x="46" y="759"/>
                  </a:cubicBezTo>
                  <a:cubicBezTo>
                    <a:pt x="43" y="764"/>
                    <a:pt x="37" y="767"/>
                    <a:pt x="31" y="773"/>
                  </a:cubicBezTo>
                  <a:cubicBezTo>
                    <a:pt x="26" y="780"/>
                    <a:pt x="25" y="789"/>
                    <a:pt x="23" y="797"/>
                  </a:cubicBezTo>
                  <a:cubicBezTo>
                    <a:pt x="20" y="803"/>
                    <a:pt x="19" y="809"/>
                    <a:pt x="17" y="816"/>
                  </a:cubicBezTo>
                  <a:cubicBezTo>
                    <a:pt x="15" y="817"/>
                    <a:pt x="14" y="824"/>
                    <a:pt x="14" y="824"/>
                  </a:cubicBezTo>
                  <a:cubicBezTo>
                    <a:pt x="15" y="831"/>
                    <a:pt x="26" y="842"/>
                    <a:pt x="26" y="842"/>
                  </a:cubicBezTo>
                  <a:cubicBezTo>
                    <a:pt x="26" y="847"/>
                    <a:pt x="17" y="855"/>
                    <a:pt x="17" y="855"/>
                  </a:cubicBezTo>
                  <a:cubicBezTo>
                    <a:pt x="14" y="863"/>
                    <a:pt x="17" y="867"/>
                    <a:pt x="25" y="870"/>
                  </a:cubicBezTo>
                  <a:cubicBezTo>
                    <a:pt x="28" y="884"/>
                    <a:pt x="17" y="902"/>
                    <a:pt x="6" y="909"/>
                  </a:cubicBezTo>
                  <a:cubicBezTo>
                    <a:pt x="0" y="927"/>
                    <a:pt x="5" y="927"/>
                    <a:pt x="12" y="941"/>
                  </a:cubicBezTo>
                  <a:cubicBezTo>
                    <a:pt x="23" y="963"/>
                    <a:pt x="29" y="969"/>
                    <a:pt x="53" y="977"/>
                  </a:cubicBezTo>
                  <a:cubicBezTo>
                    <a:pt x="60" y="986"/>
                    <a:pt x="56" y="983"/>
                    <a:pt x="63" y="989"/>
                  </a:cubicBezTo>
                  <a:cubicBezTo>
                    <a:pt x="62" y="994"/>
                    <a:pt x="59" y="997"/>
                    <a:pt x="59" y="1002"/>
                  </a:cubicBezTo>
                  <a:cubicBezTo>
                    <a:pt x="57" y="1009"/>
                    <a:pt x="70" y="1020"/>
                    <a:pt x="74" y="1027"/>
                  </a:cubicBezTo>
                  <a:cubicBezTo>
                    <a:pt x="77" y="1031"/>
                    <a:pt x="91" y="1036"/>
                    <a:pt x="91" y="1036"/>
                  </a:cubicBezTo>
                  <a:cubicBezTo>
                    <a:pt x="94" y="1036"/>
                    <a:pt x="96" y="1036"/>
                    <a:pt x="98" y="1034"/>
                  </a:cubicBezTo>
                  <a:cubicBezTo>
                    <a:pt x="99" y="1034"/>
                    <a:pt x="98" y="1031"/>
                    <a:pt x="99" y="1030"/>
                  </a:cubicBezTo>
                  <a:cubicBezTo>
                    <a:pt x="101" y="1030"/>
                    <a:pt x="107" y="1038"/>
                    <a:pt x="108" y="1038"/>
                  </a:cubicBezTo>
                  <a:cubicBezTo>
                    <a:pt x="119" y="1047"/>
                    <a:pt x="133" y="1055"/>
                    <a:pt x="146" y="1059"/>
                  </a:cubicBezTo>
                  <a:cubicBezTo>
                    <a:pt x="149" y="1067"/>
                    <a:pt x="152" y="1066"/>
                    <a:pt x="159" y="1064"/>
                  </a:cubicBezTo>
                  <a:cubicBezTo>
                    <a:pt x="163" y="1061"/>
                    <a:pt x="166" y="1059"/>
                    <a:pt x="169" y="1058"/>
                  </a:cubicBezTo>
                  <a:cubicBezTo>
                    <a:pt x="172" y="1056"/>
                    <a:pt x="178" y="1055"/>
                    <a:pt x="178" y="1055"/>
                  </a:cubicBezTo>
                  <a:cubicBezTo>
                    <a:pt x="192" y="1059"/>
                    <a:pt x="209" y="1061"/>
                    <a:pt x="224" y="1063"/>
                  </a:cubicBezTo>
                  <a:cubicBezTo>
                    <a:pt x="231" y="1067"/>
                    <a:pt x="229" y="1070"/>
                    <a:pt x="238" y="1069"/>
                  </a:cubicBezTo>
                  <a:cubicBezTo>
                    <a:pt x="238" y="1063"/>
                    <a:pt x="238" y="1056"/>
                    <a:pt x="238" y="1050"/>
                  </a:cubicBezTo>
                  <a:cubicBezTo>
                    <a:pt x="241" y="1041"/>
                    <a:pt x="257" y="1059"/>
                    <a:pt x="260" y="1061"/>
                  </a:cubicBezTo>
                  <a:cubicBezTo>
                    <a:pt x="266" y="1050"/>
                    <a:pt x="279" y="1052"/>
                    <a:pt x="291" y="1050"/>
                  </a:cubicBezTo>
                  <a:cubicBezTo>
                    <a:pt x="297" y="1049"/>
                    <a:pt x="302" y="1044"/>
                    <a:pt x="308" y="1041"/>
                  </a:cubicBezTo>
                  <a:cubicBezTo>
                    <a:pt x="319" y="1042"/>
                    <a:pt x="330" y="1045"/>
                    <a:pt x="341" y="1049"/>
                  </a:cubicBezTo>
                  <a:cubicBezTo>
                    <a:pt x="342" y="1050"/>
                    <a:pt x="344" y="1055"/>
                    <a:pt x="344" y="1058"/>
                  </a:cubicBezTo>
                  <a:cubicBezTo>
                    <a:pt x="344" y="1061"/>
                    <a:pt x="342" y="1067"/>
                    <a:pt x="342" y="1067"/>
                  </a:cubicBezTo>
                  <a:cubicBezTo>
                    <a:pt x="347" y="1070"/>
                    <a:pt x="355" y="1072"/>
                    <a:pt x="361" y="1075"/>
                  </a:cubicBezTo>
                  <a:cubicBezTo>
                    <a:pt x="362" y="1075"/>
                    <a:pt x="365" y="1077"/>
                    <a:pt x="365" y="1077"/>
                  </a:cubicBezTo>
                  <a:cubicBezTo>
                    <a:pt x="375" y="1074"/>
                    <a:pt x="384" y="1074"/>
                    <a:pt x="393" y="1080"/>
                  </a:cubicBezTo>
                  <a:cubicBezTo>
                    <a:pt x="396" y="1083"/>
                    <a:pt x="398" y="1088"/>
                    <a:pt x="401" y="1092"/>
                  </a:cubicBezTo>
                  <a:cubicBezTo>
                    <a:pt x="404" y="1095"/>
                    <a:pt x="407" y="1102"/>
                    <a:pt x="407" y="1102"/>
                  </a:cubicBezTo>
                  <a:cubicBezTo>
                    <a:pt x="404" y="1114"/>
                    <a:pt x="399" y="1127"/>
                    <a:pt x="396" y="1138"/>
                  </a:cubicBezTo>
                  <a:cubicBezTo>
                    <a:pt x="393" y="1147"/>
                    <a:pt x="395" y="1141"/>
                    <a:pt x="389" y="1152"/>
                  </a:cubicBezTo>
                  <a:cubicBezTo>
                    <a:pt x="387" y="1153"/>
                    <a:pt x="385" y="1156"/>
                    <a:pt x="385" y="1156"/>
                  </a:cubicBezTo>
                  <a:cubicBezTo>
                    <a:pt x="389" y="1185"/>
                    <a:pt x="396" y="1180"/>
                    <a:pt x="410" y="1197"/>
                  </a:cubicBezTo>
                  <a:cubicBezTo>
                    <a:pt x="427" y="1219"/>
                    <a:pt x="440" y="1239"/>
                    <a:pt x="447" y="1266"/>
                  </a:cubicBezTo>
                  <a:cubicBezTo>
                    <a:pt x="446" y="1280"/>
                    <a:pt x="452" y="1314"/>
                    <a:pt x="435" y="1325"/>
                  </a:cubicBezTo>
                  <a:cubicBezTo>
                    <a:pt x="427" y="1347"/>
                    <a:pt x="433" y="1325"/>
                    <a:pt x="430" y="1367"/>
                  </a:cubicBezTo>
                  <a:cubicBezTo>
                    <a:pt x="429" y="1377"/>
                    <a:pt x="421" y="1381"/>
                    <a:pt x="418" y="1391"/>
                  </a:cubicBezTo>
                  <a:cubicBezTo>
                    <a:pt x="421" y="1413"/>
                    <a:pt x="430" y="1422"/>
                    <a:pt x="446" y="1438"/>
                  </a:cubicBezTo>
                  <a:cubicBezTo>
                    <a:pt x="449" y="1441"/>
                    <a:pt x="450" y="1442"/>
                    <a:pt x="452" y="1447"/>
                  </a:cubicBezTo>
                  <a:cubicBezTo>
                    <a:pt x="454" y="1450"/>
                    <a:pt x="455" y="1456"/>
                    <a:pt x="455" y="1456"/>
                  </a:cubicBezTo>
                  <a:cubicBezTo>
                    <a:pt x="457" y="1475"/>
                    <a:pt x="458" y="1488"/>
                    <a:pt x="460" y="1505"/>
                  </a:cubicBezTo>
                  <a:cubicBezTo>
                    <a:pt x="461" y="1514"/>
                    <a:pt x="461" y="1511"/>
                    <a:pt x="464" y="1522"/>
                  </a:cubicBezTo>
                  <a:cubicBezTo>
                    <a:pt x="466" y="1524"/>
                    <a:pt x="466" y="1527"/>
                    <a:pt x="466" y="1527"/>
                  </a:cubicBezTo>
                  <a:cubicBezTo>
                    <a:pt x="468" y="1542"/>
                    <a:pt x="469" y="1552"/>
                    <a:pt x="481" y="1561"/>
                  </a:cubicBezTo>
                  <a:cubicBezTo>
                    <a:pt x="485" y="1566"/>
                    <a:pt x="488" y="1569"/>
                    <a:pt x="494" y="1572"/>
                  </a:cubicBezTo>
                  <a:cubicBezTo>
                    <a:pt x="497" y="1585"/>
                    <a:pt x="503" y="1597"/>
                    <a:pt x="506" y="1610"/>
                  </a:cubicBezTo>
                  <a:cubicBezTo>
                    <a:pt x="506" y="1614"/>
                    <a:pt x="508" y="1619"/>
                    <a:pt x="505" y="1622"/>
                  </a:cubicBezTo>
                  <a:cubicBezTo>
                    <a:pt x="503" y="1625"/>
                    <a:pt x="497" y="1628"/>
                    <a:pt x="497" y="1628"/>
                  </a:cubicBezTo>
                  <a:cubicBezTo>
                    <a:pt x="488" y="1642"/>
                    <a:pt x="509" y="1644"/>
                    <a:pt x="517" y="1644"/>
                  </a:cubicBezTo>
                  <a:cubicBezTo>
                    <a:pt x="539" y="1639"/>
                    <a:pt x="557" y="1635"/>
                    <a:pt x="579" y="1633"/>
                  </a:cubicBezTo>
                  <a:cubicBezTo>
                    <a:pt x="598" y="1630"/>
                    <a:pt x="613" y="1627"/>
                    <a:pt x="632" y="1624"/>
                  </a:cubicBezTo>
                  <a:cubicBezTo>
                    <a:pt x="635" y="1624"/>
                    <a:pt x="638" y="1622"/>
                    <a:pt x="641" y="1621"/>
                  </a:cubicBezTo>
                  <a:cubicBezTo>
                    <a:pt x="642" y="1621"/>
                    <a:pt x="644" y="1619"/>
                    <a:pt x="646" y="1617"/>
                  </a:cubicBezTo>
                  <a:cubicBezTo>
                    <a:pt x="649" y="1617"/>
                    <a:pt x="655" y="1616"/>
                    <a:pt x="655" y="1616"/>
                  </a:cubicBezTo>
                  <a:cubicBezTo>
                    <a:pt x="659" y="1610"/>
                    <a:pt x="664" y="1603"/>
                    <a:pt x="670" y="1600"/>
                  </a:cubicBezTo>
                  <a:cubicBezTo>
                    <a:pt x="675" y="1594"/>
                    <a:pt x="678" y="1591"/>
                    <a:pt x="683" y="1588"/>
                  </a:cubicBezTo>
                  <a:cubicBezTo>
                    <a:pt x="687" y="1581"/>
                    <a:pt x="697" y="1577"/>
                    <a:pt x="704" y="1574"/>
                  </a:cubicBezTo>
                  <a:cubicBezTo>
                    <a:pt x="715" y="1563"/>
                    <a:pt x="726" y="1550"/>
                    <a:pt x="731" y="1535"/>
                  </a:cubicBezTo>
                  <a:cubicBezTo>
                    <a:pt x="731" y="1531"/>
                    <a:pt x="729" y="1528"/>
                    <a:pt x="729" y="1525"/>
                  </a:cubicBezTo>
                  <a:cubicBezTo>
                    <a:pt x="729" y="1494"/>
                    <a:pt x="737" y="1505"/>
                    <a:pt x="754" y="1494"/>
                  </a:cubicBezTo>
                  <a:cubicBezTo>
                    <a:pt x="759" y="1488"/>
                    <a:pt x="762" y="1483"/>
                    <a:pt x="765" y="1475"/>
                  </a:cubicBezTo>
                  <a:cubicBezTo>
                    <a:pt x="763" y="1458"/>
                    <a:pt x="765" y="1439"/>
                    <a:pt x="755" y="1424"/>
                  </a:cubicBezTo>
                  <a:cubicBezTo>
                    <a:pt x="759" y="1413"/>
                    <a:pt x="771" y="1419"/>
                    <a:pt x="779" y="1422"/>
                  </a:cubicBezTo>
                  <a:cubicBezTo>
                    <a:pt x="782" y="1427"/>
                    <a:pt x="782" y="1435"/>
                    <a:pt x="785" y="1427"/>
                  </a:cubicBezTo>
                  <a:cubicBezTo>
                    <a:pt x="786" y="1416"/>
                    <a:pt x="786" y="1405"/>
                    <a:pt x="786" y="1396"/>
                  </a:cubicBezTo>
                  <a:cubicBezTo>
                    <a:pt x="788" y="1386"/>
                    <a:pt x="810" y="1385"/>
                    <a:pt x="817" y="1380"/>
                  </a:cubicBezTo>
                  <a:cubicBezTo>
                    <a:pt x="820" y="1374"/>
                    <a:pt x="831" y="1367"/>
                    <a:pt x="837" y="1363"/>
                  </a:cubicBezTo>
                  <a:cubicBezTo>
                    <a:pt x="841" y="1361"/>
                    <a:pt x="847" y="1356"/>
                    <a:pt x="847" y="1356"/>
                  </a:cubicBezTo>
                  <a:cubicBezTo>
                    <a:pt x="855" y="1345"/>
                    <a:pt x="845" y="1333"/>
                    <a:pt x="844" y="1320"/>
                  </a:cubicBezTo>
                  <a:cubicBezTo>
                    <a:pt x="845" y="1310"/>
                    <a:pt x="847" y="1308"/>
                    <a:pt x="850" y="1299"/>
                  </a:cubicBezTo>
                  <a:cubicBezTo>
                    <a:pt x="847" y="1288"/>
                    <a:pt x="842" y="1288"/>
                    <a:pt x="834" y="1280"/>
                  </a:cubicBezTo>
                  <a:cubicBezTo>
                    <a:pt x="833" y="1275"/>
                    <a:pt x="830" y="1266"/>
                    <a:pt x="830" y="1266"/>
                  </a:cubicBezTo>
                  <a:cubicBezTo>
                    <a:pt x="831" y="1250"/>
                    <a:pt x="831" y="1236"/>
                    <a:pt x="831" y="1220"/>
                  </a:cubicBezTo>
                  <a:cubicBezTo>
                    <a:pt x="833" y="1192"/>
                    <a:pt x="861" y="1183"/>
                    <a:pt x="876" y="1166"/>
                  </a:cubicBezTo>
                  <a:cubicBezTo>
                    <a:pt x="879" y="1160"/>
                    <a:pt x="884" y="1160"/>
                    <a:pt x="885" y="1153"/>
                  </a:cubicBezTo>
                  <a:cubicBezTo>
                    <a:pt x="890" y="1144"/>
                    <a:pt x="889" y="1142"/>
                    <a:pt x="895" y="1136"/>
                  </a:cubicBezTo>
                  <a:cubicBezTo>
                    <a:pt x="898" y="1127"/>
                    <a:pt x="906" y="1114"/>
                    <a:pt x="915" y="1111"/>
                  </a:cubicBezTo>
                  <a:cubicBezTo>
                    <a:pt x="920" y="1105"/>
                    <a:pt x="924" y="1099"/>
                    <a:pt x="930" y="1094"/>
                  </a:cubicBezTo>
                  <a:cubicBezTo>
                    <a:pt x="935" y="1089"/>
                    <a:pt x="938" y="1089"/>
                    <a:pt x="943" y="1084"/>
                  </a:cubicBezTo>
                  <a:cubicBezTo>
                    <a:pt x="947" y="1080"/>
                    <a:pt x="949" y="1078"/>
                    <a:pt x="955" y="1077"/>
                  </a:cubicBezTo>
                  <a:cubicBezTo>
                    <a:pt x="961" y="1066"/>
                    <a:pt x="958" y="1069"/>
                    <a:pt x="966" y="1064"/>
                  </a:cubicBezTo>
                  <a:cubicBezTo>
                    <a:pt x="972" y="1055"/>
                    <a:pt x="978" y="1045"/>
                    <a:pt x="983" y="1036"/>
                  </a:cubicBezTo>
                  <a:cubicBezTo>
                    <a:pt x="988" y="1030"/>
                    <a:pt x="989" y="1019"/>
                    <a:pt x="991" y="1013"/>
                  </a:cubicBezTo>
                  <a:cubicBezTo>
                    <a:pt x="994" y="1003"/>
                    <a:pt x="992" y="1009"/>
                    <a:pt x="998" y="999"/>
                  </a:cubicBezTo>
                  <a:cubicBezTo>
                    <a:pt x="1003" y="992"/>
                    <a:pt x="1003" y="984"/>
                    <a:pt x="1005" y="977"/>
                  </a:cubicBezTo>
                  <a:cubicBezTo>
                    <a:pt x="1003" y="966"/>
                    <a:pt x="1000" y="970"/>
                    <a:pt x="989" y="974"/>
                  </a:cubicBezTo>
                  <a:cubicBezTo>
                    <a:pt x="971" y="986"/>
                    <a:pt x="941" y="983"/>
                    <a:pt x="921" y="983"/>
                  </a:cubicBezTo>
                  <a:cubicBezTo>
                    <a:pt x="892" y="981"/>
                    <a:pt x="895" y="977"/>
                    <a:pt x="878" y="961"/>
                  </a:cubicBezTo>
                  <a:cubicBezTo>
                    <a:pt x="875" y="949"/>
                    <a:pt x="867" y="944"/>
                    <a:pt x="858" y="936"/>
                  </a:cubicBezTo>
                  <a:cubicBezTo>
                    <a:pt x="853" y="933"/>
                    <a:pt x="844" y="930"/>
                    <a:pt x="844" y="930"/>
                  </a:cubicBezTo>
                  <a:cubicBezTo>
                    <a:pt x="837" y="909"/>
                    <a:pt x="828" y="891"/>
                    <a:pt x="817" y="872"/>
                  </a:cubicBezTo>
                  <a:cubicBezTo>
                    <a:pt x="811" y="866"/>
                    <a:pt x="816" y="869"/>
                    <a:pt x="805" y="863"/>
                  </a:cubicBezTo>
                  <a:cubicBezTo>
                    <a:pt x="802" y="859"/>
                    <a:pt x="796" y="856"/>
                    <a:pt x="796" y="856"/>
                  </a:cubicBezTo>
                  <a:cubicBezTo>
                    <a:pt x="786" y="842"/>
                    <a:pt x="794" y="825"/>
                    <a:pt x="785" y="813"/>
                  </a:cubicBezTo>
                  <a:cubicBezTo>
                    <a:pt x="774" y="794"/>
                    <a:pt x="759" y="772"/>
                    <a:pt x="745" y="758"/>
                  </a:cubicBezTo>
                  <a:cubicBezTo>
                    <a:pt x="742" y="744"/>
                    <a:pt x="737" y="736"/>
                    <a:pt x="729" y="723"/>
                  </a:cubicBezTo>
                  <a:cubicBezTo>
                    <a:pt x="726" y="720"/>
                    <a:pt x="723" y="709"/>
                    <a:pt x="723" y="709"/>
                  </a:cubicBezTo>
                  <a:cubicBezTo>
                    <a:pt x="740" y="705"/>
                    <a:pt x="757" y="733"/>
                    <a:pt x="766" y="744"/>
                  </a:cubicBezTo>
                  <a:cubicBezTo>
                    <a:pt x="771" y="758"/>
                    <a:pt x="771" y="759"/>
                    <a:pt x="786" y="764"/>
                  </a:cubicBezTo>
                  <a:cubicBezTo>
                    <a:pt x="793" y="766"/>
                    <a:pt x="800" y="773"/>
                    <a:pt x="800" y="773"/>
                  </a:cubicBezTo>
                  <a:cubicBezTo>
                    <a:pt x="803" y="780"/>
                    <a:pt x="808" y="784"/>
                    <a:pt x="813" y="791"/>
                  </a:cubicBezTo>
                  <a:cubicBezTo>
                    <a:pt x="813" y="803"/>
                    <a:pt x="814" y="809"/>
                    <a:pt x="817" y="819"/>
                  </a:cubicBezTo>
                  <a:cubicBezTo>
                    <a:pt x="819" y="842"/>
                    <a:pt x="820" y="841"/>
                    <a:pt x="839" y="847"/>
                  </a:cubicBezTo>
                  <a:cubicBezTo>
                    <a:pt x="844" y="852"/>
                    <a:pt x="847" y="856"/>
                    <a:pt x="851" y="861"/>
                  </a:cubicBezTo>
                  <a:cubicBezTo>
                    <a:pt x="851" y="863"/>
                    <a:pt x="853" y="864"/>
                    <a:pt x="853" y="866"/>
                  </a:cubicBezTo>
                  <a:cubicBezTo>
                    <a:pt x="853" y="869"/>
                    <a:pt x="853" y="874"/>
                    <a:pt x="855" y="877"/>
                  </a:cubicBezTo>
                  <a:cubicBezTo>
                    <a:pt x="856" y="884"/>
                    <a:pt x="870" y="889"/>
                    <a:pt x="875" y="894"/>
                  </a:cubicBezTo>
                  <a:cubicBezTo>
                    <a:pt x="887" y="927"/>
                    <a:pt x="870" y="945"/>
                    <a:pt x="910" y="955"/>
                  </a:cubicBezTo>
                  <a:cubicBezTo>
                    <a:pt x="921" y="953"/>
                    <a:pt x="926" y="955"/>
                    <a:pt x="933" y="949"/>
                  </a:cubicBezTo>
                  <a:cubicBezTo>
                    <a:pt x="938" y="942"/>
                    <a:pt x="944" y="941"/>
                    <a:pt x="951" y="936"/>
                  </a:cubicBezTo>
                  <a:cubicBezTo>
                    <a:pt x="972" y="924"/>
                    <a:pt x="978" y="920"/>
                    <a:pt x="1003" y="916"/>
                  </a:cubicBezTo>
                  <a:cubicBezTo>
                    <a:pt x="1009" y="914"/>
                    <a:pt x="1017" y="911"/>
                    <a:pt x="1025" y="909"/>
                  </a:cubicBezTo>
                  <a:cubicBezTo>
                    <a:pt x="1031" y="906"/>
                    <a:pt x="1036" y="899"/>
                    <a:pt x="1042" y="897"/>
                  </a:cubicBezTo>
                  <a:cubicBezTo>
                    <a:pt x="1051" y="894"/>
                    <a:pt x="1060" y="894"/>
                    <a:pt x="1068" y="888"/>
                  </a:cubicBezTo>
                  <a:cubicBezTo>
                    <a:pt x="1073" y="881"/>
                    <a:pt x="1079" y="877"/>
                    <a:pt x="1084" y="869"/>
                  </a:cubicBezTo>
                  <a:cubicBezTo>
                    <a:pt x="1087" y="861"/>
                    <a:pt x="1088" y="850"/>
                    <a:pt x="1098" y="844"/>
                  </a:cubicBezTo>
                  <a:cubicBezTo>
                    <a:pt x="1104" y="836"/>
                    <a:pt x="1105" y="825"/>
                    <a:pt x="1108" y="816"/>
                  </a:cubicBezTo>
                  <a:cubicBezTo>
                    <a:pt x="1110" y="811"/>
                    <a:pt x="1115" y="808"/>
                    <a:pt x="1116" y="803"/>
                  </a:cubicBezTo>
                  <a:cubicBezTo>
                    <a:pt x="1110" y="800"/>
                    <a:pt x="1110" y="805"/>
                    <a:pt x="1102" y="808"/>
                  </a:cubicBezTo>
                  <a:cubicBezTo>
                    <a:pt x="1099" y="802"/>
                    <a:pt x="1104" y="795"/>
                    <a:pt x="1098" y="792"/>
                  </a:cubicBezTo>
                  <a:cubicBezTo>
                    <a:pt x="1094" y="789"/>
                    <a:pt x="1084" y="788"/>
                    <a:pt x="1084" y="788"/>
                  </a:cubicBezTo>
                  <a:cubicBezTo>
                    <a:pt x="1077" y="780"/>
                    <a:pt x="1076" y="783"/>
                    <a:pt x="1067" y="786"/>
                  </a:cubicBezTo>
                  <a:cubicBezTo>
                    <a:pt x="1064" y="788"/>
                    <a:pt x="1057" y="789"/>
                    <a:pt x="1057" y="789"/>
                  </a:cubicBezTo>
                  <a:cubicBezTo>
                    <a:pt x="1054" y="789"/>
                    <a:pt x="1051" y="789"/>
                    <a:pt x="1048" y="788"/>
                  </a:cubicBezTo>
                  <a:cubicBezTo>
                    <a:pt x="1046" y="786"/>
                    <a:pt x="1045" y="778"/>
                    <a:pt x="1045" y="778"/>
                  </a:cubicBezTo>
                  <a:cubicBezTo>
                    <a:pt x="1046" y="778"/>
                    <a:pt x="1048" y="777"/>
                    <a:pt x="1050" y="775"/>
                  </a:cubicBezTo>
                  <a:cubicBezTo>
                    <a:pt x="1060" y="772"/>
                    <a:pt x="1067" y="778"/>
                    <a:pt x="1060" y="763"/>
                  </a:cubicBezTo>
                  <a:cubicBezTo>
                    <a:pt x="1059" y="763"/>
                    <a:pt x="1057" y="761"/>
                    <a:pt x="1056" y="761"/>
                  </a:cubicBezTo>
                  <a:cubicBezTo>
                    <a:pt x="1053" y="761"/>
                    <a:pt x="1048" y="761"/>
                    <a:pt x="1046" y="763"/>
                  </a:cubicBezTo>
                  <a:cubicBezTo>
                    <a:pt x="1046" y="764"/>
                    <a:pt x="1045" y="766"/>
                    <a:pt x="1043" y="767"/>
                  </a:cubicBezTo>
                  <a:cubicBezTo>
                    <a:pt x="1036" y="775"/>
                    <a:pt x="1025" y="777"/>
                    <a:pt x="1016" y="780"/>
                  </a:cubicBezTo>
                  <a:cubicBezTo>
                    <a:pt x="1011" y="780"/>
                    <a:pt x="1006" y="778"/>
                    <a:pt x="1003" y="777"/>
                  </a:cubicBezTo>
                  <a:cubicBezTo>
                    <a:pt x="1002" y="777"/>
                    <a:pt x="997" y="775"/>
                    <a:pt x="997" y="775"/>
                  </a:cubicBezTo>
                  <a:cubicBezTo>
                    <a:pt x="988" y="763"/>
                    <a:pt x="986" y="761"/>
                    <a:pt x="971" y="758"/>
                  </a:cubicBezTo>
                  <a:cubicBezTo>
                    <a:pt x="971" y="753"/>
                    <a:pt x="974" y="747"/>
                    <a:pt x="971" y="742"/>
                  </a:cubicBezTo>
                  <a:cubicBezTo>
                    <a:pt x="969" y="739"/>
                    <a:pt x="960" y="736"/>
                    <a:pt x="957" y="734"/>
                  </a:cubicBezTo>
                  <a:cubicBezTo>
                    <a:pt x="954" y="733"/>
                    <a:pt x="947" y="731"/>
                    <a:pt x="947" y="731"/>
                  </a:cubicBezTo>
                  <a:cubicBezTo>
                    <a:pt x="941" y="725"/>
                    <a:pt x="935" y="722"/>
                    <a:pt x="929" y="716"/>
                  </a:cubicBezTo>
                  <a:cubicBezTo>
                    <a:pt x="930" y="706"/>
                    <a:pt x="932" y="700"/>
                    <a:pt x="941" y="697"/>
                  </a:cubicBezTo>
                  <a:cubicBezTo>
                    <a:pt x="955" y="698"/>
                    <a:pt x="968" y="702"/>
                    <a:pt x="980" y="705"/>
                  </a:cubicBezTo>
                  <a:cubicBezTo>
                    <a:pt x="986" y="711"/>
                    <a:pt x="988" y="716"/>
                    <a:pt x="995" y="720"/>
                  </a:cubicBezTo>
                  <a:cubicBezTo>
                    <a:pt x="1005" y="734"/>
                    <a:pt x="1012" y="736"/>
                    <a:pt x="1025" y="744"/>
                  </a:cubicBezTo>
                  <a:cubicBezTo>
                    <a:pt x="1033" y="742"/>
                    <a:pt x="1045" y="747"/>
                    <a:pt x="1051" y="741"/>
                  </a:cubicBezTo>
                  <a:cubicBezTo>
                    <a:pt x="1060" y="733"/>
                    <a:pt x="1048" y="738"/>
                    <a:pt x="1059" y="734"/>
                  </a:cubicBezTo>
                  <a:cubicBezTo>
                    <a:pt x="1064" y="738"/>
                    <a:pt x="1068" y="739"/>
                    <a:pt x="1073" y="742"/>
                  </a:cubicBezTo>
                  <a:cubicBezTo>
                    <a:pt x="1079" y="752"/>
                    <a:pt x="1093" y="750"/>
                    <a:pt x="1104" y="753"/>
                  </a:cubicBezTo>
                  <a:cubicBezTo>
                    <a:pt x="1121" y="764"/>
                    <a:pt x="1110" y="759"/>
                    <a:pt x="1141" y="761"/>
                  </a:cubicBezTo>
                  <a:cubicBezTo>
                    <a:pt x="1152" y="763"/>
                    <a:pt x="1156" y="766"/>
                    <a:pt x="1163" y="775"/>
                  </a:cubicBezTo>
                  <a:cubicBezTo>
                    <a:pt x="1159" y="788"/>
                    <a:pt x="1167" y="781"/>
                    <a:pt x="1173" y="777"/>
                  </a:cubicBezTo>
                  <a:cubicBezTo>
                    <a:pt x="1175" y="770"/>
                    <a:pt x="1178" y="770"/>
                    <a:pt x="1181" y="764"/>
                  </a:cubicBezTo>
                  <a:cubicBezTo>
                    <a:pt x="1190" y="767"/>
                    <a:pt x="1189" y="772"/>
                    <a:pt x="1187" y="783"/>
                  </a:cubicBezTo>
                  <a:cubicBezTo>
                    <a:pt x="1195" y="789"/>
                    <a:pt x="1206" y="786"/>
                    <a:pt x="1215" y="789"/>
                  </a:cubicBezTo>
                  <a:cubicBezTo>
                    <a:pt x="1221" y="791"/>
                    <a:pt x="1226" y="797"/>
                    <a:pt x="1234" y="800"/>
                  </a:cubicBezTo>
                  <a:cubicBezTo>
                    <a:pt x="1245" y="803"/>
                    <a:pt x="1255" y="808"/>
                    <a:pt x="1265" y="816"/>
                  </a:cubicBezTo>
                  <a:cubicBezTo>
                    <a:pt x="1268" y="827"/>
                    <a:pt x="1272" y="831"/>
                    <a:pt x="1282" y="834"/>
                  </a:cubicBezTo>
                  <a:cubicBezTo>
                    <a:pt x="1286" y="842"/>
                    <a:pt x="1288" y="847"/>
                    <a:pt x="1296" y="852"/>
                  </a:cubicBezTo>
                  <a:cubicBezTo>
                    <a:pt x="1308" y="849"/>
                    <a:pt x="1302" y="850"/>
                    <a:pt x="1314" y="847"/>
                  </a:cubicBezTo>
                  <a:cubicBezTo>
                    <a:pt x="1316" y="845"/>
                    <a:pt x="1319" y="845"/>
                    <a:pt x="1319" y="845"/>
                  </a:cubicBezTo>
                  <a:cubicBezTo>
                    <a:pt x="1328" y="852"/>
                    <a:pt x="1322" y="842"/>
                    <a:pt x="1319" y="839"/>
                  </a:cubicBezTo>
                  <a:cubicBezTo>
                    <a:pt x="1316" y="844"/>
                    <a:pt x="1311" y="847"/>
                    <a:pt x="1310" y="853"/>
                  </a:cubicBezTo>
                  <a:cubicBezTo>
                    <a:pt x="1310" y="856"/>
                    <a:pt x="1307" y="863"/>
                    <a:pt x="1307" y="863"/>
                  </a:cubicBezTo>
                  <a:cubicBezTo>
                    <a:pt x="1308" y="869"/>
                    <a:pt x="1310" y="880"/>
                    <a:pt x="1319" y="880"/>
                  </a:cubicBezTo>
                  <a:lnTo>
                    <a:pt x="1320" y="916"/>
                  </a:lnTo>
                  <a:lnTo>
                    <a:pt x="1348" y="1005"/>
                  </a:lnTo>
                  <a:lnTo>
                    <a:pt x="1373" y="1033"/>
                  </a:lnTo>
                  <a:lnTo>
                    <a:pt x="1416" y="994"/>
                  </a:lnTo>
                  <a:lnTo>
                    <a:pt x="1413" y="967"/>
                  </a:lnTo>
                  <a:lnTo>
                    <a:pt x="1424" y="959"/>
                  </a:lnTo>
                  <a:lnTo>
                    <a:pt x="1423" y="925"/>
                  </a:lnTo>
                  <a:lnTo>
                    <a:pt x="1452" y="916"/>
                  </a:lnTo>
                  <a:lnTo>
                    <a:pt x="1520" y="855"/>
                  </a:lnTo>
                  <a:lnTo>
                    <a:pt x="1533" y="839"/>
                  </a:lnTo>
                  <a:lnTo>
                    <a:pt x="1588" y="824"/>
                  </a:lnTo>
                  <a:lnTo>
                    <a:pt x="1608" y="847"/>
                  </a:lnTo>
                  <a:lnTo>
                    <a:pt x="1602" y="858"/>
                  </a:lnTo>
                  <a:lnTo>
                    <a:pt x="1619" y="875"/>
                  </a:lnTo>
                  <a:lnTo>
                    <a:pt x="1624" y="899"/>
                  </a:lnTo>
                  <a:lnTo>
                    <a:pt x="1641" y="906"/>
                  </a:lnTo>
                  <a:lnTo>
                    <a:pt x="1677" y="892"/>
                  </a:lnTo>
                  <a:lnTo>
                    <a:pt x="1675" y="975"/>
                  </a:lnTo>
                  <a:lnTo>
                    <a:pt x="1684" y="956"/>
                  </a:lnTo>
                  <a:lnTo>
                    <a:pt x="1707" y="1000"/>
                  </a:lnTo>
                  <a:lnTo>
                    <a:pt x="1704" y="1030"/>
                  </a:lnTo>
                  <a:lnTo>
                    <a:pt x="1718" y="1013"/>
                  </a:lnTo>
                  <a:lnTo>
                    <a:pt x="1721" y="997"/>
                  </a:lnTo>
                  <a:lnTo>
                    <a:pt x="1738" y="972"/>
                  </a:lnTo>
                  <a:lnTo>
                    <a:pt x="1728" y="958"/>
                  </a:lnTo>
                  <a:lnTo>
                    <a:pt x="1737" y="942"/>
                  </a:lnTo>
                  <a:lnTo>
                    <a:pt x="1725" y="913"/>
                  </a:lnTo>
                  <a:lnTo>
                    <a:pt x="1732" y="889"/>
                  </a:lnTo>
                  <a:lnTo>
                    <a:pt x="1715" y="895"/>
                  </a:lnTo>
                  <a:lnTo>
                    <a:pt x="1707" y="874"/>
                  </a:lnTo>
                  <a:lnTo>
                    <a:pt x="1701" y="844"/>
                  </a:lnTo>
                  <a:lnTo>
                    <a:pt x="1714" y="816"/>
                  </a:lnTo>
                  <a:lnTo>
                    <a:pt x="1728" y="834"/>
                  </a:lnTo>
                  <a:lnTo>
                    <a:pt x="1721" y="880"/>
                  </a:lnTo>
                  <a:lnTo>
                    <a:pt x="1738" y="849"/>
                  </a:lnTo>
                  <a:lnTo>
                    <a:pt x="1732" y="824"/>
                  </a:lnTo>
                  <a:lnTo>
                    <a:pt x="1752" y="808"/>
                  </a:lnTo>
                  <a:lnTo>
                    <a:pt x="1752" y="797"/>
                  </a:lnTo>
                  <a:lnTo>
                    <a:pt x="1759" y="800"/>
                  </a:lnTo>
                  <a:lnTo>
                    <a:pt x="1796" y="756"/>
                  </a:lnTo>
                  <a:lnTo>
                    <a:pt x="1805" y="684"/>
                  </a:lnTo>
                  <a:lnTo>
                    <a:pt x="1810" y="655"/>
                  </a:lnTo>
                  <a:lnTo>
                    <a:pt x="1794" y="664"/>
                  </a:lnTo>
                  <a:lnTo>
                    <a:pt x="1788" y="655"/>
                  </a:lnTo>
                  <a:lnTo>
                    <a:pt x="1800" y="638"/>
                  </a:lnTo>
                  <a:lnTo>
                    <a:pt x="1776" y="592"/>
                  </a:lnTo>
                  <a:lnTo>
                    <a:pt x="1763" y="580"/>
                  </a:lnTo>
                  <a:lnTo>
                    <a:pt x="1783" y="544"/>
                  </a:lnTo>
                  <a:lnTo>
                    <a:pt x="1762" y="539"/>
                  </a:lnTo>
                  <a:lnTo>
                    <a:pt x="1743" y="531"/>
                  </a:lnTo>
                  <a:lnTo>
                    <a:pt x="1751" y="503"/>
                  </a:lnTo>
                  <a:lnTo>
                    <a:pt x="1763" y="487"/>
                  </a:lnTo>
                  <a:lnTo>
                    <a:pt x="1766" y="519"/>
                  </a:lnTo>
                  <a:lnTo>
                    <a:pt x="1788" y="498"/>
                  </a:lnTo>
                  <a:lnTo>
                    <a:pt x="1805" y="497"/>
                  </a:lnTo>
                  <a:lnTo>
                    <a:pt x="1797" y="519"/>
                  </a:lnTo>
                  <a:lnTo>
                    <a:pt x="1824" y="528"/>
                  </a:lnTo>
                  <a:lnTo>
                    <a:pt x="1816" y="545"/>
                  </a:lnTo>
                  <a:lnTo>
                    <a:pt x="1830" y="559"/>
                  </a:lnTo>
                  <a:lnTo>
                    <a:pt x="1830" y="588"/>
                  </a:lnTo>
                  <a:lnTo>
                    <a:pt x="1861" y="559"/>
                  </a:lnTo>
                  <a:lnTo>
                    <a:pt x="1850" y="531"/>
                  </a:lnTo>
                  <a:lnTo>
                    <a:pt x="1821" y="489"/>
                  </a:lnTo>
                  <a:lnTo>
                    <a:pt x="1830" y="473"/>
                  </a:lnTo>
                  <a:lnTo>
                    <a:pt x="1824" y="448"/>
                  </a:lnTo>
                  <a:lnTo>
                    <a:pt x="1844" y="427"/>
                  </a:lnTo>
                  <a:lnTo>
                    <a:pt x="1868" y="416"/>
                  </a:lnTo>
                  <a:lnTo>
                    <a:pt x="1867" y="367"/>
                  </a:lnTo>
                  <a:lnTo>
                    <a:pt x="1865" y="333"/>
                  </a:lnTo>
                  <a:lnTo>
                    <a:pt x="1858" y="302"/>
                  </a:lnTo>
                  <a:lnTo>
                    <a:pt x="1830" y="248"/>
                  </a:lnTo>
                  <a:lnTo>
                    <a:pt x="1825" y="275"/>
                  </a:lnTo>
                  <a:lnTo>
                    <a:pt x="1807" y="258"/>
                  </a:lnTo>
                  <a:lnTo>
                    <a:pt x="1790" y="266"/>
                  </a:lnTo>
                  <a:lnTo>
                    <a:pt x="1805" y="226"/>
                  </a:lnTo>
                  <a:lnTo>
                    <a:pt x="1821" y="192"/>
                  </a:lnTo>
                  <a:lnTo>
                    <a:pt x="1850" y="176"/>
                  </a:lnTo>
                  <a:lnTo>
                    <a:pt x="1853" y="161"/>
                  </a:lnTo>
                  <a:lnTo>
                    <a:pt x="1873" y="155"/>
                  </a:lnTo>
                  <a:lnTo>
                    <a:pt x="1873" y="170"/>
                  </a:lnTo>
                  <a:lnTo>
                    <a:pt x="1896" y="145"/>
                  </a:lnTo>
                  <a:lnTo>
                    <a:pt x="1882" y="139"/>
                  </a:lnTo>
                  <a:lnTo>
                    <a:pt x="1882" y="120"/>
                  </a:lnTo>
                  <a:lnTo>
                    <a:pt x="1899" y="108"/>
                  </a:lnTo>
                  <a:lnTo>
                    <a:pt x="1906" y="122"/>
                  </a:lnTo>
                  <a:lnTo>
                    <a:pt x="1929" y="100"/>
                  </a:lnTo>
                  <a:lnTo>
                    <a:pt x="1926" y="120"/>
                  </a:lnTo>
                  <a:lnTo>
                    <a:pt x="1927" y="136"/>
                  </a:lnTo>
                  <a:lnTo>
                    <a:pt x="1926" y="158"/>
                  </a:lnTo>
                  <a:lnTo>
                    <a:pt x="1918" y="175"/>
                  </a:lnTo>
                  <a:lnTo>
                    <a:pt x="1932" y="197"/>
                  </a:lnTo>
                  <a:lnTo>
                    <a:pt x="1938" y="212"/>
                  </a:lnTo>
                  <a:lnTo>
                    <a:pt x="1947" y="209"/>
                  </a:lnTo>
                  <a:lnTo>
                    <a:pt x="1992" y="256"/>
                  </a:lnTo>
                  <a:lnTo>
                    <a:pt x="2002" y="233"/>
                  </a:lnTo>
                  <a:lnTo>
                    <a:pt x="2014" y="216"/>
                  </a:lnTo>
                  <a:lnTo>
                    <a:pt x="1994" y="205"/>
                  </a:lnTo>
                  <a:lnTo>
                    <a:pt x="1999" y="184"/>
                  </a:lnTo>
                  <a:lnTo>
                    <a:pt x="1999" y="172"/>
                  </a:lnTo>
                  <a:lnTo>
                    <a:pt x="1978" y="150"/>
                  </a:lnTo>
                  <a:lnTo>
                    <a:pt x="1960" y="147"/>
                  </a:lnTo>
                  <a:lnTo>
                    <a:pt x="1943" y="123"/>
                  </a:lnTo>
                  <a:lnTo>
                    <a:pt x="1966" y="119"/>
                  </a:lnTo>
                  <a:lnTo>
                    <a:pt x="1977" y="100"/>
                  </a:lnTo>
                  <a:lnTo>
                    <a:pt x="1991" y="106"/>
                  </a:lnTo>
                  <a:lnTo>
                    <a:pt x="2005" y="98"/>
                  </a:lnTo>
                  <a:lnTo>
                    <a:pt x="1990" y="80"/>
                  </a:lnTo>
                  <a:lnTo>
                    <a:pt x="2002" y="69"/>
                  </a:lnTo>
                  <a:lnTo>
                    <a:pt x="2021" y="68"/>
                  </a:lnTo>
                  <a:lnTo>
                    <a:pt x="2000" y="53"/>
                  </a:lnTo>
                  <a:lnTo>
                    <a:pt x="1975" y="51"/>
                  </a:lnTo>
                  <a:lnTo>
                    <a:pt x="1990" y="32"/>
                  </a:lnTo>
                  <a:lnTo>
                    <a:pt x="1989" y="11"/>
                  </a:lnTo>
                  <a:lnTo>
                    <a:pt x="2005" y="27"/>
                  </a:lnTo>
                  <a:lnTo>
                    <a:pt x="2015" y="18"/>
                  </a:lnTo>
                  <a:lnTo>
                    <a:pt x="2024" y="21"/>
                  </a:lnTo>
                  <a:lnTo>
                    <a:pt x="2038" y="36"/>
                  </a:lnTo>
                  <a:lnTo>
                    <a:pt x="2060" y="33"/>
                  </a:lnTo>
                  <a:lnTo>
                    <a:pt x="2042" y="15"/>
                  </a:lnTo>
                  <a:lnTo>
                    <a:pt x="2038" y="0"/>
                  </a:lnTo>
                  <a:lnTo>
                    <a:pt x="2006" y="5"/>
                  </a:lnTo>
                  <a:lnTo>
                    <a:pt x="1994" y="0"/>
                  </a:lnTo>
                  <a:lnTo>
                    <a:pt x="1955" y="11"/>
                  </a:lnTo>
                  <a:lnTo>
                    <a:pt x="1913" y="18"/>
                  </a:lnTo>
                  <a:lnTo>
                    <a:pt x="1886" y="30"/>
                  </a:lnTo>
                  <a:lnTo>
                    <a:pt x="1885" y="47"/>
                  </a:lnTo>
                  <a:lnTo>
                    <a:pt x="1864" y="50"/>
                  </a:lnTo>
                  <a:cubicBezTo>
                    <a:pt x="1858" y="55"/>
                    <a:pt x="1854" y="75"/>
                    <a:pt x="1847" y="77"/>
                  </a:cubicBezTo>
                  <a:cubicBezTo>
                    <a:pt x="1839" y="82"/>
                    <a:pt x="1830" y="65"/>
                    <a:pt x="1820" y="63"/>
                  </a:cubicBezTo>
                  <a:lnTo>
                    <a:pt x="1786" y="66"/>
                  </a:lnTo>
                  <a:lnTo>
                    <a:pt x="1732" y="56"/>
                  </a:lnTo>
                  <a:lnTo>
                    <a:pt x="1709" y="62"/>
                  </a:lnTo>
                  <a:lnTo>
                    <a:pt x="1678" y="56"/>
                  </a:lnTo>
                  <a:lnTo>
                    <a:pt x="1666" y="47"/>
                  </a:lnTo>
                  <a:lnTo>
                    <a:pt x="1643" y="50"/>
                  </a:lnTo>
                  <a:cubicBezTo>
                    <a:pt x="1635" y="52"/>
                    <a:pt x="1626" y="57"/>
                    <a:pt x="1618" y="60"/>
                  </a:cubicBezTo>
                  <a:cubicBezTo>
                    <a:pt x="1610" y="63"/>
                    <a:pt x="1603" y="67"/>
                    <a:pt x="1597" y="71"/>
                  </a:cubicBezTo>
                  <a:cubicBezTo>
                    <a:pt x="1591" y="75"/>
                    <a:pt x="1587" y="84"/>
                    <a:pt x="1583" y="83"/>
                  </a:cubicBezTo>
                  <a:cubicBezTo>
                    <a:pt x="1571" y="90"/>
                    <a:pt x="1576" y="67"/>
                    <a:pt x="1571" y="65"/>
                  </a:cubicBezTo>
                  <a:lnTo>
                    <a:pt x="1553" y="69"/>
                  </a:lnTo>
                  <a:cubicBezTo>
                    <a:pt x="1544" y="66"/>
                    <a:pt x="1531" y="50"/>
                    <a:pt x="1517" y="47"/>
                  </a:cubicBezTo>
                  <a:cubicBezTo>
                    <a:pt x="1503" y="46"/>
                    <a:pt x="1479" y="45"/>
                    <a:pt x="1468" y="48"/>
                  </a:cubicBezTo>
                  <a:cubicBezTo>
                    <a:pt x="1457" y="51"/>
                    <a:pt x="1461" y="63"/>
                    <a:pt x="1451" y="63"/>
                  </a:cubicBezTo>
                  <a:cubicBezTo>
                    <a:pt x="1439" y="66"/>
                    <a:pt x="1419" y="48"/>
                    <a:pt x="1408" y="47"/>
                  </a:cubicBezTo>
                  <a:cubicBezTo>
                    <a:pt x="1397" y="46"/>
                    <a:pt x="1390" y="59"/>
                    <a:pt x="1382" y="59"/>
                  </a:cubicBezTo>
                  <a:cubicBezTo>
                    <a:pt x="1374" y="59"/>
                    <a:pt x="1362" y="52"/>
                    <a:pt x="1357" y="47"/>
                  </a:cubicBezTo>
                  <a:cubicBezTo>
                    <a:pt x="1352" y="42"/>
                    <a:pt x="1356" y="36"/>
                    <a:pt x="1349" y="30"/>
                  </a:cubicBezTo>
                  <a:cubicBezTo>
                    <a:pt x="1333" y="26"/>
                    <a:pt x="1330" y="13"/>
                    <a:pt x="1318" y="11"/>
                  </a:cubicBezTo>
                  <a:cubicBezTo>
                    <a:pt x="1306" y="9"/>
                    <a:pt x="1287" y="20"/>
                    <a:pt x="1277" y="20"/>
                  </a:cubicBezTo>
                  <a:cubicBezTo>
                    <a:pt x="1267" y="20"/>
                    <a:pt x="1268" y="10"/>
                    <a:pt x="1259" y="9"/>
                  </a:cubicBezTo>
                  <a:lnTo>
                    <a:pt x="1222" y="14"/>
                  </a:lnTo>
                  <a:lnTo>
                    <a:pt x="1210" y="32"/>
                  </a:lnTo>
                  <a:cubicBezTo>
                    <a:pt x="1203" y="35"/>
                    <a:pt x="1187" y="28"/>
                    <a:pt x="1178" y="29"/>
                  </a:cubicBezTo>
                  <a:cubicBezTo>
                    <a:pt x="1169" y="30"/>
                    <a:pt x="1164" y="36"/>
                    <a:pt x="1154" y="39"/>
                  </a:cubicBezTo>
                  <a:cubicBezTo>
                    <a:pt x="1144" y="42"/>
                    <a:pt x="1124" y="44"/>
                    <a:pt x="1120" y="48"/>
                  </a:cubicBezTo>
                  <a:cubicBezTo>
                    <a:pt x="1109" y="57"/>
                    <a:pt x="1132" y="61"/>
                    <a:pt x="1132" y="65"/>
                  </a:cubicBezTo>
                  <a:cubicBezTo>
                    <a:pt x="1132" y="69"/>
                    <a:pt x="1126" y="70"/>
                    <a:pt x="1118" y="72"/>
                  </a:cubicBezTo>
                  <a:cubicBezTo>
                    <a:pt x="1110" y="74"/>
                    <a:pt x="1084" y="72"/>
                    <a:pt x="1085" y="77"/>
                  </a:cubicBezTo>
                  <a:cubicBezTo>
                    <a:pt x="1085" y="86"/>
                    <a:pt x="1126" y="103"/>
                    <a:pt x="1127" y="105"/>
                  </a:cubicBezTo>
                  <a:lnTo>
                    <a:pt x="1090" y="90"/>
                  </a:lnTo>
                  <a:lnTo>
                    <a:pt x="1072" y="95"/>
                  </a:lnTo>
                  <a:cubicBezTo>
                    <a:pt x="1063" y="93"/>
                    <a:pt x="1039" y="65"/>
                    <a:pt x="1033" y="80"/>
                  </a:cubicBezTo>
                  <a:cubicBezTo>
                    <a:pt x="1027" y="95"/>
                    <a:pt x="1077" y="132"/>
                    <a:pt x="1084" y="147"/>
                  </a:cubicBezTo>
                  <a:lnTo>
                    <a:pt x="1075" y="171"/>
                  </a:lnTo>
                  <a:lnTo>
                    <a:pt x="1040" y="170"/>
                  </a:lnTo>
                  <a:cubicBezTo>
                    <a:pt x="1040" y="170"/>
                    <a:pt x="1061" y="164"/>
                    <a:pt x="1060" y="155"/>
                  </a:cubicBezTo>
                  <a:cubicBezTo>
                    <a:pt x="1059" y="146"/>
                    <a:pt x="1043" y="127"/>
                    <a:pt x="1031" y="113"/>
                  </a:cubicBezTo>
                  <a:cubicBezTo>
                    <a:pt x="1025" y="101"/>
                    <a:pt x="1030" y="84"/>
                    <a:pt x="1024" y="81"/>
                  </a:cubicBezTo>
                  <a:cubicBezTo>
                    <a:pt x="1018" y="78"/>
                    <a:pt x="997" y="65"/>
                    <a:pt x="989" y="71"/>
                  </a:cubicBezTo>
                  <a:cubicBezTo>
                    <a:pt x="968" y="74"/>
                    <a:pt x="970" y="107"/>
                    <a:pt x="974" y="116"/>
                  </a:cubicBezTo>
                  <a:cubicBezTo>
                    <a:pt x="978" y="125"/>
                    <a:pt x="1009" y="122"/>
                    <a:pt x="1012" y="125"/>
                  </a:cubicBezTo>
                  <a:cubicBezTo>
                    <a:pt x="1028" y="153"/>
                    <a:pt x="1005" y="143"/>
                    <a:pt x="989" y="134"/>
                  </a:cubicBezTo>
                  <a:cubicBezTo>
                    <a:pt x="973" y="125"/>
                    <a:pt x="968" y="128"/>
                    <a:pt x="958" y="128"/>
                  </a:cubicBezTo>
                  <a:cubicBezTo>
                    <a:pt x="948" y="128"/>
                    <a:pt x="931" y="133"/>
                    <a:pt x="926" y="137"/>
                  </a:cubicBezTo>
                  <a:cubicBezTo>
                    <a:pt x="921" y="141"/>
                    <a:pt x="939" y="157"/>
                    <a:pt x="926" y="152"/>
                  </a:cubicBezTo>
                  <a:cubicBezTo>
                    <a:pt x="913" y="147"/>
                    <a:pt x="899" y="149"/>
                    <a:pt x="886" y="147"/>
                  </a:cubicBezTo>
                  <a:cubicBezTo>
                    <a:pt x="873" y="145"/>
                    <a:pt x="863" y="136"/>
                    <a:pt x="847" y="140"/>
                  </a:cubicBezTo>
                  <a:cubicBezTo>
                    <a:pt x="825" y="147"/>
                    <a:pt x="794" y="185"/>
                    <a:pt x="787" y="171"/>
                  </a:cubicBezTo>
                  <a:cubicBezTo>
                    <a:pt x="780" y="157"/>
                    <a:pt x="800" y="155"/>
                    <a:pt x="800" y="150"/>
                  </a:cubicBezTo>
                  <a:cubicBezTo>
                    <a:pt x="800" y="145"/>
                    <a:pt x="796" y="138"/>
                    <a:pt x="790" y="138"/>
                  </a:cubicBezTo>
                  <a:cubicBezTo>
                    <a:pt x="784" y="138"/>
                    <a:pt x="764" y="144"/>
                    <a:pt x="763" y="152"/>
                  </a:cubicBezTo>
                  <a:cubicBezTo>
                    <a:pt x="761" y="163"/>
                    <a:pt x="783" y="181"/>
                    <a:pt x="782" y="186"/>
                  </a:cubicBezTo>
                  <a:cubicBezTo>
                    <a:pt x="781" y="191"/>
                    <a:pt x="765" y="180"/>
                    <a:pt x="758" y="183"/>
                  </a:cubicBezTo>
                  <a:cubicBezTo>
                    <a:pt x="751" y="186"/>
                    <a:pt x="746" y="207"/>
                    <a:pt x="742" y="203"/>
                  </a:cubicBezTo>
                  <a:lnTo>
                    <a:pt x="728" y="189"/>
                  </a:lnTo>
                  <a:lnTo>
                    <a:pt x="746" y="170"/>
                  </a:lnTo>
                  <a:lnTo>
                    <a:pt x="733" y="158"/>
                  </a:lnTo>
                  <a:cubicBezTo>
                    <a:pt x="727" y="155"/>
                    <a:pt x="718" y="150"/>
                    <a:pt x="712" y="149"/>
                  </a:cubicBezTo>
                  <a:cubicBezTo>
                    <a:pt x="706" y="148"/>
                    <a:pt x="701" y="154"/>
                    <a:pt x="698" y="152"/>
                  </a:cubicBezTo>
                  <a:cubicBezTo>
                    <a:pt x="695" y="150"/>
                    <a:pt x="698" y="139"/>
                    <a:pt x="695" y="138"/>
                  </a:cubicBezTo>
                  <a:cubicBezTo>
                    <a:pt x="692" y="137"/>
                    <a:pt x="685" y="146"/>
                    <a:pt x="680" y="146"/>
                  </a:cubicBezTo>
                  <a:cubicBezTo>
                    <a:pt x="675" y="146"/>
                    <a:pt x="677" y="142"/>
                    <a:pt x="667" y="140"/>
                  </a:cubicBezTo>
                  <a:cubicBezTo>
                    <a:pt x="657" y="138"/>
                    <a:pt x="632" y="139"/>
                    <a:pt x="622" y="135"/>
                  </a:cubicBezTo>
                  <a:cubicBezTo>
                    <a:pt x="612" y="131"/>
                    <a:pt x="632" y="117"/>
                    <a:pt x="608" y="113"/>
                  </a:cubicBezTo>
                  <a:cubicBezTo>
                    <a:pt x="584" y="109"/>
                    <a:pt x="590" y="119"/>
                    <a:pt x="583" y="119"/>
                  </a:cubicBezTo>
                  <a:lnTo>
                    <a:pt x="568" y="114"/>
                  </a:lnTo>
                  <a:cubicBezTo>
                    <a:pt x="555" y="116"/>
                    <a:pt x="521" y="125"/>
                    <a:pt x="505" y="131"/>
                  </a:cubicBezTo>
                  <a:cubicBezTo>
                    <a:pt x="482" y="140"/>
                    <a:pt x="485" y="140"/>
                    <a:pt x="472" y="152"/>
                  </a:cubicBezTo>
                  <a:cubicBezTo>
                    <a:pt x="459" y="164"/>
                    <a:pt x="443" y="192"/>
                    <a:pt x="428" y="204"/>
                  </a:cubicBezTo>
                  <a:cubicBezTo>
                    <a:pt x="410" y="223"/>
                    <a:pt x="393" y="217"/>
                    <a:pt x="382" y="224"/>
                  </a:cubicBezTo>
                  <a:lnTo>
                    <a:pt x="364" y="248"/>
                  </a:lnTo>
                  <a:lnTo>
                    <a:pt x="368" y="290"/>
                  </a:lnTo>
                  <a:lnTo>
                    <a:pt x="389" y="306"/>
                  </a:lnTo>
                  <a:lnTo>
                    <a:pt x="436" y="290"/>
                  </a:lnTo>
                  <a:cubicBezTo>
                    <a:pt x="447" y="296"/>
                    <a:pt x="448" y="335"/>
                    <a:pt x="457" y="341"/>
                  </a:cubicBezTo>
                  <a:cubicBezTo>
                    <a:pt x="468" y="348"/>
                    <a:pt x="486" y="330"/>
                    <a:pt x="491" y="324"/>
                  </a:cubicBezTo>
                  <a:lnTo>
                    <a:pt x="496" y="300"/>
                  </a:lnTo>
                  <a:lnTo>
                    <a:pt x="514" y="281"/>
                  </a:lnTo>
                  <a:cubicBezTo>
                    <a:pt x="515" y="270"/>
                    <a:pt x="499" y="245"/>
                    <a:pt x="502" y="234"/>
                  </a:cubicBezTo>
                  <a:cubicBezTo>
                    <a:pt x="505" y="225"/>
                    <a:pt x="526" y="220"/>
                    <a:pt x="535" y="213"/>
                  </a:cubicBezTo>
                  <a:cubicBezTo>
                    <a:pt x="544" y="206"/>
                    <a:pt x="546" y="192"/>
                    <a:pt x="554" y="191"/>
                  </a:cubicBezTo>
                  <a:cubicBezTo>
                    <a:pt x="567" y="190"/>
                    <a:pt x="580" y="200"/>
                    <a:pt x="581" y="204"/>
                  </a:cubicBezTo>
                  <a:cubicBezTo>
                    <a:pt x="581" y="208"/>
                    <a:pt x="560" y="200"/>
                    <a:pt x="557" y="215"/>
                  </a:cubicBezTo>
                  <a:cubicBezTo>
                    <a:pt x="554" y="230"/>
                    <a:pt x="535" y="233"/>
                    <a:pt x="533" y="242"/>
                  </a:cubicBezTo>
                  <a:lnTo>
                    <a:pt x="548" y="267"/>
                  </a:lnTo>
                  <a:lnTo>
                    <a:pt x="571" y="276"/>
                  </a:lnTo>
                  <a:lnTo>
                    <a:pt x="598" y="264"/>
                  </a:lnTo>
                  <a:lnTo>
                    <a:pt x="625" y="261"/>
                  </a:lnTo>
                  <a:cubicBezTo>
                    <a:pt x="632" y="263"/>
                    <a:pt x="645" y="271"/>
                    <a:pt x="638" y="276"/>
                  </a:cubicBezTo>
                  <a:cubicBezTo>
                    <a:pt x="631" y="281"/>
                    <a:pt x="593" y="287"/>
                    <a:pt x="584" y="293"/>
                  </a:cubicBezTo>
                  <a:cubicBezTo>
                    <a:pt x="575" y="299"/>
                    <a:pt x="587" y="309"/>
                    <a:pt x="581" y="311"/>
                  </a:cubicBezTo>
                  <a:cubicBezTo>
                    <a:pt x="567" y="319"/>
                    <a:pt x="556" y="301"/>
                    <a:pt x="550" y="303"/>
                  </a:cubicBezTo>
                  <a:lnTo>
                    <a:pt x="547" y="323"/>
                  </a:lnTo>
                  <a:lnTo>
                    <a:pt x="536" y="350"/>
                  </a:lnTo>
                  <a:lnTo>
                    <a:pt x="512" y="351"/>
                  </a:lnTo>
                  <a:lnTo>
                    <a:pt x="476" y="360"/>
                  </a:lnTo>
                  <a:lnTo>
                    <a:pt x="457" y="351"/>
                  </a:lnTo>
                  <a:lnTo>
                    <a:pt x="443" y="357"/>
                  </a:lnTo>
                  <a:lnTo>
                    <a:pt x="419" y="342"/>
                  </a:lnTo>
                  <a:cubicBezTo>
                    <a:pt x="417" y="335"/>
                    <a:pt x="433" y="329"/>
                    <a:pt x="428" y="317"/>
                  </a:cubicBezTo>
                  <a:cubicBezTo>
                    <a:pt x="423" y="305"/>
                    <a:pt x="396" y="313"/>
                    <a:pt x="392" y="321"/>
                  </a:cubicBezTo>
                  <a:lnTo>
                    <a:pt x="397" y="362"/>
                  </a:lnTo>
                  <a:lnTo>
                    <a:pt x="373" y="362"/>
                  </a:lnTo>
                  <a:cubicBezTo>
                    <a:pt x="365" y="366"/>
                    <a:pt x="355" y="380"/>
                    <a:pt x="347" y="386"/>
                  </a:cubicBezTo>
                  <a:cubicBezTo>
                    <a:pt x="339" y="392"/>
                    <a:pt x="332" y="379"/>
                    <a:pt x="322" y="399"/>
                  </a:cubicBezTo>
                  <a:cubicBezTo>
                    <a:pt x="312" y="419"/>
                    <a:pt x="301" y="411"/>
                    <a:pt x="293" y="414"/>
                  </a:cubicBezTo>
                  <a:cubicBezTo>
                    <a:pt x="285" y="417"/>
                    <a:pt x="280" y="414"/>
                    <a:pt x="275" y="416"/>
                  </a:cubicBezTo>
                  <a:cubicBezTo>
                    <a:pt x="270" y="418"/>
                    <a:pt x="267" y="426"/>
                    <a:pt x="260" y="426"/>
                  </a:cubicBezTo>
                  <a:cubicBezTo>
                    <a:pt x="253" y="426"/>
                    <a:pt x="238" y="417"/>
                    <a:pt x="232" y="419"/>
                  </a:cubicBezTo>
                  <a:cubicBezTo>
                    <a:pt x="226" y="421"/>
                    <a:pt x="221" y="432"/>
                    <a:pt x="226" y="437"/>
                  </a:cubicBezTo>
                  <a:lnTo>
                    <a:pt x="263" y="449"/>
                  </a:lnTo>
                  <a:lnTo>
                    <a:pt x="272" y="474"/>
                  </a:lnTo>
                  <a:lnTo>
                    <a:pt x="262" y="503"/>
                  </a:lnTo>
                  <a:cubicBezTo>
                    <a:pt x="251" y="507"/>
                    <a:pt x="223" y="499"/>
                    <a:pt x="206" y="498"/>
                  </a:cubicBezTo>
                  <a:cubicBezTo>
                    <a:pt x="189" y="497"/>
                    <a:pt x="164" y="492"/>
                    <a:pt x="158" y="498"/>
                  </a:cubicBezTo>
                  <a:cubicBezTo>
                    <a:pt x="152" y="504"/>
                    <a:pt x="167" y="527"/>
                    <a:pt x="167" y="537"/>
                  </a:cubicBezTo>
                  <a:cubicBezTo>
                    <a:pt x="167" y="547"/>
                    <a:pt x="159" y="551"/>
                    <a:pt x="157" y="557"/>
                  </a:cubicBezTo>
                  <a:cubicBezTo>
                    <a:pt x="155" y="563"/>
                    <a:pt x="161" y="569"/>
                    <a:pt x="157" y="576"/>
                  </a:cubicBezTo>
                  <a:cubicBezTo>
                    <a:pt x="153" y="583"/>
                    <a:pt x="127" y="594"/>
                    <a:pt x="130" y="597"/>
                  </a:cubicBezTo>
                  <a:cubicBezTo>
                    <a:pt x="139" y="606"/>
                    <a:pt x="160" y="592"/>
                    <a:pt x="176" y="592"/>
                  </a:cubicBezTo>
                  <a:lnTo>
                    <a:pt x="226" y="598"/>
                  </a:lnTo>
                  <a:lnTo>
                    <a:pt x="260" y="588"/>
                  </a:lnTo>
                  <a:lnTo>
                    <a:pt x="274" y="576"/>
                  </a:lnTo>
                  <a:cubicBezTo>
                    <a:pt x="282" y="573"/>
                    <a:pt x="306" y="573"/>
                    <a:pt x="307" y="569"/>
                  </a:cubicBezTo>
                  <a:cubicBezTo>
                    <a:pt x="321" y="557"/>
                    <a:pt x="283" y="559"/>
                    <a:pt x="283" y="552"/>
                  </a:cubicBezTo>
                  <a:cubicBezTo>
                    <a:pt x="283" y="545"/>
                    <a:pt x="300" y="533"/>
                    <a:pt x="307" y="528"/>
                  </a:cubicBezTo>
                  <a:lnTo>
                    <a:pt x="325" y="522"/>
                  </a:lnTo>
                  <a:lnTo>
                    <a:pt x="320" y="503"/>
                  </a:lnTo>
                  <a:cubicBezTo>
                    <a:pt x="323" y="499"/>
                    <a:pt x="336" y="495"/>
                    <a:pt x="342" y="495"/>
                  </a:cubicBezTo>
                  <a:cubicBezTo>
                    <a:pt x="348" y="495"/>
                    <a:pt x="350" y="506"/>
                    <a:pt x="358" y="505"/>
                  </a:cubicBezTo>
                  <a:cubicBezTo>
                    <a:pt x="366" y="504"/>
                    <a:pt x="384" y="490"/>
                    <a:pt x="393" y="491"/>
                  </a:cubicBezTo>
                  <a:lnTo>
                    <a:pt x="415" y="510"/>
                  </a:lnTo>
                  <a:cubicBezTo>
                    <a:pt x="416" y="517"/>
                    <a:pt x="407" y="520"/>
                    <a:pt x="401" y="530"/>
                  </a:cubicBezTo>
                  <a:lnTo>
                    <a:pt x="381" y="573"/>
                  </a:lnTo>
                  <a:lnTo>
                    <a:pt x="406" y="576"/>
                  </a:lnTo>
                  <a:lnTo>
                    <a:pt x="412" y="561"/>
                  </a:lnTo>
                  <a:lnTo>
                    <a:pt x="404" y="543"/>
                  </a:lnTo>
                  <a:cubicBezTo>
                    <a:pt x="406" y="539"/>
                    <a:pt x="417" y="541"/>
                    <a:pt x="423" y="538"/>
                  </a:cubicBezTo>
                  <a:cubicBezTo>
                    <a:pt x="430" y="537"/>
                    <a:pt x="435" y="526"/>
                    <a:pt x="441" y="527"/>
                  </a:cubicBezTo>
                  <a:cubicBezTo>
                    <a:pt x="447" y="528"/>
                    <a:pt x="453" y="542"/>
                    <a:pt x="460" y="547"/>
                  </a:cubicBezTo>
                  <a:lnTo>
                    <a:pt x="483" y="559"/>
                  </a:lnTo>
                  <a:lnTo>
                    <a:pt x="490" y="573"/>
                  </a:lnTo>
                  <a:lnTo>
                    <a:pt x="493" y="590"/>
                  </a:lnTo>
                  <a:lnTo>
                    <a:pt x="508" y="579"/>
                  </a:lnTo>
                  <a:cubicBezTo>
                    <a:pt x="508" y="579"/>
                    <a:pt x="507" y="566"/>
                    <a:pt x="509" y="564"/>
                  </a:cubicBezTo>
                  <a:cubicBezTo>
                    <a:pt x="513" y="561"/>
                    <a:pt x="512" y="581"/>
                    <a:pt x="521" y="569"/>
                  </a:cubicBezTo>
                  <a:cubicBezTo>
                    <a:pt x="530" y="557"/>
                    <a:pt x="525" y="556"/>
                    <a:pt x="515" y="549"/>
                  </a:cubicBezTo>
                  <a:lnTo>
                    <a:pt x="468" y="523"/>
                  </a:lnTo>
                  <a:lnTo>
                    <a:pt x="441" y="508"/>
                  </a:lnTo>
                  <a:lnTo>
                    <a:pt x="455" y="480"/>
                  </a:lnTo>
                  <a:lnTo>
                    <a:pt x="464" y="498"/>
                  </a:lnTo>
                  <a:lnTo>
                    <a:pt x="487" y="512"/>
                  </a:lnTo>
                  <a:lnTo>
                    <a:pt x="517" y="527"/>
                  </a:lnTo>
                  <a:cubicBezTo>
                    <a:pt x="526" y="535"/>
                    <a:pt x="529" y="546"/>
                    <a:pt x="539" y="559"/>
                  </a:cubicBezTo>
                  <a:cubicBezTo>
                    <a:pt x="549" y="572"/>
                    <a:pt x="570" y="602"/>
                    <a:pt x="579" y="608"/>
                  </a:cubicBezTo>
                  <a:cubicBezTo>
                    <a:pt x="588" y="614"/>
                    <a:pt x="588" y="598"/>
                    <a:pt x="592" y="597"/>
                  </a:cubicBezTo>
                  <a:cubicBezTo>
                    <a:pt x="596" y="594"/>
                    <a:pt x="604" y="602"/>
                    <a:pt x="604" y="599"/>
                  </a:cubicBezTo>
                  <a:cubicBezTo>
                    <a:pt x="604" y="596"/>
                    <a:pt x="596" y="583"/>
                    <a:pt x="593" y="578"/>
                  </a:cubicBezTo>
                  <a:cubicBezTo>
                    <a:pt x="589" y="574"/>
                    <a:pt x="590" y="568"/>
                    <a:pt x="587" y="567"/>
                  </a:cubicBezTo>
                  <a:cubicBezTo>
                    <a:pt x="585" y="563"/>
                    <a:pt x="583" y="558"/>
                    <a:pt x="584" y="555"/>
                  </a:cubicBezTo>
                  <a:cubicBezTo>
                    <a:pt x="585" y="552"/>
                    <a:pt x="589" y="550"/>
                    <a:pt x="592" y="548"/>
                  </a:cubicBezTo>
                  <a:lnTo>
                    <a:pt x="601" y="542"/>
                  </a:lnTo>
                  <a:cubicBezTo>
                    <a:pt x="607" y="541"/>
                    <a:pt x="621" y="541"/>
                    <a:pt x="627" y="541"/>
                  </a:cubicBezTo>
                  <a:cubicBezTo>
                    <a:pt x="633" y="541"/>
                    <a:pt x="636" y="541"/>
                    <a:pt x="640" y="539"/>
                  </a:cubicBezTo>
                  <a:cubicBezTo>
                    <a:pt x="644" y="537"/>
                    <a:pt x="648" y="532"/>
                    <a:pt x="650" y="528"/>
                  </a:cubicBezTo>
                  <a:lnTo>
                    <a:pt x="653" y="513"/>
                  </a:lnTo>
                  <a:lnTo>
                    <a:pt x="639" y="505"/>
                  </a:lnTo>
                  <a:cubicBezTo>
                    <a:pt x="639" y="503"/>
                    <a:pt x="650" y="505"/>
                    <a:pt x="655" y="501"/>
                  </a:cubicBezTo>
                  <a:cubicBezTo>
                    <a:pt x="660" y="497"/>
                    <a:pt x="665" y="488"/>
                    <a:pt x="670" y="483"/>
                  </a:cubicBezTo>
                  <a:cubicBezTo>
                    <a:pt x="675" y="478"/>
                    <a:pt x="681" y="471"/>
                    <a:pt x="686" y="470"/>
                  </a:cubicBezTo>
                  <a:lnTo>
                    <a:pt x="703" y="476"/>
                  </a:lnTo>
                  <a:lnTo>
                    <a:pt x="718" y="494"/>
                  </a:lnTo>
                  <a:cubicBezTo>
                    <a:pt x="723" y="498"/>
                    <a:pt x="727" y="503"/>
                    <a:pt x="731" y="501"/>
                  </a:cubicBezTo>
                  <a:cubicBezTo>
                    <a:pt x="735" y="499"/>
                    <a:pt x="742" y="488"/>
                    <a:pt x="742" y="482"/>
                  </a:cubicBezTo>
                  <a:lnTo>
                    <a:pt x="728" y="466"/>
                  </a:lnTo>
                  <a:cubicBezTo>
                    <a:pt x="730" y="462"/>
                    <a:pt x="746" y="463"/>
                    <a:pt x="755" y="459"/>
                  </a:cubicBezTo>
                  <a:cubicBezTo>
                    <a:pt x="764" y="455"/>
                    <a:pt x="777" y="444"/>
                    <a:pt x="782" y="444"/>
                  </a:cubicBezTo>
                  <a:cubicBezTo>
                    <a:pt x="787" y="444"/>
                    <a:pt x="786" y="452"/>
                    <a:pt x="784" y="458"/>
                  </a:cubicBezTo>
                  <a:cubicBezTo>
                    <a:pt x="782" y="464"/>
                    <a:pt x="765" y="469"/>
                    <a:pt x="772" y="480"/>
                  </a:cubicBezTo>
                  <a:cubicBezTo>
                    <a:pt x="779" y="491"/>
                    <a:pt x="820" y="516"/>
                    <a:pt x="824" y="525"/>
                  </a:cubicBezTo>
                  <a:cubicBezTo>
                    <a:pt x="828" y="534"/>
                    <a:pt x="808" y="535"/>
                    <a:pt x="796" y="537"/>
                  </a:cubicBezTo>
                  <a:cubicBezTo>
                    <a:pt x="784" y="539"/>
                    <a:pt x="763" y="541"/>
                    <a:pt x="751" y="539"/>
                  </a:cubicBezTo>
                  <a:cubicBezTo>
                    <a:pt x="739" y="537"/>
                    <a:pt x="739" y="524"/>
                    <a:pt x="722" y="524"/>
                  </a:cubicBezTo>
                  <a:cubicBezTo>
                    <a:pt x="705" y="524"/>
                    <a:pt x="707" y="533"/>
                    <a:pt x="697" y="537"/>
                  </a:cubicBezTo>
                  <a:lnTo>
                    <a:pt x="667" y="538"/>
                  </a:lnTo>
                  <a:lnTo>
                    <a:pt x="623" y="560"/>
                  </a:lnTo>
                  <a:lnTo>
                    <a:pt x="634" y="576"/>
                  </a:lnTo>
                  <a:lnTo>
                    <a:pt x="639" y="598"/>
                  </a:lnTo>
                  <a:lnTo>
                    <a:pt x="669" y="617"/>
                  </a:lnTo>
                  <a:lnTo>
                    <a:pt x="700" y="602"/>
                  </a:lnTo>
                  <a:lnTo>
                    <a:pt x="718" y="611"/>
                  </a:lnTo>
                  <a:lnTo>
                    <a:pt x="752" y="608"/>
                  </a:lnTo>
                  <a:lnTo>
                    <a:pt x="757" y="644"/>
                  </a:lnTo>
                  <a:lnTo>
                    <a:pt x="697" y="677"/>
                  </a:ln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uk-UA"/>
            </a:p>
          </p:txBody>
        </p:sp>
      </p:grpSp>
      <p:pic>
        <p:nvPicPr>
          <p:cNvPr id="114" name="Picture 7" descr="artplus_nature_naturalcity42_a"/>
          <p:cNvPicPr>
            <a:picLocks noChangeAspect="1" noChangeArrowheads="1"/>
          </p:cNvPicPr>
          <p:nvPr/>
        </p:nvPicPr>
        <p:blipFill>
          <a:blip r:embed="rId3"/>
          <a:srcRect/>
          <a:stretch>
            <a:fillRect/>
          </a:stretch>
        </p:blipFill>
        <p:spPr bwMode="auto">
          <a:xfrm>
            <a:off x="4870450" y="3167063"/>
            <a:ext cx="4425950" cy="2989262"/>
          </a:xfrm>
          <a:prstGeom prst="rect">
            <a:avLst/>
          </a:prstGeom>
          <a:noFill/>
          <a:ln w="9525">
            <a:noFill/>
            <a:miter lim="800000"/>
            <a:headEnd/>
            <a:tailEnd/>
          </a:ln>
        </p:spPr>
      </p:pic>
      <p:pic>
        <p:nvPicPr>
          <p:cNvPr id="115" name="Picture 12" descr="artplus_nature_naturalcity42_i"/>
          <p:cNvPicPr>
            <a:picLocks noChangeAspect="1" noChangeArrowheads="1"/>
          </p:cNvPicPr>
          <p:nvPr/>
        </p:nvPicPr>
        <p:blipFill>
          <a:blip r:embed="rId4"/>
          <a:srcRect/>
          <a:stretch>
            <a:fillRect/>
          </a:stretch>
        </p:blipFill>
        <p:spPr bwMode="auto">
          <a:xfrm>
            <a:off x="6956425" y="3352800"/>
            <a:ext cx="1654175" cy="877888"/>
          </a:xfrm>
          <a:prstGeom prst="rect">
            <a:avLst/>
          </a:prstGeom>
          <a:noFill/>
          <a:ln w="9525">
            <a:noFill/>
            <a:miter lim="800000"/>
            <a:headEnd/>
            <a:tailEnd/>
          </a:ln>
        </p:spPr>
      </p:pic>
      <p:pic>
        <p:nvPicPr>
          <p:cNvPr id="116" name="Picture 10" descr="artplus_nature_naturalcity42_c"/>
          <p:cNvPicPr>
            <a:picLocks noChangeAspect="1" noChangeArrowheads="1"/>
          </p:cNvPicPr>
          <p:nvPr/>
        </p:nvPicPr>
        <p:blipFill>
          <a:blip r:embed="rId5"/>
          <a:srcRect/>
          <a:stretch>
            <a:fillRect/>
          </a:stretch>
        </p:blipFill>
        <p:spPr bwMode="auto">
          <a:xfrm>
            <a:off x="9296400" y="2895600"/>
            <a:ext cx="1112838" cy="866775"/>
          </a:xfrm>
          <a:prstGeom prst="rect">
            <a:avLst/>
          </a:prstGeom>
          <a:noFill/>
          <a:ln w="9525">
            <a:noFill/>
            <a:miter lim="800000"/>
            <a:headEnd/>
            <a:tailEnd/>
          </a:ln>
        </p:spPr>
      </p:pic>
      <p:pic>
        <p:nvPicPr>
          <p:cNvPr id="117" name="Picture 13" descr="artplus_nature_naturalcity42_f"/>
          <p:cNvPicPr>
            <a:picLocks noChangeAspect="1" noChangeArrowheads="1"/>
          </p:cNvPicPr>
          <p:nvPr/>
        </p:nvPicPr>
        <p:blipFill>
          <a:blip r:embed="rId6"/>
          <a:srcRect/>
          <a:stretch>
            <a:fillRect/>
          </a:stretch>
        </p:blipFill>
        <p:spPr bwMode="auto">
          <a:xfrm>
            <a:off x="4994275" y="4594225"/>
            <a:ext cx="4911725" cy="1882775"/>
          </a:xfrm>
          <a:prstGeom prst="rect">
            <a:avLst/>
          </a:prstGeom>
          <a:noFill/>
          <a:ln w="9525">
            <a:noFill/>
            <a:miter lim="800000"/>
            <a:headEnd/>
            <a:tailEnd/>
          </a:ln>
        </p:spPr>
      </p:pic>
      <p:sp>
        <p:nvSpPr>
          <p:cNvPr id="118" name="Text Box 126"/>
          <p:cNvSpPr txBox="1">
            <a:spLocks noChangeArrowheads="1"/>
          </p:cNvSpPr>
          <p:nvPr/>
        </p:nvSpPr>
        <p:spPr bwMode="auto">
          <a:xfrm>
            <a:off x="8007350" y="152400"/>
            <a:ext cx="984250" cy="396875"/>
          </a:xfrm>
          <a:prstGeom prst="rect">
            <a:avLst/>
          </a:prstGeom>
          <a:noFill/>
          <a:ln w="9525">
            <a:noFill/>
            <a:miter lim="800000"/>
            <a:headEnd/>
            <a:tailEnd/>
          </a:ln>
          <a:effectLst/>
        </p:spPr>
        <p:txBody>
          <a:bodyPr wrap="none">
            <a:spAutoFit/>
          </a:bodyPr>
          <a:lstStyle/>
          <a:p>
            <a:pPr algn="r">
              <a:defRPr/>
            </a:pPr>
            <a:r>
              <a:rPr lang="en-US" sz="2000" b="1">
                <a:solidFill>
                  <a:srgbClr val="000000"/>
                </a:solidFill>
                <a:latin typeface="Verdana" pitchFamily="34" charset="0"/>
              </a:rPr>
              <a:t>LOGO</a:t>
            </a:r>
          </a:p>
        </p:txBody>
      </p:sp>
      <p:pic>
        <p:nvPicPr>
          <p:cNvPr id="119" name="Picture 9" descr="artplus_nature_naturalcity42_b"/>
          <p:cNvPicPr>
            <a:picLocks noChangeAspect="1" noChangeArrowheads="1"/>
          </p:cNvPicPr>
          <p:nvPr/>
        </p:nvPicPr>
        <p:blipFill>
          <a:blip r:embed="rId7"/>
          <a:srcRect/>
          <a:stretch>
            <a:fillRect/>
          </a:stretch>
        </p:blipFill>
        <p:spPr bwMode="auto">
          <a:xfrm>
            <a:off x="5195888" y="3097213"/>
            <a:ext cx="2971800" cy="571500"/>
          </a:xfrm>
          <a:prstGeom prst="rect">
            <a:avLst/>
          </a:prstGeom>
          <a:noFill/>
          <a:ln w="9525">
            <a:noFill/>
            <a:miter lim="800000"/>
            <a:headEnd/>
            <a:tailEnd/>
          </a:ln>
        </p:spPr>
      </p:pic>
      <p:pic>
        <p:nvPicPr>
          <p:cNvPr id="120" name="Picture 8" descr="artplus_nature_naturalcity42_e"/>
          <p:cNvPicPr>
            <a:picLocks noChangeAspect="1" noChangeArrowheads="1"/>
          </p:cNvPicPr>
          <p:nvPr/>
        </p:nvPicPr>
        <p:blipFill>
          <a:blip r:embed="rId8"/>
          <a:srcRect/>
          <a:stretch>
            <a:fillRect/>
          </a:stretch>
        </p:blipFill>
        <p:spPr bwMode="auto">
          <a:xfrm>
            <a:off x="5943600" y="1993900"/>
            <a:ext cx="1546225" cy="1663700"/>
          </a:xfrm>
          <a:prstGeom prst="rect">
            <a:avLst/>
          </a:prstGeom>
          <a:noFill/>
          <a:ln w="9525">
            <a:noFill/>
            <a:miter lim="800000"/>
            <a:headEnd/>
            <a:tailEnd/>
          </a:ln>
        </p:spPr>
      </p:pic>
      <p:pic>
        <p:nvPicPr>
          <p:cNvPr id="121" name="Picture 11" descr="artplus_nature_naturalcity42_d"/>
          <p:cNvPicPr>
            <a:picLocks noChangeAspect="1" noChangeArrowheads="1"/>
          </p:cNvPicPr>
          <p:nvPr/>
        </p:nvPicPr>
        <p:blipFill>
          <a:blip r:embed="rId9"/>
          <a:srcRect/>
          <a:stretch>
            <a:fillRect/>
          </a:stretch>
        </p:blipFill>
        <p:spPr bwMode="auto">
          <a:xfrm>
            <a:off x="5626100" y="2862263"/>
            <a:ext cx="623888" cy="579437"/>
          </a:xfrm>
          <a:prstGeom prst="rect">
            <a:avLst/>
          </a:prstGeom>
          <a:noFill/>
          <a:ln w="9525">
            <a:noFill/>
            <a:miter lim="800000"/>
            <a:headEnd/>
            <a:tailEnd/>
          </a:ln>
        </p:spPr>
      </p:pic>
      <p:pic>
        <p:nvPicPr>
          <p:cNvPr id="122" name="Picture 128" descr="a1"/>
          <p:cNvPicPr>
            <a:picLocks noChangeAspect="1" noChangeArrowheads="1"/>
          </p:cNvPicPr>
          <p:nvPr userDrawn="1"/>
        </p:nvPicPr>
        <p:blipFill>
          <a:blip r:embed="rId10"/>
          <a:srcRect/>
          <a:stretch>
            <a:fillRect/>
          </a:stretch>
        </p:blipFill>
        <p:spPr bwMode="auto">
          <a:xfrm>
            <a:off x="9359900" y="95250"/>
            <a:ext cx="1803400" cy="2070100"/>
          </a:xfrm>
          <a:prstGeom prst="rect">
            <a:avLst/>
          </a:prstGeom>
          <a:noFill/>
          <a:ln w="9525">
            <a:noFill/>
            <a:miter lim="800000"/>
            <a:headEnd/>
            <a:tailEnd/>
          </a:ln>
        </p:spPr>
      </p:pic>
      <p:pic>
        <p:nvPicPr>
          <p:cNvPr id="123" name="Picture 129" descr="b_1"/>
          <p:cNvPicPr>
            <a:picLocks noChangeAspect="1" noChangeArrowheads="1"/>
          </p:cNvPicPr>
          <p:nvPr userDrawn="1"/>
        </p:nvPicPr>
        <p:blipFill>
          <a:blip r:embed="rId11"/>
          <a:srcRect/>
          <a:stretch>
            <a:fillRect/>
          </a:stretch>
        </p:blipFill>
        <p:spPr bwMode="auto">
          <a:xfrm>
            <a:off x="10204450" y="1968500"/>
            <a:ext cx="1079500" cy="469900"/>
          </a:xfrm>
          <a:prstGeom prst="rect">
            <a:avLst/>
          </a:prstGeom>
          <a:noFill/>
          <a:ln w="9525">
            <a:noFill/>
            <a:miter lim="800000"/>
            <a:headEnd/>
            <a:tailEnd/>
          </a:ln>
        </p:spPr>
      </p:pic>
      <p:sp>
        <p:nvSpPr>
          <p:cNvPr id="4098" name="Rectangle 2"/>
          <p:cNvSpPr>
            <a:spLocks noGrp="1" noChangeArrowheads="1"/>
          </p:cNvSpPr>
          <p:nvPr>
            <p:ph type="ctrTitle"/>
          </p:nvPr>
        </p:nvSpPr>
        <p:spPr>
          <a:xfrm>
            <a:off x="304800" y="4419600"/>
            <a:ext cx="6400800" cy="1143000"/>
          </a:xfrm>
        </p:spPr>
        <p:txBody>
          <a:bodyPr/>
          <a:lstStyle>
            <a:lvl1pPr algn="l">
              <a:defRPr sz="4300">
                <a:solidFill>
                  <a:schemeClr val="bg1"/>
                </a:solidFill>
              </a:defRPr>
            </a:lvl1pPr>
          </a:lstStyle>
          <a:p>
            <a:r>
              <a:rPr lang="uk-UA" smtClean="0"/>
              <a:t>Зразок заголовка</a:t>
            </a:r>
            <a:endParaRPr lang="en-US"/>
          </a:p>
        </p:txBody>
      </p:sp>
      <p:sp>
        <p:nvSpPr>
          <p:cNvPr id="4099" name="Rectangle 3"/>
          <p:cNvSpPr>
            <a:spLocks noGrp="1" noChangeArrowheads="1"/>
          </p:cNvSpPr>
          <p:nvPr>
            <p:ph type="subTitle" idx="1"/>
          </p:nvPr>
        </p:nvSpPr>
        <p:spPr>
          <a:xfrm>
            <a:off x="304800" y="5715000"/>
            <a:ext cx="6400800" cy="381000"/>
          </a:xfrm>
        </p:spPr>
        <p:txBody>
          <a:bodyPr/>
          <a:lstStyle>
            <a:lvl1pPr marL="0" indent="0">
              <a:buFont typeface="Wingdings" pitchFamily="2" charset="2"/>
              <a:buNone/>
              <a:defRPr sz="1800" b="1" i="1">
                <a:solidFill>
                  <a:schemeClr val="bg1"/>
                </a:solidFill>
              </a:defRPr>
            </a:lvl1pPr>
          </a:lstStyle>
          <a:p>
            <a:r>
              <a:rPr lang="uk-UA" smtClean="0"/>
              <a:t>Зразок підзаголовка</a:t>
            </a:r>
            <a:endParaRPr lang="en-US"/>
          </a:p>
        </p:txBody>
      </p:sp>
      <p:sp>
        <p:nvSpPr>
          <p:cNvPr id="124" name="Rectangle 4"/>
          <p:cNvSpPr>
            <a:spLocks noGrp="1" noChangeArrowheads="1"/>
          </p:cNvSpPr>
          <p:nvPr>
            <p:ph type="dt" sz="half" idx="10"/>
          </p:nvPr>
        </p:nvSpPr>
        <p:spPr>
          <a:xfrm>
            <a:off x="304800" y="6477000"/>
            <a:ext cx="2133600" cy="168275"/>
          </a:xfrm>
        </p:spPr>
        <p:txBody>
          <a:bodyPr/>
          <a:lstStyle>
            <a:lvl1pPr>
              <a:defRPr/>
            </a:lvl1pPr>
          </a:lstStyle>
          <a:p>
            <a:pPr>
              <a:defRPr/>
            </a:pPr>
            <a:endParaRPr lang="en-US"/>
          </a:p>
        </p:txBody>
      </p:sp>
      <p:sp>
        <p:nvSpPr>
          <p:cNvPr id="125" name="Rectangle 5"/>
          <p:cNvSpPr>
            <a:spLocks noGrp="1" noChangeArrowheads="1"/>
          </p:cNvSpPr>
          <p:nvPr>
            <p:ph type="ftr" sz="quarter" idx="11"/>
          </p:nvPr>
        </p:nvSpPr>
        <p:spPr>
          <a:xfrm>
            <a:off x="6705600" y="6477000"/>
            <a:ext cx="2286000" cy="168275"/>
          </a:xfrm>
        </p:spPr>
        <p:txBody>
          <a:bodyPr/>
          <a:lstStyle>
            <a:lvl1pPr algn="r">
              <a:defRPr/>
            </a:lvl1pPr>
          </a:lstStyle>
          <a:p>
            <a:pPr>
              <a:defRPr/>
            </a:pPr>
            <a:r>
              <a:rPr lang="en-US"/>
              <a:t>www.themegallery.com</a:t>
            </a:r>
          </a:p>
        </p:txBody>
      </p:sp>
      <p:sp>
        <p:nvSpPr>
          <p:cNvPr id="126" name="Rectangle 6"/>
          <p:cNvSpPr>
            <a:spLocks noGrp="1" noChangeArrowheads="1"/>
          </p:cNvSpPr>
          <p:nvPr>
            <p:ph type="sldNum" sz="quarter" idx="12"/>
          </p:nvPr>
        </p:nvSpPr>
        <p:spPr>
          <a:xfrm>
            <a:off x="3657600" y="6477000"/>
            <a:ext cx="2133600" cy="168275"/>
          </a:xfrm>
        </p:spPr>
        <p:txBody>
          <a:bodyPr/>
          <a:lstStyle>
            <a:lvl1pPr algn="ctr">
              <a:defRPr/>
            </a:lvl1pPr>
          </a:lstStyle>
          <a:p>
            <a:pPr>
              <a:defRPr/>
            </a:pPr>
            <a:fld id="{0C444733-6230-45EA-ABE3-1A11DF72D44E}" type="slidenum">
              <a:rPr lang="en-US"/>
              <a:pPr>
                <a:defRPr/>
              </a:pPr>
              <a:t>‹#›</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14"/>
                                        </p:tgtEl>
                                        <p:attrNameLst>
                                          <p:attrName>style.visibility</p:attrName>
                                        </p:attrNameLst>
                                      </p:cBhvr>
                                      <p:to>
                                        <p:strVal val="visible"/>
                                      </p:to>
                                    </p:set>
                                    <p:animEffect transition="in" filter="fade">
                                      <p:cBhvr>
                                        <p:cTn id="10" dur="2000"/>
                                        <p:tgtEl>
                                          <p:spTgt spid="114"/>
                                        </p:tgtEl>
                                      </p:cBhvr>
                                    </p:animEffect>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119"/>
                                        </p:tgtEl>
                                        <p:attrNameLst>
                                          <p:attrName>style.visibility</p:attrName>
                                        </p:attrNameLst>
                                      </p:cBhvr>
                                      <p:to>
                                        <p:strVal val="visible"/>
                                      </p:to>
                                    </p:set>
                                    <p:animEffect transition="in" filter="fade">
                                      <p:cBhvr>
                                        <p:cTn id="14" dur="1000"/>
                                        <p:tgtEl>
                                          <p:spTgt spid="119"/>
                                        </p:tgtEl>
                                      </p:cBhvr>
                                    </p:animEffect>
                                  </p:childTnLst>
                                </p:cTn>
                              </p:par>
                            </p:childTnLst>
                          </p:cTn>
                        </p:par>
                        <p:par>
                          <p:cTn id="15" fill="hold">
                            <p:stCondLst>
                              <p:cond delay="3000"/>
                            </p:stCondLst>
                            <p:childTnLst>
                              <p:par>
                                <p:cTn id="16" presetID="22" presetClass="entr" presetSubtype="4" fill="hold" nodeType="afterEffect">
                                  <p:stCondLst>
                                    <p:cond delay="0"/>
                                  </p:stCondLst>
                                  <p:childTnLst>
                                    <p:set>
                                      <p:cBhvr>
                                        <p:cTn id="17" dur="1" fill="hold">
                                          <p:stCondLst>
                                            <p:cond delay="0"/>
                                          </p:stCondLst>
                                        </p:cTn>
                                        <p:tgtEl>
                                          <p:spTgt spid="121"/>
                                        </p:tgtEl>
                                        <p:attrNameLst>
                                          <p:attrName>style.visibility</p:attrName>
                                        </p:attrNameLst>
                                      </p:cBhvr>
                                      <p:to>
                                        <p:strVal val="visible"/>
                                      </p:to>
                                    </p:set>
                                    <p:animEffect transition="in" filter="wipe(down)">
                                      <p:cBhvr>
                                        <p:cTn id="18" dur="500"/>
                                        <p:tgtEl>
                                          <p:spTgt spid="121"/>
                                        </p:tgtEl>
                                      </p:cBhvr>
                                    </p:animEffect>
                                  </p:childTnLst>
                                </p:cTn>
                              </p:par>
                            </p:childTnLst>
                          </p:cTn>
                        </p:par>
                        <p:par>
                          <p:cTn id="19" fill="hold">
                            <p:stCondLst>
                              <p:cond delay="3500"/>
                            </p:stCondLst>
                            <p:childTnLst>
                              <p:par>
                                <p:cTn id="20" presetID="22" presetClass="entr" presetSubtype="4" fill="hold" nodeType="afterEffect">
                                  <p:stCondLst>
                                    <p:cond delay="0"/>
                                  </p:stCondLst>
                                  <p:childTnLst>
                                    <p:set>
                                      <p:cBhvr>
                                        <p:cTn id="21" dur="1" fill="hold">
                                          <p:stCondLst>
                                            <p:cond delay="0"/>
                                          </p:stCondLst>
                                        </p:cTn>
                                        <p:tgtEl>
                                          <p:spTgt spid="120"/>
                                        </p:tgtEl>
                                        <p:attrNameLst>
                                          <p:attrName>style.visibility</p:attrName>
                                        </p:attrNameLst>
                                      </p:cBhvr>
                                      <p:to>
                                        <p:strVal val="visible"/>
                                      </p:to>
                                    </p:set>
                                    <p:animEffect transition="in" filter="wipe(down)">
                                      <p:cBhvr>
                                        <p:cTn id="22" dur="500"/>
                                        <p:tgtEl>
                                          <p:spTgt spid="120"/>
                                        </p:tgtEl>
                                      </p:cBhvr>
                                    </p:animEffect>
                                  </p:childTnLst>
                                </p:cTn>
                              </p:par>
                            </p:childTnLst>
                          </p:cTn>
                        </p:par>
                        <p:par>
                          <p:cTn id="23" fill="hold">
                            <p:stCondLst>
                              <p:cond delay="4000"/>
                            </p:stCondLst>
                            <p:childTnLst>
                              <p:par>
                                <p:cTn id="24" presetID="35" presetClass="path" presetSubtype="0" accel="50000" decel="50000" fill="hold" nodeType="afterEffect">
                                  <p:stCondLst>
                                    <p:cond delay="0"/>
                                  </p:stCondLst>
                                  <p:childTnLst>
                                    <p:animMotion origin="layout" path="M -5.55556E-7 2.37743E-6 L -0.21076 0.04787 " pathEditMode="relative" rAng="0" ptsTypes="AA">
                                      <p:cBhvr>
                                        <p:cTn id="25" dur="2000" fill="hold"/>
                                        <p:tgtEl>
                                          <p:spTgt spid="116"/>
                                        </p:tgtEl>
                                        <p:attrNameLst>
                                          <p:attrName>ppt_x</p:attrName>
                                          <p:attrName>ppt_y</p:attrName>
                                        </p:attrNameLst>
                                      </p:cBhvr>
                                      <p:rCtr x="-105" y="24"/>
                                    </p:animMotion>
                                  </p:childTnLst>
                                </p:cTn>
                              </p:par>
                              <p:par>
                                <p:cTn id="26" presetID="10" presetClass="entr" presetSubtype="0" fill="hold" nodeType="withEffect">
                                  <p:stCondLst>
                                    <p:cond delay="0"/>
                                  </p:stCondLst>
                                  <p:childTnLst>
                                    <p:set>
                                      <p:cBhvr>
                                        <p:cTn id="27" dur="1" fill="hold">
                                          <p:stCondLst>
                                            <p:cond delay="0"/>
                                          </p:stCondLst>
                                        </p:cTn>
                                        <p:tgtEl>
                                          <p:spTgt spid="116"/>
                                        </p:tgtEl>
                                        <p:attrNameLst>
                                          <p:attrName>style.visibility</p:attrName>
                                        </p:attrNameLst>
                                      </p:cBhvr>
                                      <p:to>
                                        <p:strVal val="visible"/>
                                      </p:to>
                                    </p:set>
                                    <p:animEffect transition="in" filter="fade">
                                      <p:cBhvr>
                                        <p:cTn id="28" dur="1000"/>
                                        <p:tgtEl>
                                          <p:spTgt spid="116"/>
                                        </p:tgtEl>
                                      </p:cBhvr>
                                    </p:animEffect>
                                  </p:childTnLst>
                                </p:cTn>
                              </p:par>
                            </p:childTnLst>
                          </p:cTn>
                        </p:par>
                        <p:par>
                          <p:cTn id="29" fill="hold">
                            <p:stCondLst>
                              <p:cond delay="6000"/>
                            </p:stCondLst>
                            <p:childTnLst>
                              <p:par>
                                <p:cTn id="30" presetID="22" presetClass="entr" presetSubtype="4" fill="hold" nodeType="afterEffect">
                                  <p:stCondLst>
                                    <p:cond delay="0"/>
                                  </p:stCondLst>
                                  <p:childTnLst>
                                    <p:set>
                                      <p:cBhvr>
                                        <p:cTn id="31" dur="1" fill="hold">
                                          <p:stCondLst>
                                            <p:cond delay="0"/>
                                          </p:stCondLst>
                                        </p:cTn>
                                        <p:tgtEl>
                                          <p:spTgt spid="115"/>
                                        </p:tgtEl>
                                        <p:attrNameLst>
                                          <p:attrName>style.visibility</p:attrName>
                                        </p:attrNameLst>
                                      </p:cBhvr>
                                      <p:to>
                                        <p:strVal val="visible"/>
                                      </p:to>
                                    </p:set>
                                    <p:animEffect transition="in" filter="wipe(down)">
                                      <p:cBhvr>
                                        <p:cTn id="32" dur="500"/>
                                        <p:tgtEl>
                                          <p:spTgt spid="115"/>
                                        </p:tgtEl>
                                      </p:cBhvr>
                                    </p:animEffect>
                                  </p:childTnLst>
                                </p:cTn>
                              </p:par>
                            </p:childTnLst>
                          </p:cTn>
                        </p:par>
                        <p:par>
                          <p:cTn id="33" fill="hold">
                            <p:stCondLst>
                              <p:cond delay="6500"/>
                            </p:stCondLst>
                            <p:childTnLst>
                              <p:par>
                                <p:cTn id="34" presetID="22" presetClass="entr" presetSubtype="4" fill="hold" nodeType="afterEffect">
                                  <p:stCondLst>
                                    <p:cond delay="0"/>
                                  </p:stCondLst>
                                  <p:childTnLst>
                                    <p:set>
                                      <p:cBhvr>
                                        <p:cTn id="35" dur="1" fill="hold">
                                          <p:stCondLst>
                                            <p:cond delay="0"/>
                                          </p:stCondLst>
                                        </p:cTn>
                                        <p:tgtEl>
                                          <p:spTgt spid="117"/>
                                        </p:tgtEl>
                                        <p:attrNameLst>
                                          <p:attrName>style.visibility</p:attrName>
                                        </p:attrNameLst>
                                      </p:cBhvr>
                                      <p:to>
                                        <p:strVal val="visible"/>
                                      </p:to>
                                    </p:set>
                                    <p:animEffect transition="in" filter="wipe(down)">
                                      <p:cBhvr>
                                        <p:cTn id="36" dur="1000"/>
                                        <p:tgtEl>
                                          <p:spTgt spid="117"/>
                                        </p:tgtEl>
                                      </p:cBhvr>
                                    </p:animEffect>
                                  </p:childTnLst>
                                </p:cTn>
                              </p:par>
                              <p:par>
                                <p:cTn id="37" presetID="10" presetClass="entr" presetSubtype="0" fill="hold" nodeType="withEffect">
                                  <p:stCondLst>
                                    <p:cond delay="80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2000"/>
                                        <p:tgtEl>
                                          <p:spTgt spid="5"/>
                                        </p:tgtEl>
                                      </p:cBhvr>
                                    </p:animEffect>
                                  </p:childTnLst>
                                </p:cTn>
                              </p:par>
                            </p:childTnLst>
                          </p:cTn>
                        </p:par>
                        <p:par>
                          <p:cTn id="40" fill="hold">
                            <p:stCondLst>
                              <p:cond delay="9300"/>
                            </p:stCondLst>
                            <p:childTnLst>
                              <p:par>
                                <p:cTn id="41" presetID="0" presetClass="path" presetSubtype="0" accel="50000" decel="50000" fill="hold" nodeType="afterEffect">
                                  <p:stCondLst>
                                    <p:cond delay="0"/>
                                  </p:stCondLst>
                                  <p:childTnLst>
                                    <p:animMotion origin="layout" path="M -2.22222E-6 -4.81481E-6 C -0.08906 0.01505 -0.38802 0.03033 -0.53472 0.09075 C -0.68142 0.15116 -0.81198 0.322 -0.88055 0.36297 C -0.94913 0.40394 -0.93229 0.34237 -0.94583 0.33704 " pathEditMode="relative" rAng="0" ptsTypes="aaaa">
                                      <p:cBhvr>
                                        <p:cTn id="42" dur="2000" fill="hold"/>
                                        <p:tgtEl>
                                          <p:spTgt spid="122"/>
                                        </p:tgtEl>
                                        <p:attrNameLst>
                                          <p:attrName>ppt_x</p:attrName>
                                          <p:attrName>ppt_y</p:attrName>
                                        </p:attrNameLst>
                                      </p:cBhvr>
                                      <p:rCtr x="-475" y="202"/>
                                    </p:animMotion>
                                  </p:childTnLst>
                                </p:cTn>
                              </p:par>
                              <p:par>
                                <p:cTn id="43" presetID="0" presetClass="path" presetSubtype="0" accel="50000" decel="50000" fill="hold" nodeType="withEffect">
                                  <p:stCondLst>
                                    <p:cond delay="500"/>
                                  </p:stCondLst>
                                  <p:childTnLst>
                                    <p:animMotion origin="layout" path="M 0 0.04629 C -0.07778 0.05393 -0.34948 0.0956 -0.46667 0.09166 C -0.58385 0.08773 -0.63611 -0.0007 -0.70278 0.02314 C -0.76944 0.04699 -0.83247 0.19027 -0.86667 0.23426 " pathEditMode="relative" rAng="0" ptsTypes="aaaa">
                                      <p:cBhvr>
                                        <p:cTn id="44" dur="2000" fill="hold"/>
                                        <p:tgtEl>
                                          <p:spTgt spid="123"/>
                                        </p:tgtEl>
                                        <p:attrNameLst>
                                          <p:attrName>ppt_x</p:attrName>
                                          <p:attrName>ppt_y</p:attrName>
                                        </p:attrNameLst>
                                      </p:cBhvr>
                                      <p:rCtr x="-433" y="7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showMasterPhAnim="0" type="vertTx" preserve="1">
  <p:cSld name="Заголовок і вертикальний текст">
    <p:spTree>
      <p:nvGrpSpPr>
        <p:cNvPr id="1" name=""/>
        <p:cNvGrpSpPr/>
        <p:nvPr/>
      </p:nvGrpSpPr>
      <p:grpSpPr>
        <a:xfrm>
          <a:off x="0" y="0"/>
          <a:ext cx="0" cy="0"/>
          <a:chOff x="0" y="0"/>
          <a:chExt cx="0" cy="0"/>
        </a:xfrm>
      </p:grpSpPr>
      <p:pic>
        <p:nvPicPr>
          <p:cNvPr id="4" name="Picture 19" descr="1"/>
          <p:cNvPicPr>
            <a:picLocks noChangeAspect="1" noChangeArrowheads="1"/>
          </p:cNvPicPr>
          <p:nvPr/>
        </p:nvPicPr>
        <p:blipFill>
          <a:blip r:embed="rId2"/>
          <a:srcRect b="38461"/>
          <a:stretch>
            <a:fillRect/>
          </a:stretch>
        </p:blipFill>
        <p:spPr bwMode="auto">
          <a:xfrm>
            <a:off x="0" y="6324600"/>
            <a:ext cx="9144000" cy="542925"/>
          </a:xfrm>
          <a:prstGeom prst="rect">
            <a:avLst/>
          </a:prstGeom>
          <a:noFill/>
          <a:ln w="9525">
            <a:noFill/>
            <a:miter lim="800000"/>
            <a:headEnd/>
            <a:tailEnd/>
          </a:ln>
        </p:spPr>
      </p:pic>
      <p:sp>
        <p:nvSpPr>
          <p:cNvPr id="5" name="Rectangle 17"/>
          <p:cNvSpPr>
            <a:spLocks noChangeArrowheads="1"/>
          </p:cNvSpPr>
          <p:nvPr/>
        </p:nvSpPr>
        <p:spPr bwMode="gray">
          <a:xfrm>
            <a:off x="0" y="0"/>
            <a:ext cx="9144000" cy="1219200"/>
          </a:xfrm>
          <a:prstGeom prst="rect">
            <a:avLst/>
          </a:prstGeom>
          <a:gradFill rotWithShape="1">
            <a:gsLst>
              <a:gs pos="0">
                <a:schemeClr val="accent1"/>
              </a:gs>
              <a:gs pos="100000">
                <a:schemeClr val="accent1">
                  <a:gamma/>
                  <a:tint val="0"/>
                  <a:invGamma/>
                </a:schemeClr>
              </a:gs>
            </a:gsLst>
            <a:lin ang="5400000" scaled="1"/>
          </a:gradFill>
          <a:ln w="9525">
            <a:noFill/>
            <a:miter lim="800000"/>
            <a:headEnd/>
            <a:tailEnd/>
          </a:ln>
          <a:effectLst/>
        </p:spPr>
        <p:txBody>
          <a:bodyPr wrap="none" anchor="ctr"/>
          <a:lstStyle/>
          <a:p>
            <a:pPr>
              <a:defRPr/>
            </a:pPr>
            <a:endParaRPr lang="uk-UA"/>
          </a:p>
        </p:txBody>
      </p:sp>
      <p:pic>
        <p:nvPicPr>
          <p:cNvPr id="6" name="Picture 9" descr="artplus_nature_naturalcity42_a"/>
          <p:cNvPicPr>
            <a:picLocks noChangeAspect="1" noChangeArrowheads="1"/>
          </p:cNvPicPr>
          <p:nvPr/>
        </p:nvPicPr>
        <p:blipFill>
          <a:blip r:embed="rId3"/>
          <a:srcRect/>
          <a:stretch>
            <a:fillRect/>
          </a:stretch>
        </p:blipFill>
        <p:spPr bwMode="auto">
          <a:xfrm>
            <a:off x="7891463" y="5935663"/>
            <a:ext cx="1235075" cy="833437"/>
          </a:xfrm>
          <a:prstGeom prst="rect">
            <a:avLst/>
          </a:prstGeom>
          <a:noFill/>
          <a:ln w="9525">
            <a:noFill/>
            <a:miter lim="800000"/>
            <a:headEnd/>
            <a:tailEnd/>
          </a:ln>
        </p:spPr>
      </p:pic>
      <p:pic>
        <p:nvPicPr>
          <p:cNvPr id="7" name="Picture 10" descr="artplus_nature_naturalcity42_b"/>
          <p:cNvPicPr>
            <a:picLocks noChangeAspect="1" noChangeArrowheads="1"/>
          </p:cNvPicPr>
          <p:nvPr/>
        </p:nvPicPr>
        <p:blipFill>
          <a:blip r:embed="rId4"/>
          <a:srcRect/>
          <a:stretch>
            <a:fillRect/>
          </a:stretch>
        </p:blipFill>
        <p:spPr bwMode="auto">
          <a:xfrm>
            <a:off x="7981950" y="5916613"/>
            <a:ext cx="828675" cy="158750"/>
          </a:xfrm>
          <a:prstGeom prst="rect">
            <a:avLst/>
          </a:prstGeom>
          <a:noFill/>
          <a:ln w="9525">
            <a:noFill/>
            <a:miter lim="800000"/>
            <a:headEnd/>
            <a:tailEnd/>
          </a:ln>
        </p:spPr>
      </p:pic>
      <p:pic>
        <p:nvPicPr>
          <p:cNvPr id="8" name="Picture 11" descr="artplus_nature_naturalcity42_e"/>
          <p:cNvPicPr>
            <a:picLocks noChangeAspect="1" noChangeArrowheads="1"/>
          </p:cNvPicPr>
          <p:nvPr/>
        </p:nvPicPr>
        <p:blipFill>
          <a:blip r:embed="rId5"/>
          <a:srcRect/>
          <a:stretch>
            <a:fillRect/>
          </a:stretch>
        </p:blipFill>
        <p:spPr bwMode="auto">
          <a:xfrm>
            <a:off x="8161338" y="5608638"/>
            <a:ext cx="430212" cy="463550"/>
          </a:xfrm>
          <a:prstGeom prst="rect">
            <a:avLst/>
          </a:prstGeom>
          <a:noFill/>
          <a:ln w="9525">
            <a:noFill/>
            <a:miter lim="800000"/>
            <a:headEnd/>
            <a:tailEnd/>
          </a:ln>
        </p:spPr>
      </p:pic>
      <p:pic>
        <p:nvPicPr>
          <p:cNvPr id="9" name="Picture 12" descr="artplus_nature_naturalcity42_d"/>
          <p:cNvPicPr>
            <a:picLocks noChangeAspect="1" noChangeArrowheads="1"/>
          </p:cNvPicPr>
          <p:nvPr/>
        </p:nvPicPr>
        <p:blipFill>
          <a:blip r:embed="rId6"/>
          <a:srcRect/>
          <a:stretch>
            <a:fillRect/>
          </a:stretch>
        </p:blipFill>
        <p:spPr bwMode="auto">
          <a:xfrm>
            <a:off x="8102600" y="5849938"/>
            <a:ext cx="173038" cy="161925"/>
          </a:xfrm>
          <a:prstGeom prst="rect">
            <a:avLst/>
          </a:prstGeom>
          <a:noFill/>
          <a:ln w="9525">
            <a:noFill/>
            <a:miter lim="800000"/>
            <a:headEnd/>
            <a:tailEnd/>
          </a:ln>
        </p:spPr>
      </p:pic>
      <p:pic>
        <p:nvPicPr>
          <p:cNvPr id="10" name="Picture 13" descr="artplus_nature_naturalcity42_i"/>
          <p:cNvPicPr>
            <a:picLocks noChangeAspect="1" noChangeArrowheads="1"/>
          </p:cNvPicPr>
          <p:nvPr/>
        </p:nvPicPr>
        <p:blipFill>
          <a:blip r:embed="rId7"/>
          <a:srcRect/>
          <a:stretch>
            <a:fillRect/>
          </a:stretch>
        </p:blipFill>
        <p:spPr bwMode="auto">
          <a:xfrm>
            <a:off x="8469313" y="5969000"/>
            <a:ext cx="461962" cy="244475"/>
          </a:xfrm>
          <a:prstGeom prst="rect">
            <a:avLst/>
          </a:prstGeom>
          <a:noFill/>
          <a:ln w="9525">
            <a:noFill/>
            <a:miter lim="800000"/>
            <a:headEnd/>
            <a:tailEnd/>
          </a:ln>
        </p:spPr>
      </p:pic>
      <p:pic>
        <p:nvPicPr>
          <p:cNvPr id="11" name="Picture 14" descr="artplus_nature_naturalcity42_c"/>
          <p:cNvPicPr>
            <a:picLocks noChangeAspect="1" noChangeArrowheads="1"/>
          </p:cNvPicPr>
          <p:nvPr/>
        </p:nvPicPr>
        <p:blipFill>
          <a:blip r:embed="rId8"/>
          <a:srcRect/>
          <a:stretch>
            <a:fillRect/>
          </a:stretch>
        </p:blipFill>
        <p:spPr bwMode="auto">
          <a:xfrm>
            <a:off x="8562975" y="5943600"/>
            <a:ext cx="309563" cy="241300"/>
          </a:xfrm>
          <a:prstGeom prst="rect">
            <a:avLst/>
          </a:prstGeom>
          <a:noFill/>
          <a:ln w="9525">
            <a:noFill/>
            <a:miter lim="800000"/>
            <a:headEnd/>
            <a:tailEnd/>
          </a:ln>
        </p:spPr>
      </p:pic>
      <p:pic>
        <p:nvPicPr>
          <p:cNvPr id="12" name="Picture 15" descr="artplus_nature_naturalcity42_f"/>
          <p:cNvPicPr>
            <a:picLocks noChangeAspect="1" noChangeArrowheads="1"/>
          </p:cNvPicPr>
          <p:nvPr/>
        </p:nvPicPr>
        <p:blipFill>
          <a:blip r:embed="rId9"/>
          <a:srcRect/>
          <a:stretch>
            <a:fillRect/>
          </a:stretch>
        </p:blipFill>
        <p:spPr bwMode="auto">
          <a:xfrm>
            <a:off x="7926388" y="6334125"/>
            <a:ext cx="1370012" cy="523875"/>
          </a:xfrm>
          <a:prstGeom prst="rect">
            <a:avLst/>
          </a:prstGeom>
          <a:noFill/>
          <a:ln w="9525">
            <a:noFill/>
            <a:miter lim="800000"/>
            <a:headEnd/>
            <a:tailEnd/>
          </a:ln>
        </p:spPr>
      </p:pic>
      <p:pic>
        <p:nvPicPr>
          <p:cNvPr id="13" name="Picture 20" descr="a1"/>
          <p:cNvPicPr>
            <a:picLocks noChangeAspect="1" noChangeArrowheads="1"/>
          </p:cNvPicPr>
          <p:nvPr/>
        </p:nvPicPr>
        <p:blipFill>
          <a:blip r:embed="rId10"/>
          <a:srcRect/>
          <a:stretch>
            <a:fillRect/>
          </a:stretch>
        </p:blipFill>
        <p:spPr bwMode="auto">
          <a:xfrm>
            <a:off x="9625013" y="328613"/>
            <a:ext cx="942975" cy="1082675"/>
          </a:xfrm>
          <a:prstGeom prst="rect">
            <a:avLst/>
          </a:prstGeom>
          <a:noFill/>
          <a:ln w="9525">
            <a:noFill/>
            <a:miter lim="800000"/>
            <a:headEnd/>
            <a:tailEnd/>
          </a:ln>
        </p:spPr>
      </p:pic>
      <p:pic>
        <p:nvPicPr>
          <p:cNvPr id="14" name="Picture 21" descr="b_1"/>
          <p:cNvPicPr>
            <a:picLocks noChangeAspect="1" noChangeArrowheads="1"/>
          </p:cNvPicPr>
          <p:nvPr/>
        </p:nvPicPr>
        <p:blipFill>
          <a:blip r:embed="rId11"/>
          <a:srcRect/>
          <a:stretch>
            <a:fillRect/>
          </a:stretch>
        </p:blipFill>
        <p:spPr bwMode="auto">
          <a:xfrm>
            <a:off x="-990600" y="1371600"/>
            <a:ext cx="825500" cy="358775"/>
          </a:xfrm>
          <a:prstGeom prst="rect">
            <a:avLst/>
          </a:prstGeom>
          <a:noFill/>
          <a:ln w="9525">
            <a:noFill/>
            <a:miter lim="800000"/>
            <a:headEnd/>
            <a:tailEnd/>
          </a:ln>
        </p:spPr>
      </p:pic>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ертикального тексту 2"/>
          <p:cNvSpPr>
            <a:spLocks noGrp="1"/>
          </p:cNvSpPr>
          <p:nvPr>
            <p:ph type="body" orient="vert" idx="1"/>
          </p:nvPr>
        </p:nvSpPr>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15" name="Rectangle 4"/>
          <p:cNvSpPr>
            <a:spLocks noGrp="1" noChangeArrowheads="1"/>
          </p:cNvSpPr>
          <p:nvPr>
            <p:ph type="dt" sz="half" idx="10"/>
          </p:nvPr>
        </p:nvSpPr>
        <p:spPr/>
        <p:txBody>
          <a:bodyPr/>
          <a:lstStyle>
            <a:lvl1pPr>
              <a:defRPr/>
            </a:lvl1pPr>
          </a:lstStyle>
          <a:p>
            <a:pPr>
              <a:defRPr/>
            </a:pPr>
            <a:endParaRPr lang="en-US"/>
          </a:p>
        </p:txBody>
      </p:sp>
      <p:sp>
        <p:nvSpPr>
          <p:cNvPr id="16" name="Rectangle 4"/>
          <p:cNvSpPr>
            <a:spLocks noGrp="1" noChangeArrowheads="1"/>
          </p:cNvSpPr>
          <p:nvPr>
            <p:ph type="dt" sz="half" idx="11"/>
          </p:nvPr>
        </p:nvSpPr>
        <p:spPr/>
        <p:txBody>
          <a:bodyPr/>
          <a:lstStyle>
            <a:lvl1pPr>
              <a:defRPr/>
            </a:lvl1pPr>
          </a:lstStyle>
          <a:p>
            <a:pPr>
              <a:defRPr/>
            </a:pPr>
            <a:endParaRPr lang="en-US"/>
          </a:p>
        </p:txBody>
      </p:sp>
      <p:sp>
        <p:nvSpPr>
          <p:cNvPr id="17" name="Rectangle 5"/>
          <p:cNvSpPr>
            <a:spLocks noGrp="1" noChangeArrowheads="1"/>
          </p:cNvSpPr>
          <p:nvPr>
            <p:ph type="ftr" sz="quarter" idx="12"/>
          </p:nvPr>
        </p:nvSpPr>
        <p:spPr/>
        <p:txBody>
          <a:bodyPr/>
          <a:lstStyle>
            <a:lvl1pPr>
              <a:defRPr/>
            </a:lvl1pPr>
          </a:lstStyle>
          <a:p>
            <a:pPr>
              <a:defRPr/>
            </a:pPr>
            <a:endParaRPr lang="en-US"/>
          </a:p>
        </p:txBody>
      </p:sp>
      <p:sp>
        <p:nvSpPr>
          <p:cNvPr id="18" name="Rectangle 6"/>
          <p:cNvSpPr>
            <a:spLocks noGrp="1" noChangeArrowheads="1"/>
          </p:cNvSpPr>
          <p:nvPr>
            <p:ph type="sldNum" sz="quarter" idx="13"/>
          </p:nvPr>
        </p:nvSpPr>
        <p:spPr/>
        <p:txBody>
          <a:bodyPr/>
          <a:lstStyle>
            <a:lvl1pPr>
              <a:defRPr/>
            </a:lvl1pPr>
          </a:lstStyle>
          <a:p>
            <a:pPr>
              <a:defRPr/>
            </a:pPr>
            <a:fld id="{6279255A-CA9B-4420-89A8-5AFFDA9A14A3}" type="slidenum">
              <a:rPr lang="en-US"/>
              <a:pPr>
                <a:defRPr/>
              </a:pPr>
              <a:t>‹#›</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par>
                          <p:cTn id="8" fill="hold">
                            <p:stCondLst>
                              <p:cond delay="500"/>
                            </p:stCondLst>
                            <p:childTnLst>
                              <p:par>
                                <p:cTn id="9" presetID="22" presetClass="entr" presetSubtype="8" fill="hold" grpId="0" nodeType="afterEffect">
                                  <p:stCondLst>
                                    <p:cond delay="899"/>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showMasterPhAnim="0" type="vertTitleAndTx" preserve="1">
  <p:cSld name="Вертикальний заголовок і текст">
    <p:spTree>
      <p:nvGrpSpPr>
        <p:cNvPr id="1" name=""/>
        <p:cNvGrpSpPr/>
        <p:nvPr/>
      </p:nvGrpSpPr>
      <p:grpSpPr>
        <a:xfrm>
          <a:off x="0" y="0"/>
          <a:ext cx="0" cy="0"/>
          <a:chOff x="0" y="0"/>
          <a:chExt cx="0" cy="0"/>
        </a:xfrm>
      </p:grpSpPr>
      <p:pic>
        <p:nvPicPr>
          <p:cNvPr id="4" name="Picture 19" descr="1"/>
          <p:cNvPicPr>
            <a:picLocks noChangeAspect="1" noChangeArrowheads="1"/>
          </p:cNvPicPr>
          <p:nvPr/>
        </p:nvPicPr>
        <p:blipFill>
          <a:blip r:embed="rId2"/>
          <a:srcRect b="38461"/>
          <a:stretch>
            <a:fillRect/>
          </a:stretch>
        </p:blipFill>
        <p:spPr bwMode="auto">
          <a:xfrm>
            <a:off x="0" y="6324600"/>
            <a:ext cx="9144000" cy="542925"/>
          </a:xfrm>
          <a:prstGeom prst="rect">
            <a:avLst/>
          </a:prstGeom>
          <a:noFill/>
          <a:ln w="9525">
            <a:noFill/>
            <a:miter lim="800000"/>
            <a:headEnd/>
            <a:tailEnd/>
          </a:ln>
        </p:spPr>
      </p:pic>
      <p:sp>
        <p:nvSpPr>
          <p:cNvPr id="5" name="Rectangle 17"/>
          <p:cNvSpPr>
            <a:spLocks noChangeArrowheads="1"/>
          </p:cNvSpPr>
          <p:nvPr/>
        </p:nvSpPr>
        <p:spPr bwMode="gray">
          <a:xfrm>
            <a:off x="0" y="0"/>
            <a:ext cx="9144000" cy="1219200"/>
          </a:xfrm>
          <a:prstGeom prst="rect">
            <a:avLst/>
          </a:prstGeom>
          <a:gradFill rotWithShape="1">
            <a:gsLst>
              <a:gs pos="0">
                <a:schemeClr val="accent1"/>
              </a:gs>
              <a:gs pos="100000">
                <a:schemeClr val="accent1">
                  <a:gamma/>
                  <a:tint val="0"/>
                  <a:invGamma/>
                </a:schemeClr>
              </a:gs>
            </a:gsLst>
            <a:lin ang="5400000" scaled="1"/>
          </a:gradFill>
          <a:ln w="9525">
            <a:noFill/>
            <a:miter lim="800000"/>
            <a:headEnd/>
            <a:tailEnd/>
          </a:ln>
          <a:effectLst/>
        </p:spPr>
        <p:txBody>
          <a:bodyPr wrap="none" anchor="ctr"/>
          <a:lstStyle/>
          <a:p>
            <a:pPr>
              <a:defRPr/>
            </a:pPr>
            <a:endParaRPr lang="uk-UA"/>
          </a:p>
        </p:txBody>
      </p:sp>
      <p:pic>
        <p:nvPicPr>
          <p:cNvPr id="6" name="Picture 9" descr="artplus_nature_naturalcity42_a"/>
          <p:cNvPicPr>
            <a:picLocks noChangeAspect="1" noChangeArrowheads="1"/>
          </p:cNvPicPr>
          <p:nvPr/>
        </p:nvPicPr>
        <p:blipFill>
          <a:blip r:embed="rId3"/>
          <a:srcRect/>
          <a:stretch>
            <a:fillRect/>
          </a:stretch>
        </p:blipFill>
        <p:spPr bwMode="auto">
          <a:xfrm>
            <a:off x="7891463" y="5935663"/>
            <a:ext cx="1235075" cy="833437"/>
          </a:xfrm>
          <a:prstGeom prst="rect">
            <a:avLst/>
          </a:prstGeom>
          <a:noFill/>
          <a:ln w="9525">
            <a:noFill/>
            <a:miter lim="800000"/>
            <a:headEnd/>
            <a:tailEnd/>
          </a:ln>
        </p:spPr>
      </p:pic>
      <p:pic>
        <p:nvPicPr>
          <p:cNvPr id="7" name="Picture 10" descr="artplus_nature_naturalcity42_b"/>
          <p:cNvPicPr>
            <a:picLocks noChangeAspect="1" noChangeArrowheads="1"/>
          </p:cNvPicPr>
          <p:nvPr/>
        </p:nvPicPr>
        <p:blipFill>
          <a:blip r:embed="rId4"/>
          <a:srcRect/>
          <a:stretch>
            <a:fillRect/>
          </a:stretch>
        </p:blipFill>
        <p:spPr bwMode="auto">
          <a:xfrm>
            <a:off x="7981950" y="5916613"/>
            <a:ext cx="828675" cy="158750"/>
          </a:xfrm>
          <a:prstGeom prst="rect">
            <a:avLst/>
          </a:prstGeom>
          <a:noFill/>
          <a:ln w="9525">
            <a:noFill/>
            <a:miter lim="800000"/>
            <a:headEnd/>
            <a:tailEnd/>
          </a:ln>
        </p:spPr>
      </p:pic>
      <p:pic>
        <p:nvPicPr>
          <p:cNvPr id="8" name="Picture 11" descr="artplus_nature_naturalcity42_e"/>
          <p:cNvPicPr>
            <a:picLocks noChangeAspect="1" noChangeArrowheads="1"/>
          </p:cNvPicPr>
          <p:nvPr/>
        </p:nvPicPr>
        <p:blipFill>
          <a:blip r:embed="rId5"/>
          <a:srcRect/>
          <a:stretch>
            <a:fillRect/>
          </a:stretch>
        </p:blipFill>
        <p:spPr bwMode="auto">
          <a:xfrm>
            <a:off x="8161338" y="5608638"/>
            <a:ext cx="430212" cy="463550"/>
          </a:xfrm>
          <a:prstGeom prst="rect">
            <a:avLst/>
          </a:prstGeom>
          <a:noFill/>
          <a:ln w="9525">
            <a:noFill/>
            <a:miter lim="800000"/>
            <a:headEnd/>
            <a:tailEnd/>
          </a:ln>
        </p:spPr>
      </p:pic>
      <p:pic>
        <p:nvPicPr>
          <p:cNvPr id="9" name="Picture 12" descr="artplus_nature_naturalcity42_d"/>
          <p:cNvPicPr>
            <a:picLocks noChangeAspect="1" noChangeArrowheads="1"/>
          </p:cNvPicPr>
          <p:nvPr/>
        </p:nvPicPr>
        <p:blipFill>
          <a:blip r:embed="rId6"/>
          <a:srcRect/>
          <a:stretch>
            <a:fillRect/>
          </a:stretch>
        </p:blipFill>
        <p:spPr bwMode="auto">
          <a:xfrm>
            <a:off x="8102600" y="5849938"/>
            <a:ext cx="173038" cy="161925"/>
          </a:xfrm>
          <a:prstGeom prst="rect">
            <a:avLst/>
          </a:prstGeom>
          <a:noFill/>
          <a:ln w="9525">
            <a:noFill/>
            <a:miter lim="800000"/>
            <a:headEnd/>
            <a:tailEnd/>
          </a:ln>
        </p:spPr>
      </p:pic>
      <p:pic>
        <p:nvPicPr>
          <p:cNvPr id="10" name="Picture 13" descr="artplus_nature_naturalcity42_i"/>
          <p:cNvPicPr>
            <a:picLocks noChangeAspect="1" noChangeArrowheads="1"/>
          </p:cNvPicPr>
          <p:nvPr/>
        </p:nvPicPr>
        <p:blipFill>
          <a:blip r:embed="rId7"/>
          <a:srcRect/>
          <a:stretch>
            <a:fillRect/>
          </a:stretch>
        </p:blipFill>
        <p:spPr bwMode="auto">
          <a:xfrm>
            <a:off x="8469313" y="5969000"/>
            <a:ext cx="461962" cy="244475"/>
          </a:xfrm>
          <a:prstGeom prst="rect">
            <a:avLst/>
          </a:prstGeom>
          <a:noFill/>
          <a:ln w="9525">
            <a:noFill/>
            <a:miter lim="800000"/>
            <a:headEnd/>
            <a:tailEnd/>
          </a:ln>
        </p:spPr>
      </p:pic>
      <p:pic>
        <p:nvPicPr>
          <p:cNvPr id="11" name="Picture 14" descr="artplus_nature_naturalcity42_c"/>
          <p:cNvPicPr>
            <a:picLocks noChangeAspect="1" noChangeArrowheads="1"/>
          </p:cNvPicPr>
          <p:nvPr/>
        </p:nvPicPr>
        <p:blipFill>
          <a:blip r:embed="rId8"/>
          <a:srcRect/>
          <a:stretch>
            <a:fillRect/>
          </a:stretch>
        </p:blipFill>
        <p:spPr bwMode="auto">
          <a:xfrm>
            <a:off x="8562975" y="5943600"/>
            <a:ext cx="309563" cy="241300"/>
          </a:xfrm>
          <a:prstGeom prst="rect">
            <a:avLst/>
          </a:prstGeom>
          <a:noFill/>
          <a:ln w="9525">
            <a:noFill/>
            <a:miter lim="800000"/>
            <a:headEnd/>
            <a:tailEnd/>
          </a:ln>
        </p:spPr>
      </p:pic>
      <p:pic>
        <p:nvPicPr>
          <p:cNvPr id="12" name="Picture 15" descr="artplus_nature_naturalcity42_f"/>
          <p:cNvPicPr>
            <a:picLocks noChangeAspect="1" noChangeArrowheads="1"/>
          </p:cNvPicPr>
          <p:nvPr/>
        </p:nvPicPr>
        <p:blipFill>
          <a:blip r:embed="rId9"/>
          <a:srcRect/>
          <a:stretch>
            <a:fillRect/>
          </a:stretch>
        </p:blipFill>
        <p:spPr bwMode="auto">
          <a:xfrm>
            <a:off x="7926388" y="6334125"/>
            <a:ext cx="1370012" cy="523875"/>
          </a:xfrm>
          <a:prstGeom prst="rect">
            <a:avLst/>
          </a:prstGeom>
          <a:noFill/>
          <a:ln w="9525">
            <a:noFill/>
            <a:miter lim="800000"/>
            <a:headEnd/>
            <a:tailEnd/>
          </a:ln>
        </p:spPr>
      </p:pic>
      <p:pic>
        <p:nvPicPr>
          <p:cNvPr id="13" name="Picture 20" descr="a1"/>
          <p:cNvPicPr>
            <a:picLocks noChangeAspect="1" noChangeArrowheads="1"/>
          </p:cNvPicPr>
          <p:nvPr/>
        </p:nvPicPr>
        <p:blipFill>
          <a:blip r:embed="rId10"/>
          <a:srcRect/>
          <a:stretch>
            <a:fillRect/>
          </a:stretch>
        </p:blipFill>
        <p:spPr bwMode="auto">
          <a:xfrm>
            <a:off x="9625013" y="328613"/>
            <a:ext cx="942975" cy="1082675"/>
          </a:xfrm>
          <a:prstGeom prst="rect">
            <a:avLst/>
          </a:prstGeom>
          <a:noFill/>
          <a:ln w="9525">
            <a:noFill/>
            <a:miter lim="800000"/>
            <a:headEnd/>
            <a:tailEnd/>
          </a:ln>
        </p:spPr>
      </p:pic>
      <p:pic>
        <p:nvPicPr>
          <p:cNvPr id="14" name="Picture 21" descr="b_1"/>
          <p:cNvPicPr>
            <a:picLocks noChangeAspect="1" noChangeArrowheads="1"/>
          </p:cNvPicPr>
          <p:nvPr/>
        </p:nvPicPr>
        <p:blipFill>
          <a:blip r:embed="rId11"/>
          <a:srcRect/>
          <a:stretch>
            <a:fillRect/>
          </a:stretch>
        </p:blipFill>
        <p:spPr bwMode="auto">
          <a:xfrm>
            <a:off x="-990600" y="1371600"/>
            <a:ext cx="825500" cy="358775"/>
          </a:xfrm>
          <a:prstGeom prst="rect">
            <a:avLst/>
          </a:prstGeom>
          <a:noFill/>
          <a:ln w="9525">
            <a:noFill/>
            <a:miter lim="800000"/>
            <a:headEnd/>
            <a:tailEnd/>
          </a:ln>
        </p:spPr>
      </p:pic>
      <p:sp>
        <p:nvSpPr>
          <p:cNvPr id="2" name="Вертикальний заголовок 1"/>
          <p:cNvSpPr>
            <a:spLocks noGrp="1"/>
          </p:cNvSpPr>
          <p:nvPr>
            <p:ph type="title" orient="vert"/>
          </p:nvPr>
        </p:nvSpPr>
        <p:spPr>
          <a:xfrm>
            <a:off x="6629400" y="228600"/>
            <a:ext cx="2057400" cy="6096000"/>
          </a:xfrm>
        </p:spPr>
        <p:txBody>
          <a:bodyPr vert="eaVert"/>
          <a:lstStyle/>
          <a:p>
            <a:r>
              <a:rPr lang="uk-UA" smtClean="0"/>
              <a:t>Зразок заголовка</a:t>
            </a:r>
            <a:endParaRPr lang="uk-UA"/>
          </a:p>
        </p:txBody>
      </p:sp>
      <p:sp>
        <p:nvSpPr>
          <p:cNvPr id="3" name="Місце для вертикального тексту 2"/>
          <p:cNvSpPr>
            <a:spLocks noGrp="1"/>
          </p:cNvSpPr>
          <p:nvPr>
            <p:ph type="body" orient="vert" idx="1"/>
          </p:nvPr>
        </p:nvSpPr>
        <p:spPr>
          <a:xfrm>
            <a:off x="457200" y="228600"/>
            <a:ext cx="6019800" cy="6096000"/>
          </a:xfrm>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15" name="Rectangle 4"/>
          <p:cNvSpPr>
            <a:spLocks noGrp="1" noChangeArrowheads="1"/>
          </p:cNvSpPr>
          <p:nvPr>
            <p:ph type="dt" sz="half" idx="10"/>
          </p:nvPr>
        </p:nvSpPr>
        <p:spPr/>
        <p:txBody>
          <a:bodyPr/>
          <a:lstStyle>
            <a:lvl1pPr>
              <a:defRPr/>
            </a:lvl1pPr>
          </a:lstStyle>
          <a:p>
            <a:pPr>
              <a:defRPr/>
            </a:pPr>
            <a:endParaRPr lang="en-US"/>
          </a:p>
        </p:txBody>
      </p:sp>
      <p:sp>
        <p:nvSpPr>
          <p:cNvPr id="16" name="Rectangle 4"/>
          <p:cNvSpPr>
            <a:spLocks noGrp="1" noChangeArrowheads="1"/>
          </p:cNvSpPr>
          <p:nvPr>
            <p:ph type="dt" sz="half" idx="11"/>
          </p:nvPr>
        </p:nvSpPr>
        <p:spPr/>
        <p:txBody>
          <a:bodyPr/>
          <a:lstStyle>
            <a:lvl1pPr>
              <a:defRPr/>
            </a:lvl1pPr>
          </a:lstStyle>
          <a:p>
            <a:pPr>
              <a:defRPr/>
            </a:pPr>
            <a:endParaRPr lang="en-US"/>
          </a:p>
        </p:txBody>
      </p:sp>
      <p:sp>
        <p:nvSpPr>
          <p:cNvPr id="17" name="Rectangle 5"/>
          <p:cNvSpPr>
            <a:spLocks noGrp="1" noChangeArrowheads="1"/>
          </p:cNvSpPr>
          <p:nvPr>
            <p:ph type="ftr" sz="quarter" idx="12"/>
          </p:nvPr>
        </p:nvSpPr>
        <p:spPr/>
        <p:txBody>
          <a:bodyPr/>
          <a:lstStyle>
            <a:lvl1pPr>
              <a:defRPr/>
            </a:lvl1pPr>
          </a:lstStyle>
          <a:p>
            <a:pPr>
              <a:defRPr/>
            </a:pPr>
            <a:endParaRPr lang="en-US"/>
          </a:p>
        </p:txBody>
      </p:sp>
      <p:sp>
        <p:nvSpPr>
          <p:cNvPr id="18" name="Rectangle 6"/>
          <p:cNvSpPr>
            <a:spLocks noGrp="1" noChangeArrowheads="1"/>
          </p:cNvSpPr>
          <p:nvPr>
            <p:ph type="sldNum" sz="quarter" idx="13"/>
          </p:nvPr>
        </p:nvSpPr>
        <p:spPr/>
        <p:txBody>
          <a:bodyPr/>
          <a:lstStyle>
            <a:lvl1pPr>
              <a:defRPr/>
            </a:lvl1pPr>
          </a:lstStyle>
          <a:p>
            <a:pPr>
              <a:defRPr/>
            </a:pPr>
            <a:fld id="{C28F7F04-17A2-4241-9044-3AFCEAAD5152}" type="slidenum">
              <a:rPr lang="en-US"/>
              <a:pPr>
                <a:defRPr/>
              </a:pPr>
              <a:t>‹#›</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par>
                          <p:cTn id="8" fill="hold">
                            <p:stCondLst>
                              <p:cond delay="500"/>
                            </p:stCondLst>
                            <p:childTnLst>
                              <p:par>
                                <p:cTn id="9" presetID="22" presetClass="entr" presetSubtype="8" fill="hold" grpId="0" nodeType="afterEffect">
                                  <p:stCondLst>
                                    <p:cond delay="899"/>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type="tbl" preserve="1">
  <p:cSld name="Заголовок і таблиця">
    <p:spTree>
      <p:nvGrpSpPr>
        <p:cNvPr id="1" name=""/>
        <p:cNvGrpSpPr/>
        <p:nvPr/>
      </p:nvGrpSpPr>
      <p:grpSpPr>
        <a:xfrm>
          <a:off x="0" y="0"/>
          <a:ext cx="0" cy="0"/>
          <a:chOff x="0" y="0"/>
          <a:chExt cx="0" cy="0"/>
        </a:xfrm>
      </p:grpSpPr>
      <p:pic>
        <p:nvPicPr>
          <p:cNvPr id="4" name="Picture 19" descr="1"/>
          <p:cNvPicPr>
            <a:picLocks noChangeAspect="1" noChangeArrowheads="1"/>
          </p:cNvPicPr>
          <p:nvPr/>
        </p:nvPicPr>
        <p:blipFill>
          <a:blip r:embed="rId2"/>
          <a:srcRect b="38461"/>
          <a:stretch>
            <a:fillRect/>
          </a:stretch>
        </p:blipFill>
        <p:spPr bwMode="auto">
          <a:xfrm>
            <a:off x="0" y="6324600"/>
            <a:ext cx="9144000" cy="542925"/>
          </a:xfrm>
          <a:prstGeom prst="rect">
            <a:avLst/>
          </a:prstGeom>
          <a:noFill/>
          <a:ln w="9525">
            <a:noFill/>
            <a:miter lim="800000"/>
            <a:headEnd/>
            <a:tailEnd/>
          </a:ln>
        </p:spPr>
      </p:pic>
      <p:sp>
        <p:nvSpPr>
          <p:cNvPr id="5" name="Rectangle 17"/>
          <p:cNvSpPr>
            <a:spLocks noChangeArrowheads="1"/>
          </p:cNvSpPr>
          <p:nvPr/>
        </p:nvSpPr>
        <p:spPr bwMode="gray">
          <a:xfrm>
            <a:off x="0" y="0"/>
            <a:ext cx="9144000" cy="1219200"/>
          </a:xfrm>
          <a:prstGeom prst="rect">
            <a:avLst/>
          </a:prstGeom>
          <a:gradFill rotWithShape="1">
            <a:gsLst>
              <a:gs pos="0">
                <a:schemeClr val="accent1"/>
              </a:gs>
              <a:gs pos="100000">
                <a:schemeClr val="accent1">
                  <a:gamma/>
                  <a:tint val="0"/>
                  <a:invGamma/>
                </a:schemeClr>
              </a:gs>
            </a:gsLst>
            <a:lin ang="5400000" scaled="1"/>
          </a:gradFill>
          <a:ln w="9525">
            <a:noFill/>
            <a:miter lim="800000"/>
            <a:headEnd/>
            <a:tailEnd/>
          </a:ln>
          <a:effectLst/>
        </p:spPr>
        <p:txBody>
          <a:bodyPr wrap="none" anchor="ctr"/>
          <a:lstStyle/>
          <a:p>
            <a:pPr>
              <a:defRPr/>
            </a:pPr>
            <a:endParaRPr lang="uk-UA"/>
          </a:p>
        </p:txBody>
      </p:sp>
      <p:pic>
        <p:nvPicPr>
          <p:cNvPr id="6" name="Picture 9" descr="artplus_nature_naturalcity42_a"/>
          <p:cNvPicPr>
            <a:picLocks noChangeAspect="1" noChangeArrowheads="1"/>
          </p:cNvPicPr>
          <p:nvPr/>
        </p:nvPicPr>
        <p:blipFill>
          <a:blip r:embed="rId3"/>
          <a:srcRect/>
          <a:stretch>
            <a:fillRect/>
          </a:stretch>
        </p:blipFill>
        <p:spPr bwMode="auto">
          <a:xfrm>
            <a:off x="7891463" y="5935663"/>
            <a:ext cx="1235075" cy="833437"/>
          </a:xfrm>
          <a:prstGeom prst="rect">
            <a:avLst/>
          </a:prstGeom>
          <a:noFill/>
          <a:ln w="9525">
            <a:noFill/>
            <a:miter lim="800000"/>
            <a:headEnd/>
            <a:tailEnd/>
          </a:ln>
        </p:spPr>
      </p:pic>
      <p:pic>
        <p:nvPicPr>
          <p:cNvPr id="7" name="Picture 10" descr="artplus_nature_naturalcity42_b"/>
          <p:cNvPicPr>
            <a:picLocks noChangeAspect="1" noChangeArrowheads="1"/>
          </p:cNvPicPr>
          <p:nvPr/>
        </p:nvPicPr>
        <p:blipFill>
          <a:blip r:embed="rId4"/>
          <a:srcRect/>
          <a:stretch>
            <a:fillRect/>
          </a:stretch>
        </p:blipFill>
        <p:spPr bwMode="auto">
          <a:xfrm>
            <a:off x="7981950" y="5916613"/>
            <a:ext cx="828675" cy="158750"/>
          </a:xfrm>
          <a:prstGeom prst="rect">
            <a:avLst/>
          </a:prstGeom>
          <a:noFill/>
          <a:ln w="9525">
            <a:noFill/>
            <a:miter lim="800000"/>
            <a:headEnd/>
            <a:tailEnd/>
          </a:ln>
        </p:spPr>
      </p:pic>
      <p:pic>
        <p:nvPicPr>
          <p:cNvPr id="8" name="Picture 11" descr="artplus_nature_naturalcity42_e"/>
          <p:cNvPicPr>
            <a:picLocks noChangeAspect="1" noChangeArrowheads="1"/>
          </p:cNvPicPr>
          <p:nvPr/>
        </p:nvPicPr>
        <p:blipFill>
          <a:blip r:embed="rId5"/>
          <a:srcRect/>
          <a:stretch>
            <a:fillRect/>
          </a:stretch>
        </p:blipFill>
        <p:spPr bwMode="auto">
          <a:xfrm>
            <a:off x="8161338" y="5608638"/>
            <a:ext cx="430212" cy="463550"/>
          </a:xfrm>
          <a:prstGeom prst="rect">
            <a:avLst/>
          </a:prstGeom>
          <a:noFill/>
          <a:ln w="9525">
            <a:noFill/>
            <a:miter lim="800000"/>
            <a:headEnd/>
            <a:tailEnd/>
          </a:ln>
        </p:spPr>
      </p:pic>
      <p:pic>
        <p:nvPicPr>
          <p:cNvPr id="9" name="Picture 12" descr="artplus_nature_naturalcity42_d"/>
          <p:cNvPicPr>
            <a:picLocks noChangeAspect="1" noChangeArrowheads="1"/>
          </p:cNvPicPr>
          <p:nvPr/>
        </p:nvPicPr>
        <p:blipFill>
          <a:blip r:embed="rId6"/>
          <a:srcRect/>
          <a:stretch>
            <a:fillRect/>
          </a:stretch>
        </p:blipFill>
        <p:spPr bwMode="auto">
          <a:xfrm>
            <a:off x="8102600" y="5849938"/>
            <a:ext cx="173038" cy="161925"/>
          </a:xfrm>
          <a:prstGeom prst="rect">
            <a:avLst/>
          </a:prstGeom>
          <a:noFill/>
          <a:ln w="9525">
            <a:noFill/>
            <a:miter lim="800000"/>
            <a:headEnd/>
            <a:tailEnd/>
          </a:ln>
        </p:spPr>
      </p:pic>
      <p:pic>
        <p:nvPicPr>
          <p:cNvPr id="10" name="Picture 13" descr="artplus_nature_naturalcity42_i"/>
          <p:cNvPicPr>
            <a:picLocks noChangeAspect="1" noChangeArrowheads="1"/>
          </p:cNvPicPr>
          <p:nvPr/>
        </p:nvPicPr>
        <p:blipFill>
          <a:blip r:embed="rId7"/>
          <a:srcRect/>
          <a:stretch>
            <a:fillRect/>
          </a:stretch>
        </p:blipFill>
        <p:spPr bwMode="auto">
          <a:xfrm>
            <a:off x="8469313" y="5969000"/>
            <a:ext cx="461962" cy="244475"/>
          </a:xfrm>
          <a:prstGeom prst="rect">
            <a:avLst/>
          </a:prstGeom>
          <a:noFill/>
          <a:ln w="9525">
            <a:noFill/>
            <a:miter lim="800000"/>
            <a:headEnd/>
            <a:tailEnd/>
          </a:ln>
        </p:spPr>
      </p:pic>
      <p:pic>
        <p:nvPicPr>
          <p:cNvPr id="11" name="Picture 14" descr="artplus_nature_naturalcity42_c"/>
          <p:cNvPicPr>
            <a:picLocks noChangeAspect="1" noChangeArrowheads="1"/>
          </p:cNvPicPr>
          <p:nvPr/>
        </p:nvPicPr>
        <p:blipFill>
          <a:blip r:embed="rId8"/>
          <a:srcRect/>
          <a:stretch>
            <a:fillRect/>
          </a:stretch>
        </p:blipFill>
        <p:spPr bwMode="auto">
          <a:xfrm>
            <a:off x="8562975" y="5943600"/>
            <a:ext cx="309563" cy="241300"/>
          </a:xfrm>
          <a:prstGeom prst="rect">
            <a:avLst/>
          </a:prstGeom>
          <a:noFill/>
          <a:ln w="9525">
            <a:noFill/>
            <a:miter lim="800000"/>
            <a:headEnd/>
            <a:tailEnd/>
          </a:ln>
        </p:spPr>
      </p:pic>
      <p:pic>
        <p:nvPicPr>
          <p:cNvPr id="12" name="Picture 15" descr="artplus_nature_naturalcity42_f"/>
          <p:cNvPicPr>
            <a:picLocks noChangeAspect="1" noChangeArrowheads="1"/>
          </p:cNvPicPr>
          <p:nvPr/>
        </p:nvPicPr>
        <p:blipFill>
          <a:blip r:embed="rId9"/>
          <a:srcRect/>
          <a:stretch>
            <a:fillRect/>
          </a:stretch>
        </p:blipFill>
        <p:spPr bwMode="auto">
          <a:xfrm>
            <a:off x="7926388" y="6334125"/>
            <a:ext cx="1370012" cy="523875"/>
          </a:xfrm>
          <a:prstGeom prst="rect">
            <a:avLst/>
          </a:prstGeom>
          <a:noFill/>
          <a:ln w="9525">
            <a:noFill/>
            <a:miter lim="800000"/>
            <a:headEnd/>
            <a:tailEnd/>
          </a:ln>
        </p:spPr>
      </p:pic>
      <p:pic>
        <p:nvPicPr>
          <p:cNvPr id="13" name="Picture 20" descr="a1"/>
          <p:cNvPicPr>
            <a:picLocks noChangeAspect="1" noChangeArrowheads="1"/>
          </p:cNvPicPr>
          <p:nvPr/>
        </p:nvPicPr>
        <p:blipFill>
          <a:blip r:embed="rId10"/>
          <a:srcRect/>
          <a:stretch>
            <a:fillRect/>
          </a:stretch>
        </p:blipFill>
        <p:spPr bwMode="auto">
          <a:xfrm>
            <a:off x="9625013" y="328613"/>
            <a:ext cx="942975" cy="1082675"/>
          </a:xfrm>
          <a:prstGeom prst="rect">
            <a:avLst/>
          </a:prstGeom>
          <a:noFill/>
          <a:ln w="9525">
            <a:noFill/>
            <a:miter lim="800000"/>
            <a:headEnd/>
            <a:tailEnd/>
          </a:ln>
        </p:spPr>
      </p:pic>
      <p:pic>
        <p:nvPicPr>
          <p:cNvPr id="14" name="Picture 21" descr="b_1"/>
          <p:cNvPicPr>
            <a:picLocks noChangeAspect="1" noChangeArrowheads="1"/>
          </p:cNvPicPr>
          <p:nvPr/>
        </p:nvPicPr>
        <p:blipFill>
          <a:blip r:embed="rId11"/>
          <a:srcRect/>
          <a:stretch>
            <a:fillRect/>
          </a:stretch>
        </p:blipFill>
        <p:spPr bwMode="auto">
          <a:xfrm>
            <a:off x="-990600" y="1371600"/>
            <a:ext cx="825500" cy="358775"/>
          </a:xfrm>
          <a:prstGeom prst="rect">
            <a:avLst/>
          </a:prstGeom>
          <a:noFill/>
          <a:ln w="9525">
            <a:noFill/>
            <a:miter lim="800000"/>
            <a:headEnd/>
            <a:tailEnd/>
          </a:ln>
        </p:spPr>
      </p:pic>
      <p:sp>
        <p:nvSpPr>
          <p:cNvPr id="2" name="Заголовок 1"/>
          <p:cNvSpPr>
            <a:spLocks noGrp="1"/>
          </p:cNvSpPr>
          <p:nvPr>
            <p:ph type="title"/>
          </p:nvPr>
        </p:nvSpPr>
        <p:spPr>
          <a:xfrm>
            <a:off x="457200" y="228600"/>
            <a:ext cx="8229600" cy="868363"/>
          </a:xfrm>
        </p:spPr>
        <p:txBody>
          <a:bodyPr/>
          <a:lstStyle/>
          <a:p>
            <a:r>
              <a:rPr lang="uk-UA" smtClean="0"/>
              <a:t>Зразок заголовка</a:t>
            </a:r>
            <a:endParaRPr lang="uk-UA"/>
          </a:p>
        </p:txBody>
      </p:sp>
      <p:sp>
        <p:nvSpPr>
          <p:cNvPr id="3" name="Місце для таблиці 2"/>
          <p:cNvSpPr>
            <a:spLocks noGrp="1"/>
          </p:cNvSpPr>
          <p:nvPr>
            <p:ph type="tbl" idx="1"/>
          </p:nvPr>
        </p:nvSpPr>
        <p:spPr>
          <a:xfrm>
            <a:off x="457200" y="1295400"/>
            <a:ext cx="8229600" cy="5029200"/>
          </a:xfrm>
        </p:spPr>
        <p:txBody>
          <a:bodyPr/>
          <a:lstStyle/>
          <a:p>
            <a:pPr lvl="0"/>
            <a:r>
              <a:rPr lang="uk-UA" noProof="0" smtClean="0"/>
              <a:t>Вставлення таблиці</a:t>
            </a:r>
            <a:endParaRPr lang="uk-UA" noProof="0"/>
          </a:p>
        </p:txBody>
      </p:sp>
      <p:sp>
        <p:nvSpPr>
          <p:cNvPr id="15" name="Rectangle 4"/>
          <p:cNvSpPr>
            <a:spLocks noGrp="1" noChangeArrowheads="1"/>
          </p:cNvSpPr>
          <p:nvPr>
            <p:ph type="dt" sz="half" idx="10"/>
          </p:nvPr>
        </p:nvSpPr>
        <p:spPr/>
        <p:txBody>
          <a:bodyPr/>
          <a:lstStyle>
            <a:lvl1pPr>
              <a:defRPr/>
            </a:lvl1pPr>
          </a:lstStyle>
          <a:p>
            <a:pPr>
              <a:defRPr/>
            </a:pPr>
            <a:endParaRPr lang="en-US"/>
          </a:p>
        </p:txBody>
      </p:sp>
      <p:sp>
        <p:nvSpPr>
          <p:cNvPr id="16" name="Rectangle 4"/>
          <p:cNvSpPr>
            <a:spLocks noGrp="1" noChangeArrowheads="1"/>
          </p:cNvSpPr>
          <p:nvPr>
            <p:ph type="dt" sz="half" idx="11"/>
          </p:nvPr>
        </p:nvSpPr>
        <p:spPr/>
        <p:txBody>
          <a:bodyPr/>
          <a:lstStyle>
            <a:lvl1pPr>
              <a:defRPr/>
            </a:lvl1pPr>
          </a:lstStyle>
          <a:p>
            <a:pPr>
              <a:defRPr/>
            </a:pPr>
            <a:endParaRPr lang="en-US"/>
          </a:p>
        </p:txBody>
      </p:sp>
      <p:sp>
        <p:nvSpPr>
          <p:cNvPr id="17" name="Rectangle 5"/>
          <p:cNvSpPr>
            <a:spLocks noGrp="1" noChangeArrowheads="1"/>
          </p:cNvSpPr>
          <p:nvPr>
            <p:ph type="ftr" sz="quarter" idx="12"/>
          </p:nvPr>
        </p:nvSpPr>
        <p:spPr/>
        <p:txBody>
          <a:bodyPr/>
          <a:lstStyle>
            <a:lvl1pPr>
              <a:defRPr/>
            </a:lvl1pPr>
          </a:lstStyle>
          <a:p>
            <a:pPr>
              <a:defRPr/>
            </a:pPr>
            <a:endParaRPr lang="en-US"/>
          </a:p>
        </p:txBody>
      </p:sp>
      <p:sp>
        <p:nvSpPr>
          <p:cNvPr id="18" name="Rectangle 6"/>
          <p:cNvSpPr>
            <a:spLocks noGrp="1" noChangeArrowheads="1"/>
          </p:cNvSpPr>
          <p:nvPr>
            <p:ph type="sldNum" sz="quarter" idx="13"/>
          </p:nvPr>
        </p:nvSpPr>
        <p:spPr/>
        <p:txBody>
          <a:bodyPr/>
          <a:lstStyle>
            <a:lvl1pPr>
              <a:defRPr/>
            </a:lvl1pPr>
          </a:lstStyle>
          <a:p>
            <a:pPr>
              <a:defRPr/>
            </a:pPr>
            <a:fld id="{9E6B25F7-48D0-4480-AFD0-830A29F0005E}" type="slidenum">
              <a:rPr lang="en-US"/>
              <a:pPr>
                <a:defRPr/>
              </a:pPr>
              <a:t>‹#›</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par>
                          <p:cTn id="8" fill="hold">
                            <p:stCondLst>
                              <p:cond delay="500"/>
                            </p:stCondLst>
                            <p:childTnLst>
                              <p:par>
                                <p:cTn id="9" presetID="22" presetClass="entr" presetSubtype="8" fill="hold" grpId="0" nodeType="afterEffect">
                                  <p:stCondLst>
                                    <p:cond delay="899"/>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showMasterPhAnim="0" type="obj" preserve="1">
  <p:cSld name="Заголовок і об'єкт">
    <p:spTree>
      <p:nvGrpSpPr>
        <p:cNvPr id="1" name=""/>
        <p:cNvGrpSpPr/>
        <p:nvPr/>
      </p:nvGrpSpPr>
      <p:grpSpPr>
        <a:xfrm>
          <a:off x="0" y="0"/>
          <a:ext cx="0" cy="0"/>
          <a:chOff x="0" y="0"/>
          <a:chExt cx="0" cy="0"/>
        </a:xfrm>
      </p:grpSpPr>
      <p:pic>
        <p:nvPicPr>
          <p:cNvPr id="4" name="Picture 19" descr="1"/>
          <p:cNvPicPr>
            <a:picLocks noChangeAspect="1" noChangeArrowheads="1"/>
          </p:cNvPicPr>
          <p:nvPr/>
        </p:nvPicPr>
        <p:blipFill>
          <a:blip r:embed="rId2"/>
          <a:srcRect b="38461"/>
          <a:stretch>
            <a:fillRect/>
          </a:stretch>
        </p:blipFill>
        <p:spPr bwMode="auto">
          <a:xfrm>
            <a:off x="0" y="6324600"/>
            <a:ext cx="9144000" cy="542925"/>
          </a:xfrm>
          <a:prstGeom prst="rect">
            <a:avLst/>
          </a:prstGeom>
          <a:noFill/>
          <a:ln w="9525">
            <a:noFill/>
            <a:miter lim="800000"/>
            <a:headEnd/>
            <a:tailEnd/>
          </a:ln>
        </p:spPr>
      </p:pic>
      <p:sp>
        <p:nvSpPr>
          <p:cNvPr id="5" name="Rectangle 17"/>
          <p:cNvSpPr>
            <a:spLocks noChangeArrowheads="1"/>
          </p:cNvSpPr>
          <p:nvPr/>
        </p:nvSpPr>
        <p:spPr bwMode="gray">
          <a:xfrm>
            <a:off x="0" y="0"/>
            <a:ext cx="9144000" cy="1219200"/>
          </a:xfrm>
          <a:prstGeom prst="rect">
            <a:avLst/>
          </a:prstGeom>
          <a:gradFill rotWithShape="1">
            <a:gsLst>
              <a:gs pos="0">
                <a:schemeClr val="accent1"/>
              </a:gs>
              <a:gs pos="100000">
                <a:schemeClr val="accent1">
                  <a:gamma/>
                  <a:tint val="0"/>
                  <a:invGamma/>
                </a:schemeClr>
              </a:gs>
            </a:gsLst>
            <a:lin ang="5400000" scaled="1"/>
          </a:gradFill>
          <a:ln w="9525">
            <a:noFill/>
            <a:miter lim="800000"/>
            <a:headEnd/>
            <a:tailEnd/>
          </a:ln>
          <a:effectLst/>
        </p:spPr>
        <p:txBody>
          <a:bodyPr wrap="none" anchor="ctr"/>
          <a:lstStyle/>
          <a:p>
            <a:pPr>
              <a:defRPr/>
            </a:pPr>
            <a:endParaRPr lang="uk-UA"/>
          </a:p>
        </p:txBody>
      </p:sp>
      <p:pic>
        <p:nvPicPr>
          <p:cNvPr id="6" name="Picture 9" descr="artplus_nature_naturalcity42_a"/>
          <p:cNvPicPr>
            <a:picLocks noChangeAspect="1" noChangeArrowheads="1"/>
          </p:cNvPicPr>
          <p:nvPr/>
        </p:nvPicPr>
        <p:blipFill>
          <a:blip r:embed="rId3"/>
          <a:srcRect/>
          <a:stretch>
            <a:fillRect/>
          </a:stretch>
        </p:blipFill>
        <p:spPr bwMode="auto">
          <a:xfrm>
            <a:off x="7891463" y="5935663"/>
            <a:ext cx="1235075" cy="833437"/>
          </a:xfrm>
          <a:prstGeom prst="rect">
            <a:avLst/>
          </a:prstGeom>
          <a:noFill/>
          <a:ln w="9525">
            <a:noFill/>
            <a:miter lim="800000"/>
            <a:headEnd/>
            <a:tailEnd/>
          </a:ln>
        </p:spPr>
      </p:pic>
      <p:pic>
        <p:nvPicPr>
          <p:cNvPr id="7" name="Picture 10" descr="artplus_nature_naturalcity42_b"/>
          <p:cNvPicPr>
            <a:picLocks noChangeAspect="1" noChangeArrowheads="1"/>
          </p:cNvPicPr>
          <p:nvPr/>
        </p:nvPicPr>
        <p:blipFill>
          <a:blip r:embed="rId4"/>
          <a:srcRect/>
          <a:stretch>
            <a:fillRect/>
          </a:stretch>
        </p:blipFill>
        <p:spPr bwMode="auto">
          <a:xfrm>
            <a:off x="7981950" y="5916613"/>
            <a:ext cx="828675" cy="158750"/>
          </a:xfrm>
          <a:prstGeom prst="rect">
            <a:avLst/>
          </a:prstGeom>
          <a:noFill/>
          <a:ln w="9525">
            <a:noFill/>
            <a:miter lim="800000"/>
            <a:headEnd/>
            <a:tailEnd/>
          </a:ln>
        </p:spPr>
      </p:pic>
      <p:pic>
        <p:nvPicPr>
          <p:cNvPr id="8" name="Picture 11" descr="artplus_nature_naturalcity42_e"/>
          <p:cNvPicPr>
            <a:picLocks noChangeAspect="1" noChangeArrowheads="1"/>
          </p:cNvPicPr>
          <p:nvPr/>
        </p:nvPicPr>
        <p:blipFill>
          <a:blip r:embed="rId5"/>
          <a:srcRect/>
          <a:stretch>
            <a:fillRect/>
          </a:stretch>
        </p:blipFill>
        <p:spPr bwMode="auto">
          <a:xfrm>
            <a:off x="8161338" y="5608638"/>
            <a:ext cx="430212" cy="463550"/>
          </a:xfrm>
          <a:prstGeom prst="rect">
            <a:avLst/>
          </a:prstGeom>
          <a:noFill/>
          <a:ln w="9525">
            <a:noFill/>
            <a:miter lim="800000"/>
            <a:headEnd/>
            <a:tailEnd/>
          </a:ln>
        </p:spPr>
      </p:pic>
      <p:pic>
        <p:nvPicPr>
          <p:cNvPr id="9" name="Picture 12" descr="artplus_nature_naturalcity42_d"/>
          <p:cNvPicPr>
            <a:picLocks noChangeAspect="1" noChangeArrowheads="1"/>
          </p:cNvPicPr>
          <p:nvPr/>
        </p:nvPicPr>
        <p:blipFill>
          <a:blip r:embed="rId6"/>
          <a:srcRect/>
          <a:stretch>
            <a:fillRect/>
          </a:stretch>
        </p:blipFill>
        <p:spPr bwMode="auto">
          <a:xfrm>
            <a:off x="8102600" y="5849938"/>
            <a:ext cx="173038" cy="161925"/>
          </a:xfrm>
          <a:prstGeom prst="rect">
            <a:avLst/>
          </a:prstGeom>
          <a:noFill/>
          <a:ln w="9525">
            <a:noFill/>
            <a:miter lim="800000"/>
            <a:headEnd/>
            <a:tailEnd/>
          </a:ln>
        </p:spPr>
      </p:pic>
      <p:pic>
        <p:nvPicPr>
          <p:cNvPr id="10" name="Picture 13" descr="artplus_nature_naturalcity42_i"/>
          <p:cNvPicPr>
            <a:picLocks noChangeAspect="1" noChangeArrowheads="1"/>
          </p:cNvPicPr>
          <p:nvPr/>
        </p:nvPicPr>
        <p:blipFill>
          <a:blip r:embed="rId7"/>
          <a:srcRect/>
          <a:stretch>
            <a:fillRect/>
          </a:stretch>
        </p:blipFill>
        <p:spPr bwMode="auto">
          <a:xfrm>
            <a:off x="8469313" y="5969000"/>
            <a:ext cx="461962" cy="244475"/>
          </a:xfrm>
          <a:prstGeom prst="rect">
            <a:avLst/>
          </a:prstGeom>
          <a:noFill/>
          <a:ln w="9525">
            <a:noFill/>
            <a:miter lim="800000"/>
            <a:headEnd/>
            <a:tailEnd/>
          </a:ln>
        </p:spPr>
      </p:pic>
      <p:pic>
        <p:nvPicPr>
          <p:cNvPr id="11" name="Picture 14" descr="artplus_nature_naturalcity42_c"/>
          <p:cNvPicPr>
            <a:picLocks noChangeAspect="1" noChangeArrowheads="1"/>
          </p:cNvPicPr>
          <p:nvPr/>
        </p:nvPicPr>
        <p:blipFill>
          <a:blip r:embed="rId8"/>
          <a:srcRect/>
          <a:stretch>
            <a:fillRect/>
          </a:stretch>
        </p:blipFill>
        <p:spPr bwMode="auto">
          <a:xfrm>
            <a:off x="8562975" y="5943600"/>
            <a:ext cx="309563" cy="241300"/>
          </a:xfrm>
          <a:prstGeom prst="rect">
            <a:avLst/>
          </a:prstGeom>
          <a:noFill/>
          <a:ln w="9525">
            <a:noFill/>
            <a:miter lim="800000"/>
            <a:headEnd/>
            <a:tailEnd/>
          </a:ln>
        </p:spPr>
      </p:pic>
      <p:pic>
        <p:nvPicPr>
          <p:cNvPr id="12" name="Picture 15" descr="artplus_nature_naturalcity42_f"/>
          <p:cNvPicPr>
            <a:picLocks noChangeAspect="1" noChangeArrowheads="1"/>
          </p:cNvPicPr>
          <p:nvPr/>
        </p:nvPicPr>
        <p:blipFill>
          <a:blip r:embed="rId9"/>
          <a:srcRect/>
          <a:stretch>
            <a:fillRect/>
          </a:stretch>
        </p:blipFill>
        <p:spPr bwMode="auto">
          <a:xfrm>
            <a:off x="7926388" y="6334125"/>
            <a:ext cx="1370012" cy="523875"/>
          </a:xfrm>
          <a:prstGeom prst="rect">
            <a:avLst/>
          </a:prstGeom>
          <a:noFill/>
          <a:ln w="9525">
            <a:noFill/>
            <a:miter lim="800000"/>
            <a:headEnd/>
            <a:tailEnd/>
          </a:ln>
        </p:spPr>
      </p:pic>
      <p:pic>
        <p:nvPicPr>
          <p:cNvPr id="13" name="Picture 20" descr="a1"/>
          <p:cNvPicPr>
            <a:picLocks noChangeAspect="1" noChangeArrowheads="1"/>
          </p:cNvPicPr>
          <p:nvPr/>
        </p:nvPicPr>
        <p:blipFill>
          <a:blip r:embed="rId10"/>
          <a:srcRect/>
          <a:stretch>
            <a:fillRect/>
          </a:stretch>
        </p:blipFill>
        <p:spPr bwMode="auto">
          <a:xfrm>
            <a:off x="9625013" y="328613"/>
            <a:ext cx="942975" cy="1082675"/>
          </a:xfrm>
          <a:prstGeom prst="rect">
            <a:avLst/>
          </a:prstGeom>
          <a:noFill/>
          <a:ln w="9525">
            <a:noFill/>
            <a:miter lim="800000"/>
            <a:headEnd/>
            <a:tailEnd/>
          </a:ln>
        </p:spPr>
      </p:pic>
      <p:pic>
        <p:nvPicPr>
          <p:cNvPr id="14" name="Picture 21" descr="b_1"/>
          <p:cNvPicPr>
            <a:picLocks noChangeAspect="1" noChangeArrowheads="1"/>
          </p:cNvPicPr>
          <p:nvPr/>
        </p:nvPicPr>
        <p:blipFill>
          <a:blip r:embed="rId11"/>
          <a:srcRect/>
          <a:stretch>
            <a:fillRect/>
          </a:stretch>
        </p:blipFill>
        <p:spPr bwMode="auto">
          <a:xfrm>
            <a:off x="-990600" y="1371600"/>
            <a:ext cx="825500" cy="358775"/>
          </a:xfrm>
          <a:prstGeom prst="rect">
            <a:avLst/>
          </a:prstGeom>
          <a:noFill/>
          <a:ln w="9525">
            <a:noFill/>
            <a:miter lim="800000"/>
            <a:headEnd/>
            <a:tailEnd/>
          </a:ln>
        </p:spPr>
      </p:pic>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місту 2"/>
          <p:cNvSpPr>
            <a:spLocks noGrp="1"/>
          </p:cNvSpPr>
          <p:nvPr>
            <p:ph idx="1"/>
          </p:nvPr>
        </p:nvSpPr>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15" name="Rectangle 4"/>
          <p:cNvSpPr>
            <a:spLocks noGrp="1" noChangeArrowheads="1"/>
          </p:cNvSpPr>
          <p:nvPr>
            <p:ph type="dt" sz="half" idx="10"/>
          </p:nvPr>
        </p:nvSpPr>
        <p:spPr/>
        <p:txBody>
          <a:bodyPr/>
          <a:lstStyle>
            <a:lvl1pPr>
              <a:defRPr/>
            </a:lvl1pPr>
          </a:lstStyle>
          <a:p>
            <a:pPr>
              <a:defRPr/>
            </a:pPr>
            <a:endParaRPr lang="en-US"/>
          </a:p>
        </p:txBody>
      </p:sp>
      <p:sp>
        <p:nvSpPr>
          <p:cNvPr id="16" name="Rectangle 4"/>
          <p:cNvSpPr>
            <a:spLocks noGrp="1" noChangeArrowheads="1"/>
          </p:cNvSpPr>
          <p:nvPr>
            <p:ph type="dt" sz="half" idx="11"/>
          </p:nvPr>
        </p:nvSpPr>
        <p:spPr/>
        <p:txBody>
          <a:bodyPr/>
          <a:lstStyle>
            <a:lvl1pPr>
              <a:defRPr/>
            </a:lvl1pPr>
          </a:lstStyle>
          <a:p>
            <a:pPr>
              <a:defRPr/>
            </a:pPr>
            <a:endParaRPr lang="en-US"/>
          </a:p>
        </p:txBody>
      </p:sp>
      <p:sp>
        <p:nvSpPr>
          <p:cNvPr id="17" name="Rectangle 5"/>
          <p:cNvSpPr>
            <a:spLocks noGrp="1" noChangeArrowheads="1"/>
          </p:cNvSpPr>
          <p:nvPr>
            <p:ph type="ftr" sz="quarter" idx="12"/>
          </p:nvPr>
        </p:nvSpPr>
        <p:spPr/>
        <p:txBody>
          <a:bodyPr/>
          <a:lstStyle>
            <a:lvl1pPr>
              <a:defRPr/>
            </a:lvl1pPr>
          </a:lstStyle>
          <a:p>
            <a:pPr>
              <a:defRPr/>
            </a:pPr>
            <a:endParaRPr lang="en-US"/>
          </a:p>
        </p:txBody>
      </p:sp>
      <p:sp>
        <p:nvSpPr>
          <p:cNvPr id="18" name="Rectangle 6"/>
          <p:cNvSpPr>
            <a:spLocks noGrp="1" noChangeArrowheads="1"/>
          </p:cNvSpPr>
          <p:nvPr>
            <p:ph type="sldNum" sz="quarter" idx="13"/>
          </p:nvPr>
        </p:nvSpPr>
        <p:spPr/>
        <p:txBody>
          <a:bodyPr/>
          <a:lstStyle>
            <a:lvl1pPr>
              <a:defRPr/>
            </a:lvl1pPr>
          </a:lstStyle>
          <a:p>
            <a:pPr>
              <a:defRPr/>
            </a:pPr>
            <a:fld id="{0C4B1694-D862-4ED3-BFEA-65100BACC51D}" type="slidenum">
              <a:rPr lang="en-US"/>
              <a:pPr>
                <a:defRPr/>
              </a:pPr>
              <a:t>‹#›</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par>
                          <p:cTn id="8" fill="hold">
                            <p:stCondLst>
                              <p:cond delay="500"/>
                            </p:stCondLst>
                            <p:childTnLst>
                              <p:par>
                                <p:cTn id="9" presetID="22" presetClass="entr" presetSubtype="8" fill="hold" grpId="0" nodeType="afterEffect">
                                  <p:stCondLst>
                                    <p:cond delay="899"/>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showMasterPhAnim="0" type="secHead" preserve="1">
  <p:cSld name="Заголовок розділу">
    <p:spTree>
      <p:nvGrpSpPr>
        <p:cNvPr id="1" name=""/>
        <p:cNvGrpSpPr/>
        <p:nvPr/>
      </p:nvGrpSpPr>
      <p:grpSpPr>
        <a:xfrm>
          <a:off x="0" y="0"/>
          <a:ext cx="0" cy="0"/>
          <a:chOff x="0" y="0"/>
          <a:chExt cx="0" cy="0"/>
        </a:xfrm>
      </p:grpSpPr>
      <p:pic>
        <p:nvPicPr>
          <p:cNvPr id="4" name="Picture 19" descr="1"/>
          <p:cNvPicPr>
            <a:picLocks noChangeAspect="1" noChangeArrowheads="1"/>
          </p:cNvPicPr>
          <p:nvPr/>
        </p:nvPicPr>
        <p:blipFill>
          <a:blip r:embed="rId2"/>
          <a:srcRect b="38461"/>
          <a:stretch>
            <a:fillRect/>
          </a:stretch>
        </p:blipFill>
        <p:spPr bwMode="auto">
          <a:xfrm>
            <a:off x="0" y="6324600"/>
            <a:ext cx="9144000" cy="542925"/>
          </a:xfrm>
          <a:prstGeom prst="rect">
            <a:avLst/>
          </a:prstGeom>
          <a:noFill/>
          <a:ln w="9525">
            <a:noFill/>
            <a:miter lim="800000"/>
            <a:headEnd/>
            <a:tailEnd/>
          </a:ln>
        </p:spPr>
      </p:pic>
      <p:sp>
        <p:nvSpPr>
          <p:cNvPr id="5" name="Rectangle 17"/>
          <p:cNvSpPr>
            <a:spLocks noChangeArrowheads="1"/>
          </p:cNvSpPr>
          <p:nvPr/>
        </p:nvSpPr>
        <p:spPr bwMode="gray">
          <a:xfrm>
            <a:off x="0" y="0"/>
            <a:ext cx="9144000" cy="1219200"/>
          </a:xfrm>
          <a:prstGeom prst="rect">
            <a:avLst/>
          </a:prstGeom>
          <a:gradFill rotWithShape="1">
            <a:gsLst>
              <a:gs pos="0">
                <a:schemeClr val="accent1"/>
              </a:gs>
              <a:gs pos="100000">
                <a:schemeClr val="accent1">
                  <a:gamma/>
                  <a:tint val="0"/>
                  <a:invGamma/>
                </a:schemeClr>
              </a:gs>
            </a:gsLst>
            <a:lin ang="5400000" scaled="1"/>
          </a:gradFill>
          <a:ln w="9525">
            <a:noFill/>
            <a:miter lim="800000"/>
            <a:headEnd/>
            <a:tailEnd/>
          </a:ln>
          <a:effectLst/>
        </p:spPr>
        <p:txBody>
          <a:bodyPr wrap="none" anchor="ctr"/>
          <a:lstStyle/>
          <a:p>
            <a:pPr>
              <a:defRPr/>
            </a:pPr>
            <a:endParaRPr lang="uk-UA"/>
          </a:p>
        </p:txBody>
      </p:sp>
      <p:pic>
        <p:nvPicPr>
          <p:cNvPr id="6" name="Picture 9" descr="artplus_nature_naturalcity42_a"/>
          <p:cNvPicPr>
            <a:picLocks noChangeAspect="1" noChangeArrowheads="1"/>
          </p:cNvPicPr>
          <p:nvPr/>
        </p:nvPicPr>
        <p:blipFill>
          <a:blip r:embed="rId3"/>
          <a:srcRect/>
          <a:stretch>
            <a:fillRect/>
          </a:stretch>
        </p:blipFill>
        <p:spPr bwMode="auto">
          <a:xfrm>
            <a:off x="7891463" y="5935663"/>
            <a:ext cx="1235075" cy="833437"/>
          </a:xfrm>
          <a:prstGeom prst="rect">
            <a:avLst/>
          </a:prstGeom>
          <a:noFill/>
          <a:ln w="9525">
            <a:noFill/>
            <a:miter lim="800000"/>
            <a:headEnd/>
            <a:tailEnd/>
          </a:ln>
        </p:spPr>
      </p:pic>
      <p:pic>
        <p:nvPicPr>
          <p:cNvPr id="7" name="Picture 10" descr="artplus_nature_naturalcity42_b"/>
          <p:cNvPicPr>
            <a:picLocks noChangeAspect="1" noChangeArrowheads="1"/>
          </p:cNvPicPr>
          <p:nvPr/>
        </p:nvPicPr>
        <p:blipFill>
          <a:blip r:embed="rId4"/>
          <a:srcRect/>
          <a:stretch>
            <a:fillRect/>
          </a:stretch>
        </p:blipFill>
        <p:spPr bwMode="auto">
          <a:xfrm>
            <a:off x="7981950" y="5916613"/>
            <a:ext cx="828675" cy="158750"/>
          </a:xfrm>
          <a:prstGeom prst="rect">
            <a:avLst/>
          </a:prstGeom>
          <a:noFill/>
          <a:ln w="9525">
            <a:noFill/>
            <a:miter lim="800000"/>
            <a:headEnd/>
            <a:tailEnd/>
          </a:ln>
        </p:spPr>
      </p:pic>
      <p:pic>
        <p:nvPicPr>
          <p:cNvPr id="8" name="Picture 11" descr="artplus_nature_naturalcity42_e"/>
          <p:cNvPicPr>
            <a:picLocks noChangeAspect="1" noChangeArrowheads="1"/>
          </p:cNvPicPr>
          <p:nvPr/>
        </p:nvPicPr>
        <p:blipFill>
          <a:blip r:embed="rId5"/>
          <a:srcRect/>
          <a:stretch>
            <a:fillRect/>
          </a:stretch>
        </p:blipFill>
        <p:spPr bwMode="auto">
          <a:xfrm>
            <a:off x="8161338" y="5608638"/>
            <a:ext cx="430212" cy="463550"/>
          </a:xfrm>
          <a:prstGeom prst="rect">
            <a:avLst/>
          </a:prstGeom>
          <a:noFill/>
          <a:ln w="9525">
            <a:noFill/>
            <a:miter lim="800000"/>
            <a:headEnd/>
            <a:tailEnd/>
          </a:ln>
        </p:spPr>
      </p:pic>
      <p:pic>
        <p:nvPicPr>
          <p:cNvPr id="9" name="Picture 12" descr="artplus_nature_naturalcity42_d"/>
          <p:cNvPicPr>
            <a:picLocks noChangeAspect="1" noChangeArrowheads="1"/>
          </p:cNvPicPr>
          <p:nvPr/>
        </p:nvPicPr>
        <p:blipFill>
          <a:blip r:embed="rId6"/>
          <a:srcRect/>
          <a:stretch>
            <a:fillRect/>
          </a:stretch>
        </p:blipFill>
        <p:spPr bwMode="auto">
          <a:xfrm>
            <a:off x="8102600" y="5849938"/>
            <a:ext cx="173038" cy="161925"/>
          </a:xfrm>
          <a:prstGeom prst="rect">
            <a:avLst/>
          </a:prstGeom>
          <a:noFill/>
          <a:ln w="9525">
            <a:noFill/>
            <a:miter lim="800000"/>
            <a:headEnd/>
            <a:tailEnd/>
          </a:ln>
        </p:spPr>
      </p:pic>
      <p:pic>
        <p:nvPicPr>
          <p:cNvPr id="10" name="Picture 13" descr="artplus_nature_naturalcity42_i"/>
          <p:cNvPicPr>
            <a:picLocks noChangeAspect="1" noChangeArrowheads="1"/>
          </p:cNvPicPr>
          <p:nvPr/>
        </p:nvPicPr>
        <p:blipFill>
          <a:blip r:embed="rId7"/>
          <a:srcRect/>
          <a:stretch>
            <a:fillRect/>
          </a:stretch>
        </p:blipFill>
        <p:spPr bwMode="auto">
          <a:xfrm>
            <a:off x="8469313" y="5969000"/>
            <a:ext cx="461962" cy="244475"/>
          </a:xfrm>
          <a:prstGeom prst="rect">
            <a:avLst/>
          </a:prstGeom>
          <a:noFill/>
          <a:ln w="9525">
            <a:noFill/>
            <a:miter lim="800000"/>
            <a:headEnd/>
            <a:tailEnd/>
          </a:ln>
        </p:spPr>
      </p:pic>
      <p:pic>
        <p:nvPicPr>
          <p:cNvPr id="11" name="Picture 14" descr="artplus_nature_naturalcity42_c"/>
          <p:cNvPicPr>
            <a:picLocks noChangeAspect="1" noChangeArrowheads="1"/>
          </p:cNvPicPr>
          <p:nvPr/>
        </p:nvPicPr>
        <p:blipFill>
          <a:blip r:embed="rId8"/>
          <a:srcRect/>
          <a:stretch>
            <a:fillRect/>
          </a:stretch>
        </p:blipFill>
        <p:spPr bwMode="auto">
          <a:xfrm>
            <a:off x="8562975" y="5943600"/>
            <a:ext cx="309563" cy="241300"/>
          </a:xfrm>
          <a:prstGeom prst="rect">
            <a:avLst/>
          </a:prstGeom>
          <a:noFill/>
          <a:ln w="9525">
            <a:noFill/>
            <a:miter lim="800000"/>
            <a:headEnd/>
            <a:tailEnd/>
          </a:ln>
        </p:spPr>
      </p:pic>
      <p:pic>
        <p:nvPicPr>
          <p:cNvPr id="12" name="Picture 15" descr="artplus_nature_naturalcity42_f"/>
          <p:cNvPicPr>
            <a:picLocks noChangeAspect="1" noChangeArrowheads="1"/>
          </p:cNvPicPr>
          <p:nvPr/>
        </p:nvPicPr>
        <p:blipFill>
          <a:blip r:embed="rId9"/>
          <a:srcRect/>
          <a:stretch>
            <a:fillRect/>
          </a:stretch>
        </p:blipFill>
        <p:spPr bwMode="auto">
          <a:xfrm>
            <a:off x="7926388" y="6334125"/>
            <a:ext cx="1370012" cy="523875"/>
          </a:xfrm>
          <a:prstGeom prst="rect">
            <a:avLst/>
          </a:prstGeom>
          <a:noFill/>
          <a:ln w="9525">
            <a:noFill/>
            <a:miter lim="800000"/>
            <a:headEnd/>
            <a:tailEnd/>
          </a:ln>
        </p:spPr>
      </p:pic>
      <p:pic>
        <p:nvPicPr>
          <p:cNvPr id="13" name="Picture 20" descr="a1"/>
          <p:cNvPicPr>
            <a:picLocks noChangeAspect="1" noChangeArrowheads="1"/>
          </p:cNvPicPr>
          <p:nvPr/>
        </p:nvPicPr>
        <p:blipFill>
          <a:blip r:embed="rId10"/>
          <a:srcRect/>
          <a:stretch>
            <a:fillRect/>
          </a:stretch>
        </p:blipFill>
        <p:spPr bwMode="auto">
          <a:xfrm>
            <a:off x="9625013" y="328613"/>
            <a:ext cx="942975" cy="1082675"/>
          </a:xfrm>
          <a:prstGeom prst="rect">
            <a:avLst/>
          </a:prstGeom>
          <a:noFill/>
          <a:ln w="9525">
            <a:noFill/>
            <a:miter lim="800000"/>
            <a:headEnd/>
            <a:tailEnd/>
          </a:ln>
        </p:spPr>
      </p:pic>
      <p:pic>
        <p:nvPicPr>
          <p:cNvPr id="14" name="Picture 21" descr="b_1"/>
          <p:cNvPicPr>
            <a:picLocks noChangeAspect="1" noChangeArrowheads="1"/>
          </p:cNvPicPr>
          <p:nvPr/>
        </p:nvPicPr>
        <p:blipFill>
          <a:blip r:embed="rId11"/>
          <a:srcRect/>
          <a:stretch>
            <a:fillRect/>
          </a:stretch>
        </p:blipFill>
        <p:spPr bwMode="auto">
          <a:xfrm>
            <a:off x="-990600" y="1371600"/>
            <a:ext cx="825500" cy="358775"/>
          </a:xfrm>
          <a:prstGeom prst="rect">
            <a:avLst/>
          </a:prstGeom>
          <a:noFill/>
          <a:ln w="9525">
            <a:noFill/>
            <a:miter lim="800000"/>
            <a:headEnd/>
            <a:tailEnd/>
          </a:ln>
        </p:spPr>
      </p:pic>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uk-UA" smtClean="0"/>
              <a:t>Зразок заголовка</a:t>
            </a:r>
            <a:endParaRPr lang="uk-UA"/>
          </a:p>
        </p:txBody>
      </p:sp>
      <p:sp>
        <p:nvSpPr>
          <p:cNvPr id="3" name="Місце для тексту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uk-UA" smtClean="0"/>
              <a:t>Зразок тексту</a:t>
            </a:r>
          </a:p>
        </p:txBody>
      </p:sp>
      <p:sp>
        <p:nvSpPr>
          <p:cNvPr id="15" name="Rectangle 4"/>
          <p:cNvSpPr>
            <a:spLocks noGrp="1" noChangeArrowheads="1"/>
          </p:cNvSpPr>
          <p:nvPr>
            <p:ph type="dt" sz="half" idx="10"/>
          </p:nvPr>
        </p:nvSpPr>
        <p:spPr/>
        <p:txBody>
          <a:bodyPr/>
          <a:lstStyle>
            <a:lvl1pPr>
              <a:defRPr/>
            </a:lvl1pPr>
          </a:lstStyle>
          <a:p>
            <a:pPr>
              <a:defRPr/>
            </a:pPr>
            <a:endParaRPr lang="en-US"/>
          </a:p>
        </p:txBody>
      </p:sp>
      <p:sp>
        <p:nvSpPr>
          <p:cNvPr id="16" name="Rectangle 4"/>
          <p:cNvSpPr>
            <a:spLocks noGrp="1" noChangeArrowheads="1"/>
          </p:cNvSpPr>
          <p:nvPr>
            <p:ph type="dt" sz="half" idx="11"/>
          </p:nvPr>
        </p:nvSpPr>
        <p:spPr/>
        <p:txBody>
          <a:bodyPr/>
          <a:lstStyle>
            <a:lvl1pPr>
              <a:defRPr/>
            </a:lvl1pPr>
          </a:lstStyle>
          <a:p>
            <a:pPr>
              <a:defRPr/>
            </a:pPr>
            <a:endParaRPr lang="en-US"/>
          </a:p>
        </p:txBody>
      </p:sp>
      <p:sp>
        <p:nvSpPr>
          <p:cNvPr id="17" name="Rectangle 5"/>
          <p:cNvSpPr>
            <a:spLocks noGrp="1" noChangeArrowheads="1"/>
          </p:cNvSpPr>
          <p:nvPr>
            <p:ph type="ftr" sz="quarter" idx="12"/>
          </p:nvPr>
        </p:nvSpPr>
        <p:spPr/>
        <p:txBody>
          <a:bodyPr/>
          <a:lstStyle>
            <a:lvl1pPr>
              <a:defRPr/>
            </a:lvl1pPr>
          </a:lstStyle>
          <a:p>
            <a:pPr>
              <a:defRPr/>
            </a:pPr>
            <a:endParaRPr lang="en-US"/>
          </a:p>
        </p:txBody>
      </p:sp>
      <p:sp>
        <p:nvSpPr>
          <p:cNvPr id="18" name="Rectangle 6"/>
          <p:cNvSpPr>
            <a:spLocks noGrp="1" noChangeArrowheads="1"/>
          </p:cNvSpPr>
          <p:nvPr>
            <p:ph type="sldNum" sz="quarter" idx="13"/>
          </p:nvPr>
        </p:nvSpPr>
        <p:spPr/>
        <p:txBody>
          <a:bodyPr/>
          <a:lstStyle>
            <a:lvl1pPr>
              <a:defRPr/>
            </a:lvl1pPr>
          </a:lstStyle>
          <a:p>
            <a:pPr>
              <a:defRPr/>
            </a:pPr>
            <a:fld id="{9AA48028-1A58-4174-9032-20DB70626A8C}" type="slidenum">
              <a:rPr lang="en-US"/>
              <a:pPr>
                <a:defRPr/>
              </a:pPr>
              <a:t>‹#›</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par>
                          <p:cTn id="8" fill="hold">
                            <p:stCondLst>
                              <p:cond delay="500"/>
                            </p:stCondLst>
                            <p:childTnLst>
                              <p:par>
                                <p:cTn id="9" presetID="22" presetClass="entr" presetSubtype="8" fill="hold" grpId="0" nodeType="afterEffect">
                                  <p:stCondLst>
                                    <p:cond delay="899"/>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showMasterPhAnim="0" type="twoObj" preserve="1">
  <p:cSld name="Два об'єкти">
    <p:spTree>
      <p:nvGrpSpPr>
        <p:cNvPr id="1" name=""/>
        <p:cNvGrpSpPr/>
        <p:nvPr/>
      </p:nvGrpSpPr>
      <p:grpSpPr>
        <a:xfrm>
          <a:off x="0" y="0"/>
          <a:ext cx="0" cy="0"/>
          <a:chOff x="0" y="0"/>
          <a:chExt cx="0" cy="0"/>
        </a:xfrm>
      </p:grpSpPr>
      <p:pic>
        <p:nvPicPr>
          <p:cNvPr id="5" name="Picture 19" descr="1"/>
          <p:cNvPicPr>
            <a:picLocks noChangeAspect="1" noChangeArrowheads="1"/>
          </p:cNvPicPr>
          <p:nvPr/>
        </p:nvPicPr>
        <p:blipFill>
          <a:blip r:embed="rId2"/>
          <a:srcRect b="38461"/>
          <a:stretch>
            <a:fillRect/>
          </a:stretch>
        </p:blipFill>
        <p:spPr bwMode="auto">
          <a:xfrm>
            <a:off x="0" y="6324600"/>
            <a:ext cx="9144000" cy="542925"/>
          </a:xfrm>
          <a:prstGeom prst="rect">
            <a:avLst/>
          </a:prstGeom>
          <a:noFill/>
          <a:ln w="9525">
            <a:noFill/>
            <a:miter lim="800000"/>
            <a:headEnd/>
            <a:tailEnd/>
          </a:ln>
        </p:spPr>
      </p:pic>
      <p:sp>
        <p:nvSpPr>
          <p:cNvPr id="6" name="Rectangle 17"/>
          <p:cNvSpPr>
            <a:spLocks noChangeArrowheads="1"/>
          </p:cNvSpPr>
          <p:nvPr/>
        </p:nvSpPr>
        <p:spPr bwMode="gray">
          <a:xfrm>
            <a:off x="0" y="0"/>
            <a:ext cx="9144000" cy="1219200"/>
          </a:xfrm>
          <a:prstGeom prst="rect">
            <a:avLst/>
          </a:prstGeom>
          <a:gradFill rotWithShape="1">
            <a:gsLst>
              <a:gs pos="0">
                <a:schemeClr val="accent1"/>
              </a:gs>
              <a:gs pos="100000">
                <a:schemeClr val="accent1">
                  <a:gamma/>
                  <a:tint val="0"/>
                  <a:invGamma/>
                </a:schemeClr>
              </a:gs>
            </a:gsLst>
            <a:lin ang="5400000" scaled="1"/>
          </a:gradFill>
          <a:ln w="9525">
            <a:noFill/>
            <a:miter lim="800000"/>
            <a:headEnd/>
            <a:tailEnd/>
          </a:ln>
          <a:effectLst/>
        </p:spPr>
        <p:txBody>
          <a:bodyPr wrap="none" anchor="ctr"/>
          <a:lstStyle/>
          <a:p>
            <a:pPr>
              <a:defRPr/>
            </a:pPr>
            <a:endParaRPr lang="uk-UA"/>
          </a:p>
        </p:txBody>
      </p:sp>
      <p:pic>
        <p:nvPicPr>
          <p:cNvPr id="7" name="Picture 9" descr="artplus_nature_naturalcity42_a"/>
          <p:cNvPicPr>
            <a:picLocks noChangeAspect="1" noChangeArrowheads="1"/>
          </p:cNvPicPr>
          <p:nvPr/>
        </p:nvPicPr>
        <p:blipFill>
          <a:blip r:embed="rId3"/>
          <a:srcRect/>
          <a:stretch>
            <a:fillRect/>
          </a:stretch>
        </p:blipFill>
        <p:spPr bwMode="auto">
          <a:xfrm>
            <a:off x="7891463" y="5935663"/>
            <a:ext cx="1235075" cy="833437"/>
          </a:xfrm>
          <a:prstGeom prst="rect">
            <a:avLst/>
          </a:prstGeom>
          <a:noFill/>
          <a:ln w="9525">
            <a:noFill/>
            <a:miter lim="800000"/>
            <a:headEnd/>
            <a:tailEnd/>
          </a:ln>
        </p:spPr>
      </p:pic>
      <p:pic>
        <p:nvPicPr>
          <p:cNvPr id="8" name="Picture 10" descr="artplus_nature_naturalcity42_b"/>
          <p:cNvPicPr>
            <a:picLocks noChangeAspect="1" noChangeArrowheads="1"/>
          </p:cNvPicPr>
          <p:nvPr/>
        </p:nvPicPr>
        <p:blipFill>
          <a:blip r:embed="rId4"/>
          <a:srcRect/>
          <a:stretch>
            <a:fillRect/>
          </a:stretch>
        </p:blipFill>
        <p:spPr bwMode="auto">
          <a:xfrm>
            <a:off x="7981950" y="5916613"/>
            <a:ext cx="828675" cy="158750"/>
          </a:xfrm>
          <a:prstGeom prst="rect">
            <a:avLst/>
          </a:prstGeom>
          <a:noFill/>
          <a:ln w="9525">
            <a:noFill/>
            <a:miter lim="800000"/>
            <a:headEnd/>
            <a:tailEnd/>
          </a:ln>
        </p:spPr>
      </p:pic>
      <p:pic>
        <p:nvPicPr>
          <p:cNvPr id="9" name="Picture 11" descr="artplus_nature_naturalcity42_e"/>
          <p:cNvPicPr>
            <a:picLocks noChangeAspect="1" noChangeArrowheads="1"/>
          </p:cNvPicPr>
          <p:nvPr/>
        </p:nvPicPr>
        <p:blipFill>
          <a:blip r:embed="rId5"/>
          <a:srcRect/>
          <a:stretch>
            <a:fillRect/>
          </a:stretch>
        </p:blipFill>
        <p:spPr bwMode="auto">
          <a:xfrm>
            <a:off x="8161338" y="5608638"/>
            <a:ext cx="430212" cy="463550"/>
          </a:xfrm>
          <a:prstGeom prst="rect">
            <a:avLst/>
          </a:prstGeom>
          <a:noFill/>
          <a:ln w="9525">
            <a:noFill/>
            <a:miter lim="800000"/>
            <a:headEnd/>
            <a:tailEnd/>
          </a:ln>
        </p:spPr>
      </p:pic>
      <p:pic>
        <p:nvPicPr>
          <p:cNvPr id="10" name="Picture 12" descr="artplus_nature_naturalcity42_d"/>
          <p:cNvPicPr>
            <a:picLocks noChangeAspect="1" noChangeArrowheads="1"/>
          </p:cNvPicPr>
          <p:nvPr/>
        </p:nvPicPr>
        <p:blipFill>
          <a:blip r:embed="rId6"/>
          <a:srcRect/>
          <a:stretch>
            <a:fillRect/>
          </a:stretch>
        </p:blipFill>
        <p:spPr bwMode="auto">
          <a:xfrm>
            <a:off x="8102600" y="5849938"/>
            <a:ext cx="173038" cy="161925"/>
          </a:xfrm>
          <a:prstGeom prst="rect">
            <a:avLst/>
          </a:prstGeom>
          <a:noFill/>
          <a:ln w="9525">
            <a:noFill/>
            <a:miter lim="800000"/>
            <a:headEnd/>
            <a:tailEnd/>
          </a:ln>
        </p:spPr>
      </p:pic>
      <p:pic>
        <p:nvPicPr>
          <p:cNvPr id="11" name="Picture 13" descr="artplus_nature_naturalcity42_i"/>
          <p:cNvPicPr>
            <a:picLocks noChangeAspect="1" noChangeArrowheads="1"/>
          </p:cNvPicPr>
          <p:nvPr/>
        </p:nvPicPr>
        <p:blipFill>
          <a:blip r:embed="rId7"/>
          <a:srcRect/>
          <a:stretch>
            <a:fillRect/>
          </a:stretch>
        </p:blipFill>
        <p:spPr bwMode="auto">
          <a:xfrm>
            <a:off x="8469313" y="5969000"/>
            <a:ext cx="461962" cy="244475"/>
          </a:xfrm>
          <a:prstGeom prst="rect">
            <a:avLst/>
          </a:prstGeom>
          <a:noFill/>
          <a:ln w="9525">
            <a:noFill/>
            <a:miter lim="800000"/>
            <a:headEnd/>
            <a:tailEnd/>
          </a:ln>
        </p:spPr>
      </p:pic>
      <p:pic>
        <p:nvPicPr>
          <p:cNvPr id="12" name="Picture 14" descr="artplus_nature_naturalcity42_c"/>
          <p:cNvPicPr>
            <a:picLocks noChangeAspect="1" noChangeArrowheads="1"/>
          </p:cNvPicPr>
          <p:nvPr/>
        </p:nvPicPr>
        <p:blipFill>
          <a:blip r:embed="rId8"/>
          <a:srcRect/>
          <a:stretch>
            <a:fillRect/>
          </a:stretch>
        </p:blipFill>
        <p:spPr bwMode="auto">
          <a:xfrm>
            <a:off x="8562975" y="5943600"/>
            <a:ext cx="309563" cy="241300"/>
          </a:xfrm>
          <a:prstGeom prst="rect">
            <a:avLst/>
          </a:prstGeom>
          <a:noFill/>
          <a:ln w="9525">
            <a:noFill/>
            <a:miter lim="800000"/>
            <a:headEnd/>
            <a:tailEnd/>
          </a:ln>
        </p:spPr>
      </p:pic>
      <p:pic>
        <p:nvPicPr>
          <p:cNvPr id="13" name="Picture 15" descr="artplus_nature_naturalcity42_f"/>
          <p:cNvPicPr>
            <a:picLocks noChangeAspect="1" noChangeArrowheads="1"/>
          </p:cNvPicPr>
          <p:nvPr/>
        </p:nvPicPr>
        <p:blipFill>
          <a:blip r:embed="rId9"/>
          <a:srcRect/>
          <a:stretch>
            <a:fillRect/>
          </a:stretch>
        </p:blipFill>
        <p:spPr bwMode="auto">
          <a:xfrm>
            <a:off x="7926388" y="6334125"/>
            <a:ext cx="1370012" cy="523875"/>
          </a:xfrm>
          <a:prstGeom prst="rect">
            <a:avLst/>
          </a:prstGeom>
          <a:noFill/>
          <a:ln w="9525">
            <a:noFill/>
            <a:miter lim="800000"/>
            <a:headEnd/>
            <a:tailEnd/>
          </a:ln>
        </p:spPr>
      </p:pic>
      <p:pic>
        <p:nvPicPr>
          <p:cNvPr id="14" name="Picture 20" descr="a1"/>
          <p:cNvPicPr>
            <a:picLocks noChangeAspect="1" noChangeArrowheads="1"/>
          </p:cNvPicPr>
          <p:nvPr/>
        </p:nvPicPr>
        <p:blipFill>
          <a:blip r:embed="rId10"/>
          <a:srcRect/>
          <a:stretch>
            <a:fillRect/>
          </a:stretch>
        </p:blipFill>
        <p:spPr bwMode="auto">
          <a:xfrm>
            <a:off x="9625013" y="328613"/>
            <a:ext cx="942975" cy="1082675"/>
          </a:xfrm>
          <a:prstGeom prst="rect">
            <a:avLst/>
          </a:prstGeom>
          <a:noFill/>
          <a:ln w="9525">
            <a:noFill/>
            <a:miter lim="800000"/>
            <a:headEnd/>
            <a:tailEnd/>
          </a:ln>
        </p:spPr>
      </p:pic>
      <p:pic>
        <p:nvPicPr>
          <p:cNvPr id="15" name="Picture 21" descr="b_1"/>
          <p:cNvPicPr>
            <a:picLocks noChangeAspect="1" noChangeArrowheads="1"/>
          </p:cNvPicPr>
          <p:nvPr/>
        </p:nvPicPr>
        <p:blipFill>
          <a:blip r:embed="rId11"/>
          <a:srcRect/>
          <a:stretch>
            <a:fillRect/>
          </a:stretch>
        </p:blipFill>
        <p:spPr bwMode="auto">
          <a:xfrm>
            <a:off x="-990600" y="1371600"/>
            <a:ext cx="825500" cy="358775"/>
          </a:xfrm>
          <a:prstGeom prst="rect">
            <a:avLst/>
          </a:prstGeom>
          <a:noFill/>
          <a:ln w="9525">
            <a:noFill/>
            <a:miter lim="800000"/>
            <a:headEnd/>
            <a:tailEnd/>
          </a:ln>
        </p:spPr>
      </p:pic>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місту 2"/>
          <p:cNvSpPr>
            <a:spLocks noGrp="1"/>
          </p:cNvSpPr>
          <p:nvPr>
            <p:ph sz="half" idx="1"/>
          </p:nvPr>
        </p:nvSpPr>
        <p:spPr>
          <a:xfrm>
            <a:off x="457200" y="1295400"/>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вмісту 3"/>
          <p:cNvSpPr>
            <a:spLocks noGrp="1"/>
          </p:cNvSpPr>
          <p:nvPr>
            <p:ph sz="half" idx="2"/>
          </p:nvPr>
        </p:nvSpPr>
        <p:spPr>
          <a:xfrm>
            <a:off x="4648200" y="1295400"/>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16" name="Rectangle 4"/>
          <p:cNvSpPr>
            <a:spLocks noGrp="1" noChangeArrowheads="1"/>
          </p:cNvSpPr>
          <p:nvPr>
            <p:ph type="dt" sz="half" idx="10"/>
          </p:nvPr>
        </p:nvSpPr>
        <p:spPr/>
        <p:txBody>
          <a:bodyPr/>
          <a:lstStyle>
            <a:lvl1pPr>
              <a:defRPr/>
            </a:lvl1pPr>
          </a:lstStyle>
          <a:p>
            <a:pPr>
              <a:defRPr/>
            </a:pPr>
            <a:endParaRPr lang="en-US"/>
          </a:p>
        </p:txBody>
      </p:sp>
      <p:sp>
        <p:nvSpPr>
          <p:cNvPr id="17" name="Rectangle 4"/>
          <p:cNvSpPr>
            <a:spLocks noGrp="1" noChangeArrowheads="1"/>
          </p:cNvSpPr>
          <p:nvPr>
            <p:ph type="dt" sz="half" idx="11"/>
          </p:nvPr>
        </p:nvSpPr>
        <p:spPr/>
        <p:txBody>
          <a:bodyPr/>
          <a:lstStyle>
            <a:lvl1pPr>
              <a:defRPr/>
            </a:lvl1pPr>
          </a:lstStyle>
          <a:p>
            <a:pPr>
              <a:defRPr/>
            </a:pPr>
            <a:endParaRPr lang="en-US"/>
          </a:p>
        </p:txBody>
      </p:sp>
      <p:sp>
        <p:nvSpPr>
          <p:cNvPr id="18" name="Rectangle 5"/>
          <p:cNvSpPr>
            <a:spLocks noGrp="1" noChangeArrowheads="1"/>
          </p:cNvSpPr>
          <p:nvPr>
            <p:ph type="ftr" sz="quarter" idx="12"/>
          </p:nvPr>
        </p:nvSpPr>
        <p:spPr/>
        <p:txBody>
          <a:bodyPr/>
          <a:lstStyle>
            <a:lvl1pPr>
              <a:defRPr/>
            </a:lvl1pPr>
          </a:lstStyle>
          <a:p>
            <a:pPr>
              <a:defRPr/>
            </a:pPr>
            <a:endParaRPr lang="en-US"/>
          </a:p>
        </p:txBody>
      </p:sp>
      <p:sp>
        <p:nvSpPr>
          <p:cNvPr id="19" name="Rectangle 6"/>
          <p:cNvSpPr>
            <a:spLocks noGrp="1" noChangeArrowheads="1"/>
          </p:cNvSpPr>
          <p:nvPr>
            <p:ph type="sldNum" sz="quarter" idx="13"/>
          </p:nvPr>
        </p:nvSpPr>
        <p:spPr/>
        <p:txBody>
          <a:bodyPr/>
          <a:lstStyle>
            <a:lvl1pPr>
              <a:defRPr/>
            </a:lvl1pPr>
          </a:lstStyle>
          <a:p>
            <a:pPr>
              <a:defRPr/>
            </a:pPr>
            <a:fld id="{6453280B-316E-435C-ADDF-3BC25554AA78}" type="slidenum">
              <a:rPr lang="en-US"/>
              <a:pPr>
                <a:defRPr/>
              </a:pPr>
              <a:t>‹#›</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par>
                          <p:cTn id="8" fill="hold">
                            <p:stCondLst>
                              <p:cond delay="500"/>
                            </p:stCondLst>
                            <p:childTnLst>
                              <p:par>
                                <p:cTn id="9" presetID="22" presetClass="entr" presetSubtype="8" fill="hold" grpId="0" nodeType="afterEffect">
                                  <p:stCondLst>
                                    <p:cond delay="899"/>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showMasterPhAnim="0" type="twoTxTwoObj" preserve="1">
  <p:cSld name="Порівняння">
    <p:spTree>
      <p:nvGrpSpPr>
        <p:cNvPr id="1" name=""/>
        <p:cNvGrpSpPr/>
        <p:nvPr/>
      </p:nvGrpSpPr>
      <p:grpSpPr>
        <a:xfrm>
          <a:off x="0" y="0"/>
          <a:ext cx="0" cy="0"/>
          <a:chOff x="0" y="0"/>
          <a:chExt cx="0" cy="0"/>
        </a:xfrm>
      </p:grpSpPr>
      <p:pic>
        <p:nvPicPr>
          <p:cNvPr id="7" name="Picture 19" descr="1"/>
          <p:cNvPicPr>
            <a:picLocks noChangeAspect="1" noChangeArrowheads="1"/>
          </p:cNvPicPr>
          <p:nvPr/>
        </p:nvPicPr>
        <p:blipFill>
          <a:blip r:embed="rId2"/>
          <a:srcRect b="38461"/>
          <a:stretch>
            <a:fillRect/>
          </a:stretch>
        </p:blipFill>
        <p:spPr bwMode="auto">
          <a:xfrm>
            <a:off x="0" y="6324600"/>
            <a:ext cx="9144000" cy="542925"/>
          </a:xfrm>
          <a:prstGeom prst="rect">
            <a:avLst/>
          </a:prstGeom>
          <a:noFill/>
          <a:ln w="9525">
            <a:noFill/>
            <a:miter lim="800000"/>
            <a:headEnd/>
            <a:tailEnd/>
          </a:ln>
        </p:spPr>
      </p:pic>
      <p:sp>
        <p:nvSpPr>
          <p:cNvPr id="8" name="Rectangle 17"/>
          <p:cNvSpPr>
            <a:spLocks noChangeArrowheads="1"/>
          </p:cNvSpPr>
          <p:nvPr/>
        </p:nvSpPr>
        <p:spPr bwMode="gray">
          <a:xfrm>
            <a:off x="0" y="0"/>
            <a:ext cx="9144000" cy="1219200"/>
          </a:xfrm>
          <a:prstGeom prst="rect">
            <a:avLst/>
          </a:prstGeom>
          <a:gradFill rotWithShape="1">
            <a:gsLst>
              <a:gs pos="0">
                <a:schemeClr val="accent1"/>
              </a:gs>
              <a:gs pos="100000">
                <a:schemeClr val="accent1">
                  <a:gamma/>
                  <a:tint val="0"/>
                  <a:invGamma/>
                </a:schemeClr>
              </a:gs>
            </a:gsLst>
            <a:lin ang="5400000" scaled="1"/>
          </a:gradFill>
          <a:ln w="9525">
            <a:noFill/>
            <a:miter lim="800000"/>
            <a:headEnd/>
            <a:tailEnd/>
          </a:ln>
          <a:effectLst/>
        </p:spPr>
        <p:txBody>
          <a:bodyPr wrap="none" anchor="ctr"/>
          <a:lstStyle/>
          <a:p>
            <a:pPr>
              <a:defRPr/>
            </a:pPr>
            <a:endParaRPr lang="uk-UA"/>
          </a:p>
        </p:txBody>
      </p:sp>
      <p:pic>
        <p:nvPicPr>
          <p:cNvPr id="9" name="Picture 9" descr="artplus_nature_naturalcity42_a"/>
          <p:cNvPicPr>
            <a:picLocks noChangeAspect="1" noChangeArrowheads="1"/>
          </p:cNvPicPr>
          <p:nvPr/>
        </p:nvPicPr>
        <p:blipFill>
          <a:blip r:embed="rId3"/>
          <a:srcRect/>
          <a:stretch>
            <a:fillRect/>
          </a:stretch>
        </p:blipFill>
        <p:spPr bwMode="auto">
          <a:xfrm>
            <a:off x="7891463" y="5935663"/>
            <a:ext cx="1235075" cy="833437"/>
          </a:xfrm>
          <a:prstGeom prst="rect">
            <a:avLst/>
          </a:prstGeom>
          <a:noFill/>
          <a:ln w="9525">
            <a:noFill/>
            <a:miter lim="800000"/>
            <a:headEnd/>
            <a:tailEnd/>
          </a:ln>
        </p:spPr>
      </p:pic>
      <p:pic>
        <p:nvPicPr>
          <p:cNvPr id="10" name="Picture 10" descr="artplus_nature_naturalcity42_b"/>
          <p:cNvPicPr>
            <a:picLocks noChangeAspect="1" noChangeArrowheads="1"/>
          </p:cNvPicPr>
          <p:nvPr/>
        </p:nvPicPr>
        <p:blipFill>
          <a:blip r:embed="rId4"/>
          <a:srcRect/>
          <a:stretch>
            <a:fillRect/>
          </a:stretch>
        </p:blipFill>
        <p:spPr bwMode="auto">
          <a:xfrm>
            <a:off x="7981950" y="5916613"/>
            <a:ext cx="828675" cy="158750"/>
          </a:xfrm>
          <a:prstGeom prst="rect">
            <a:avLst/>
          </a:prstGeom>
          <a:noFill/>
          <a:ln w="9525">
            <a:noFill/>
            <a:miter lim="800000"/>
            <a:headEnd/>
            <a:tailEnd/>
          </a:ln>
        </p:spPr>
      </p:pic>
      <p:pic>
        <p:nvPicPr>
          <p:cNvPr id="11" name="Picture 11" descr="artplus_nature_naturalcity42_e"/>
          <p:cNvPicPr>
            <a:picLocks noChangeAspect="1" noChangeArrowheads="1"/>
          </p:cNvPicPr>
          <p:nvPr/>
        </p:nvPicPr>
        <p:blipFill>
          <a:blip r:embed="rId5"/>
          <a:srcRect/>
          <a:stretch>
            <a:fillRect/>
          </a:stretch>
        </p:blipFill>
        <p:spPr bwMode="auto">
          <a:xfrm>
            <a:off x="8161338" y="5608638"/>
            <a:ext cx="430212" cy="463550"/>
          </a:xfrm>
          <a:prstGeom prst="rect">
            <a:avLst/>
          </a:prstGeom>
          <a:noFill/>
          <a:ln w="9525">
            <a:noFill/>
            <a:miter lim="800000"/>
            <a:headEnd/>
            <a:tailEnd/>
          </a:ln>
        </p:spPr>
      </p:pic>
      <p:pic>
        <p:nvPicPr>
          <p:cNvPr id="12" name="Picture 12" descr="artplus_nature_naturalcity42_d"/>
          <p:cNvPicPr>
            <a:picLocks noChangeAspect="1" noChangeArrowheads="1"/>
          </p:cNvPicPr>
          <p:nvPr/>
        </p:nvPicPr>
        <p:blipFill>
          <a:blip r:embed="rId6"/>
          <a:srcRect/>
          <a:stretch>
            <a:fillRect/>
          </a:stretch>
        </p:blipFill>
        <p:spPr bwMode="auto">
          <a:xfrm>
            <a:off x="8102600" y="5849938"/>
            <a:ext cx="173038" cy="161925"/>
          </a:xfrm>
          <a:prstGeom prst="rect">
            <a:avLst/>
          </a:prstGeom>
          <a:noFill/>
          <a:ln w="9525">
            <a:noFill/>
            <a:miter lim="800000"/>
            <a:headEnd/>
            <a:tailEnd/>
          </a:ln>
        </p:spPr>
      </p:pic>
      <p:pic>
        <p:nvPicPr>
          <p:cNvPr id="13" name="Picture 13" descr="artplus_nature_naturalcity42_i"/>
          <p:cNvPicPr>
            <a:picLocks noChangeAspect="1" noChangeArrowheads="1"/>
          </p:cNvPicPr>
          <p:nvPr/>
        </p:nvPicPr>
        <p:blipFill>
          <a:blip r:embed="rId7"/>
          <a:srcRect/>
          <a:stretch>
            <a:fillRect/>
          </a:stretch>
        </p:blipFill>
        <p:spPr bwMode="auto">
          <a:xfrm>
            <a:off x="8469313" y="5969000"/>
            <a:ext cx="461962" cy="244475"/>
          </a:xfrm>
          <a:prstGeom prst="rect">
            <a:avLst/>
          </a:prstGeom>
          <a:noFill/>
          <a:ln w="9525">
            <a:noFill/>
            <a:miter lim="800000"/>
            <a:headEnd/>
            <a:tailEnd/>
          </a:ln>
        </p:spPr>
      </p:pic>
      <p:pic>
        <p:nvPicPr>
          <p:cNvPr id="14" name="Picture 14" descr="artplus_nature_naturalcity42_c"/>
          <p:cNvPicPr>
            <a:picLocks noChangeAspect="1" noChangeArrowheads="1"/>
          </p:cNvPicPr>
          <p:nvPr/>
        </p:nvPicPr>
        <p:blipFill>
          <a:blip r:embed="rId8"/>
          <a:srcRect/>
          <a:stretch>
            <a:fillRect/>
          </a:stretch>
        </p:blipFill>
        <p:spPr bwMode="auto">
          <a:xfrm>
            <a:off x="8562975" y="5943600"/>
            <a:ext cx="309563" cy="241300"/>
          </a:xfrm>
          <a:prstGeom prst="rect">
            <a:avLst/>
          </a:prstGeom>
          <a:noFill/>
          <a:ln w="9525">
            <a:noFill/>
            <a:miter lim="800000"/>
            <a:headEnd/>
            <a:tailEnd/>
          </a:ln>
        </p:spPr>
      </p:pic>
      <p:pic>
        <p:nvPicPr>
          <p:cNvPr id="15" name="Picture 15" descr="artplus_nature_naturalcity42_f"/>
          <p:cNvPicPr>
            <a:picLocks noChangeAspect="1" noChangeArrowheads="1"/>
          </p:cNvPicPr>
          <p:nvPr/>
        </p:nvPicPr>
        <p:blipFill>
          <a:blip r:embed="rId9"/>
          <a:srcRect/>
          <a:stretch>
            <a:fillRect/>
          </a:stretch>
        </p:blipFill>
        <p:spPr bwMode="auto">
          <a:xfrm>
            <a:off x="7926388" y="6334125"/>
            <a:ext cx="1370012" cy="523875"/>
          </a:xfrm>
          <a:prstGeom prst="rect">
            <a:avLst/>
          </a:prstGeom>
          <a:noFill/>
          <a:ln w="9525">
            <a:noFill/>
            <a:miter lim="800000"/>
            <a:headEnd/>
            <a:tailEnd/>
          </a:ln>
        </p:spPr>
      </p:pic>
      <p:pic>
        <p:nvPicPr>
          <p:cNvPr id="16" name="Picture 20" descr="a1"/>
          <p:cNvPicPr>
            <a:picLocks noChangeAspect="1" noChangeArrowheads="1"/>
          </p:cNvPicPr>
          <p:nvPr/>
        </p:nvPicPr>
        <p:blipFill>
          <a:blip r:embed="rId10"/>
          <a:srcRect/>
          <a:stretch>
            <a:fillRect/>
          </a:stretch>
        </p:blipFill>
        <p:spPr bwMode="auto">
          <a:xfrm>
            <a:off x="9625013" y="328613"/>
            <a:ext cx="942975" cy="1082675"/>
          </a:xfrm>
          <a:prstGeom prst="rect">
            <a:avLst/>
          </a:prstGeom>
          <a:noFill/>
          <a:ln w="9525">
            <a:noFill/>
            <a:miter lim="800000"/>
            <a:headEnd/>
            <a:tailEnd/>
          </a:ln>
        </p:spPr>
      </p:pic>
      <p:pic>
        <p:nvPicPr>
          <p:cNvPr id="17" name="Picture 21" descr="b_1"/>
          <p:cNvPicPr>
            <a:picLocks noChangeAspect="1" noChangeArrowheads="1"/>
          </p:cNvPicPr>
          <p:nvPr/>
        </p:nvPicPr>
        <p:blipFill>
          <a:blip r:embed="rId11"/>
          <a:srcRect/>
          <a:stretch>
            <a:fillRect/>
          </a:stretch>
        </p:blipFill>
        <p:spPr bwMode="auto">
          <a:xfrm>
            <a:off x="-990600" y="1371600"/>
            <a:ext cx="825500" cy="358775"/>
          </a:xfrm>
          <a:prstGeom prst="rect">
            <a:avLst/>
          </a:prstGeom>
          <a:noFill/>
          <a:ln w="9525">
            <a:noFill/>
            <a:miter lim="800000"/>
            <a:headEnd/>
            <a:tailEnd/>
          </a:ln>
        </p:spPr>
      </p:pic>
      <p:sp>
        <p:nvSpPr>
          <p:cNvPr id="2" name="Заголовок 1"/>
          <p:cNvSpPr>
            <a:spLocks noGrp="1"/>
          </p:cNvSpPr>
          <p:nvPr>
            <p:ph type="title"/>
          </p:nvPr>
        </p:nvSpPr>
        <p:spPr>
          <a:xfrm>
            <a:off x="457200" y="274638"/>
            <a:ext cx="8229600" cy="1143000"/>
          </a:xfrm>
        </p:spPr>
        <p:txBody>
          <a:bodyPr/>
          <a:lstStyle>
            <a:lvl1pPr>
              <a:defRPr/>
            </a:lvl1pPr>
          </a:lstStyle>
          <a:p>
            <a:r>
              <a:rPr lang="uk-UA" smtClean="0"/>
              <a:t>Зразок заголовка</a:t>
            </a:r>
            <a:endParaRPr lang="uk-UA"/>
          </a:p>
        </p:txBody>
      </p:sp>
      <p:sp>
        <p:nvSpPr>
          <p:cNvPr id="3" name="Місце для тексту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4" name="Місце для вмісту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5" name="Місце для тексту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6" name="Місце для вмісту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18" name="Rectangle 4"/>
          <p:cNvSpPr>
            <a:spLocks noGrp="1" noChangeArrowheads="1"/>
          </p:cNvSpPr>
          <p:nvPr>
            <p:ph type="dt" sz="half" idx="10"/>
          </p:nvPr>
        </p:nvSpPr>
        <p:spPr/>
        <p:txBody>
          <a:bodyPr/>
          <a:lstStyle>
            <a:lvl1pPr>
              <a:defRPr/>
            </a:lvl1pPr>
          </a:lstStyle>
          <a:p>
            <a:pPr>
              <a:defRPr/>
            </a:pPr>
            <a:endParaRPr lang="en-US"/>
          </a:p>
        </p:txBody>
      </p:sp>
      <p:sp>
        <p:nvSpPr>
          <p:cNvPr id="19" name="Rectangle 4"/>
          <p:cNvSpPr>
            <a:spLocks noGrp="1" noChangeArrowheads="1"/>
          </p:cNvSpPr>
          <p:nvPr>
            <p:ph type="dt" sz="half" idx="11"/>
          </p:nvPr>
        </p:nvSpPr>
        <p:spPr/>
        <p:txBody>
          <a:bodyPr/>
          <a:lstStyle>
            <a:lvl1pPr>
              <a:defRPr/>
            </a:lvl1pPr>
          </a:lstStyle>
          <a:p>
            <a:pPr>
              <a:defRPr/>
            </a:pPr>
            <a:endParaRPr lang="en-US"/>
          </a:p>
        </p:txBody>
      </p:sp>
      <p:sp>
        <p:nvSpPr>
          <p:cNvPr id="20" name="Rectangle 5"/>
          <p:cNvSpPr>
            <a:spLocks noGrp="1" noChangeArrowheads="1"/>
          </p:cNvSpPr>
          <p:nvPr>
            <p:ph type="ftr" sz="quarter" idx="12"/>
          </p:nvPr>
        </p:nvSpPr>
        <p:spPr/>
        <p:txBody>
          <a:bodyPr/>
          <a:lstStyle>
            <a:lvl1pPr>
              <a:defRPr/>
            </a:lvl1pPr>
          </a:lstStyle>
          <a:p>
            <a:pPr>
              <a:defRPr/>
            </a:pPr>
            <a:endParaRPr lang="en-US"/>
          </a:p>
        </p:txBody>
      </p:sp>
      <p:sp>
        <p:nvSpPr>
          <p:cNvPr id="21" name="Rectangle 6"/>
          <p:cNvSpPr>
            <a:spLocks noGrp="1" noChangeArrowheads="1"/>
          </p:cNvSpPr>
          <p:nvPr>
            <p:ph type="sldNum" sz="quarter" idx="13"/>
          </p:nvPr>
        </p:nvSpPr>
        <p:spPr/>
        <p:txBody>
          <a:bodyPr/>
          <a:lstStyle>
            <a:lvl1pPr>
              <a:defRPr/>
            </a:lvl1pPr>
          </a:lstStyle>
          <a:p>
            <a:pPr>
              <a:defRPr/>
            </a:pPr>
            <a:fld id="{8BF1A377-8EB0-4AF6-A600-7901EC2F45A9}" type="slidenum">
              <a:rPr lang="en-US"/>
              <a:pPr>
                <a:defRPr/>
              </a:pPr>
              <a:t>‹#›</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par>
                          <p:cTn id="8" fill="hold">
                            <p:stCondLst>
                              <p:cond delay="500"/>
                            </p:stCondLst>
                            <p:childTnLst>
                              <p:par>
                                <p:cTn id="9" presetID="22" presetClass="entr" presetSubtype="8" fill="hold" grpId="0" nodeType="afterEffect">
                                  <p:stCondLst>
                                    <p:cond delay="899"/>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showMasterPhAnim="0" type="titleOnly" preserve="1">
  <p:cSld name="Лише заголовок">
    <p:spTree>
      <p:nvGrpSpPr>
        <p:cNvPr id="1" name=""/>
        <p:cNvGrpSpPr/>
        <p:nvPr/>
      </p:nvGrpSpPr>
      <p:grpSpPr>
        <a:xfrm>
          <a:off x="0" y="0"/>
          <a:ext cx="0" cy="0"/>
          <a:chOff x="0" y="0"/>
          <a:chExt cx="0" cy="0"/>
        </a:xfrm>
      </p:grpSpPr>
      <p:pic>
        <p:nvPicPr>
          <p:cNvPr id="3" name="Picture 19" descr="1"/>
          <p:cNvPicPr>
            <a:picLocks noChangeAspect="1" noChangeArrowheads="1"/>
          </p:cNvPicPr>
          <p:nvPr/>
        </p:nvPicPr>
        <p:blipFill>
          <a:blip r:embed="rId2"/>
          <a:srcRect b="38461"/>
          <a:stretch>
            <a:fillRect/>
          </a:stretch>
        </p:blipFill>
        <p:spPr bwMode="auto">
          <a:xfrm>
            <a:off x="0" y="6324600"/>
            <a:ext cx="9144000" cy="542925"/>
          </a:xfrm>
          <a:prstGeom prst="rect">
            <a:avLst/>
          </a:prstGeom>
          <a:noFill/>
          <a:ln w="9525">
            <a:noFill/>
            <a:miter lim="800000"/>
            <a:headEnd/>
            <a:tailEnd/>
          </a:ln>
        </p:spPr>
      </p:pic>
      <p:sp>
        <p:nvSpPr>
          <p:cNvPr id="4" name="Rectangle 17"/>
          <p:cNvSpPr>
            <a:spLocks noChangeArrowheads="1"/>
          </p:cNvSpPr>
          <p:nvPr/>
        </p:nvSpPr>
        <p:spPr bwMode="gray">
          <a:xfrm>
            <a:off x="0" y="0"/>
            <a:ext cx="9144000" cy="1219200"/>
          </a:xfrm>
          <a:prstGeom prst="rect">
            <a:avLst/>
          </a:prstGeom>
          <a:gradFill rotWithShape="1">
            <a:gsLst>
              <a:gs pos="0">
                <a:schemeClr val="accent1"/>
              </a:gs>
              <a:gs pos="100000">
                <a:schemeClr val="accent1">
                  <a:gamma/>
                  <a:tint val="0"/>
                  <a:invGamma/>
                </a:schemeClr>
              </a:gs>
            </a:gsLst>
            <a:lin ang="5400000" scaled="1"/>
          </a:gradFill>
          <a:ln w="9525">
            <a:noFill/>
            <a:miter lim="800000"/>
            <a:headEnd/>
            <a:tailEnd/>
          </a:ln>
          <a:effectLst/>
        </p:spPr>
        <p:txBody>
          <a:bodyPr wrap="none" anchor="ctr"/>
          <a:lstStyle/>
          <a:p>
            <a:pPr>
              <a:defRPr/>
            </a:pPr>
            <a:endParaRPr lang="uk-UA"/>
          </a:p>
        </p:txBody>
      </p:sp>
      <p:pic>
        <p:nvPicPr>
          <p:cNvPr id="5" name="Picture 9" descr="artplus_nature_naturalcity42_a"/>
          <p:cNvPicPr>
            <a:picLocks noChangeAspect="1" noChangeArrowheads="1"/>
          </p:cNvPicPr>
          <p:nvPr/>
        </p:nvPicPr>
        <p:blipFill>
          <a:blip r:embed="rId3"/>
          <a:srcRect/>
          <a:stretch>
            <a:fillRect/>
          </a:stretch>
        </p:blipFill>
        <p:spPr bwMode="auto">
          <a:xfrm>
            <a:off x="7891463" y="5935663"/>
            <a:ext cx="1235075" cy="833437"/>
          </a:xfrm>
          <a:prstGeom prst="rect">
            <a:avLst/>
          </a:prstGeom>
          <a:noFill/>
          <a:ln w="9525">
            <a:noFill/>
            <a:miter lim="800000"/>
            <a:headEnd/>
            <a:tailEnd/>
          </a:ln>
        </p:spPr>
      </p:pic>
      <p:pic>
        <p:nvPicPr>
          <p:cNvPr id="6" name="Picture 10" descr="artplus_nature_naturalcity42_b"/>
          <p:cNvPicPr>
            <a:picLocks noChangeAspect="1" noChangeArrowheads="1"/>
          </p:cNvPicPr>
          <p:nvPr/>
        </p:nvPicPr>
        <p:blipFill>
          <a:blip r:embed="rId4"/>
          <a:srcRect/>
          <a:stretch>
            <a:fillRect/>
          </a:stretch>
        </p:blipFill>
        <p:spPr bwMode="auto">
          <a:xfrm>
            <a:off x="7981950" y="5916613"/>
            <a:ext cx="828675" cy="158750"/>
          </a:xfrm>
          <a:prstGeom prst="rect">
            <a:avLst/>
          </a:prstGeom>
          <a:noFill/>
          <a:ln w="9525">
            <a:noFill/>
            <a:miter lim="800000"/>
            <a:headEnd/>
            <a:tailEnd/>
          </a:ln>
        </p:spPr>
      </p:pic>
      <p:pic>
        <p:nvPicPr>
          <p:cNvPr id="7" name="Picture 11" descr="artplus_nature_naturalcity42_e"/>
          <p:cNvPicPr>
            <a:picLocks noChangeAspect="1" noChangeArrowheads="1"/>
          </p:cNvPicPr>
          <p:nvPr/>
        </p:nvPicPr>
        <p:blipFill>
          <a:blip r:embed="rId5"/>
          <a:srcRect/>
          <a:stretch>
            <a:fillRect/>
          </a:stretch>
        </p:blipFill>
        <p:spPr bwMode="auto">
          <a:xfrm>
            <a:off x="8161338" y="5608638"/>
            <a:ext cx="430212" cy="463550"/>
          </a:xfrm>
          <a:prstGeom prst="rect">
            <a:avLst/>
          </a:prstGeom>
          <a:noFill/>
          <a:ln w="9525">
            <a:noFill/>
            <a:miter lim="800000"/>
            <a:headEnd/>
            <a:tailEnd/>
          </a:ln>
        </p:spPr>
      </p:pic>
      <p:pic>
        <p:nvPicPr>
          <p:cNvPr id="8" name="Picture 12" descr="artplus_nature_naturalcity42_d"/>
          <p:cNvPicPr>
            <a:picLocks noChangeAspect="1" noChangeArrowheads="1"/>
          </p:cNvPicPr>
          <p:nvPr/>
        </p:nvPicPr>
        <p:blipFill>
          <a:blip r:embed="rId6"/>
          <a:srcRect/>
          <a:stretch>
            <a:fillRect/>
          </a:stretch>
        </p:blipFill>
        <p:spPr bwMode="auto">
          <a:xfrm>
            <a:off x="8102600" y="5849938"/>
            <a:ext cx="173038" cy="161925"/>
          </a:xfrm>
          <a:prstGeom prst="rect">
            <a:avLst/>
          </a:prstGeom>
          <a:noFill/>
          <a:ln w="9525">
            <a:noFill/>
            <a:miter lim="800000"/>
            <a:headEnd/>
            <a:tailEnd/>
          </a:ln>
        </p:spPr>
      </p:pic>
      <p:pic>
        <p:nvPicPr>
          <p:cNvPr id="9" name="Picture 13" descr="artplus_nature_naturalcity42_i"/>
          <p:cNvPicPr>
            <a:picLocks noChangeAspect="1" noChangeArrowheads="1"/>
          </p:cNvPicPr>
          <p:nvPr/>
        </p:nvPicPr>
        <p:blipFill>
          <a:blip r:embed="rId7"/>
          <a:srcRect/>
          <a:stretch>
            <a:fillRect/>
          </a:stretch>
        </p:blipFill>
        <p:spPr bwMode="auto">
          <a:xfrm>
            <a:off x="8469313" y="5969000"/>
            <a:ext cx="461962" cy="244475"/>
          </a:xfrm>
          <a:prstGeom prst="rect">
            <a:avLst/>
          </a:prstGeom>
          <a:noFill/>
          <a:ln w="9525">
            <a:noFill/>
            <a:miter lim="800000"/>
            <a:headEnd/>
            <a:tailEnd/>
          </a:ln>
        </p:spPr>
      </p:pic>
      <p:pic>
        <p:nvPicPr>
          <p:cNvPr id="10" name="Picture 14" descr="artplus_nature_naturalcity42_c"/>
          <p:cNvPicPr>
            <a:picLocks noChangeAspect="1" noChangeArrowheads="1"/>
          </p:cNvPicPr>
          <p:nvPr/>
        </p:nvPicPr>
        <p:blipFill>
          <a:blip r:embed="rId8"/>
          <a:srcRect/>
          <a:stretch>
            <a:fillRect/>
          </a:stretch>
        </p:blipFill>
        <p:spPr bwMode="auto">
          <a:xfrm>
            <a:off x="8562975" y="5943600"/>
            <a:ext cx="309563" cy="241300"/>
          </a:xfrm>
          <a:prstGeom prst="rect">
            <a:avLst/>
          </a:prstGeom>
          <a:noFill/>
          <a:ln w="9525">
            <a:noFill/>
            <a:miter lim="800000"/>
            <a:headEnd/>
            <a:tailEnd/>
          </a:ln>
        </p:spPr>
      </p:pic>
      <p:pic>
        <p:nvPicPr>
          <p:cNvPr id="11" name="Picture 15" descr="artplus_nature_naturalcity42_f"/>
          <p:cNvPicPr>
            <a:picLocks noChangeAspect="1" noChangeArrowheads="1"/>
          </p:cNvPicPr>
          <p:nvPr/>
        </p:nvPicPr>
        <p:blipFill>
          <a:blip r:embed="rId9"/>
          <a:srcRect/>
          <a:stretch>
            <a:fillRect/>
          </a:stretch>
        </p:blipFill>
        <p:spPr bwMode="auto">
          <a:xfrm>
            <a:off x="7926388" y="6334125"/>
            <a:ext cx="1370012" cy="523875"/>
          </a:xfrm>
          <a:prstGeom prst="rect">
            <a:avLst/>
          </a:prstGeom>
          <a:noFill/>
          <a:ln w="9525">
            <a:noFill/>
            <a:miter lim="800000"/>
            <a:headEnd/>
            <a:tailEnd/>
          </a:ln>
        </p:spPr>
      </p:pic>
      <p:pic>
        <p:nvPicPr>
          <p:cNvPr id="12" name="Picture 20" descr="a1"/>
          <p:cNvPicPr>
            <a:picLocks noChangeAspect="1" noChangeArrowheads="1"/>
          </p:cNvPicPr>
          <p:nvPr/>
        </p:nvPicPr>
        <p:blipFill>
          <a:blip r:embed="rId10"/>
          <a:srcRect/>
          <a:stretch>
            <a:fillRect/>
          </a:stretch>
        </p:blipFill>
        <p:spPr bwMode="auto">
          <a:xfrm>
            <a:off x="9625013" y="328613"/>
            <a:ext cx="942975" cy="1082675"/>
          </a:xfrm>
          <a:prstGeom prst="rect">
            <a:avLst/>
          </a:prstGeom>
          <a:noFill/>
          <a:ln w="9525">
            <a:noFill/>
            <a:miter lim="800000"/>
            <a:headEnd/>
            <a:tailEnd/>
          </a:ln>
        </p:spPr>
      </p:pic>
      <p:pic>
        <p:nvPicPr>
          <p:cNvPr id="13" name="Picture 21" descr="b_1"/>
          <p:cNvPicPr>
            <a:picLocks noChangeAspect="1" noChangeArrowheads="1"/>
          </p:cNvPicPr>
          <p:nvPr/>
        </p:nvPicPr>
        <p:blipFill>
          <a:blip r:embed="rId11"/>
          <a:srcRect/>
          <a:stretch>
            <a:fillRect/>
          </a:stretch>
        </p:blipFill>
        <p:spPr bwMode="auto">
          <a:xfrm>
            <a:off x="-990600" y="1371600"/>
            <a:ext cx="825500" cy="358775"/>
          </a:xfrm>
          <a:prstGeom prst="rect">
            <a:avLst/>
          </a:prstGeom>
          <a:noFill/>
          <a:ln w="9525">
            <a:noFill/>
            <a:miter lim="800000"/>
            <a:headEnd/>
            <a:tailEnd/>
          </a:ln>
        </p:spPr>
      </p:pic>
      <p:sp>
        <p:nvSpPr>
          <p:cNvPr id="2" name="Заголовок 1"/>
          <p:cNvSpPr>
            <a:spLocks noGrp="1"/>
          </p:cNvSpPr>
          <p:nvPr>
            <p:ph type="title"/>
          </p:nvPr>
        </p:nvSpPr>
        <p:spPr/>
        <p:txBody>
          <a:bodyPr/>
          <a:lstStyle/>
          <a:p>
            <a:r>
              <a:rPr lang="uk-UA" smtClean="0"/>
              <a:t>Зразок заголовка</a:t>
            </a:r>
            <a:endParaRPr lang="uk-UA"/>
          </a:p>
        </p:txBody>
      </p:sp>
      <p:sp>
        <p:nvSpPr>
          <p:cNvPr id="14" name="Rectangle 4"/>
          <p:cNvSpPr>
            <a:spLocks noGrp="1" noChangeArrowheads="1"/>
          </p:cNvSpPr>
          <p:nvPr>
            <p:ph type="dt" sz="half" idx="10"/>
          </p:nvPr>
        </p:nvSpPr>
        <p:spPr/>
        <p:txBody>
          <a:bodyPr/>
          <a:lstStyle>
            <a:lvl1pPr>
              <a:defRPr/>
            </a:lvl1pPr>
          </a:lstStyle>
          <a:p>
            <a:pPr>
              <a:defRPr/>
            </a:pPr>
            <a:endParaRPr lang="en-US"/>
          </a:p>
        </p:txBody>
      </p:sp>
      <p:sp>
        <p:nvSpPr>
          <p:cNvPr id="15" name="Rectangle 4"/>
          <p:cNvSpPr>
            <a:spLocks noGrp="1" noChangeArrowheads="1"/>
          </p:cNvSpPr>
          <p:nvPr>
            <p:ph type="dt" sz="half" idx="11"/>
          </p:nvPr>
        </p:nvSpPr>
        <p:spPr/>
        <p:txBody>
          <a:bodyPr/>
          <a:lstStyle>
            <a:lvl1pPr>
              <a:defRPr/>
            </a:lvl1pPr>
          </a:lstStyle>
          <a:p>
            <a:pPr>
              <a:defRPr/>
            </a:pPr>
            <a:endParaRPr lang="en-US"/>
          </a:p>
        </p:txBody>
      </p:sp>
      <p:sp>
        <p:nvSpPr>
          <p:cNvPr id="16" name="Rectangle 5"/>
          <p:cNvSpPr>
            <a:spLocks noGrp="1" noChangeArrowheads="1"/>
          </p:cNvSpPr>
          <p:nvPr>
            <p:ph type="ftr" sz="quarter" idx="12"/>
          </p:nvPr>
        </p:nvSpPr>
        <p:spPr/>
        <p:txBody>
          <a:bodyPr/>
          <a:lstStyle>
            <a:lvl1pPr>
              <a:defRPr/>
            </a:lvl1pPr>
          </a:lstStyle>
          <a:p>
            <a:pPr>
              <a:defRPr/>
            </a:pPr>
            <a:endParaRPr lang="en-US"/>
          </a:p>
        </p:txBody>
      </p:sp>
      <p:sp>
        <p:nvSpPr>
          <p:cNvPr id="17" name="Rectangle 6"/>
          <p:cNvSpPr>
            <a:spLocks noGrp="1" noChangeArrowheads="1"/>
          </p:cNvSpPr>
          <p:nvPr>
            <p:ph type="sldNum" sz="quarter" idx="13"/>
          </p:nvPr>
        </p:nvSpPr>
        <p:spPr/>
        <p:txBody>
          <a:bodyPr/>
          <a:lstStyle>
            <a:lvl1pPr>
              <a:defRPr/>
            </a:lvl1pPr>
          </a:lstStyle>
          <a:p>
            <a:pPr>
              <a:defRPr/>
            </a:pPr>
            <a:fld id="{6644AA00-CE91-4A7C-B9A4-040ABF8FE365}" type="slidenum">
              <a:rPr lang="en-US"/>
              <a:pPr>
                <a:defRPr/>
              </a:pPr>
              <a:t>‹#›</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par>
                          <p:cTn id="8" fill="hold">
                            <p:stCondLst>
                              <p:cond delay="500"/>
                            </p:stCondLst>
                            <p:childTnLst>
                              <p:par>
                                <p:cTn id="9" presetID="22" presetClass="entr" presetSubtype="8" fill="hold" grpId="0" nodeType="afterEffect">
                                  <p:stCondLst>
                                    <p:cond delay="899"/>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showMasterPhAnim="0" type="blank" preserve="1">
  <p:cSld name="Пустий слайд">
    <p:spTree>
      <p:nvGrpSpPr>
        <p:cNvPr id="1" name=""/>
        <p:cNvGrpSpPr/>
        <p:nvPr/>
      </p:nvGrpSpPr>
      <p:grpSpPr>
        <a:xfrm>
          <a:off x="0" y="0"/>
          <a:ext cx="0" cy="0"/>
          <a:chOff x="0" y="0"/>
          <a:chExt cx="0" cy="0"/>
        </a:xfrm>
      </p:grpSpPr>
      <p:pic>
        <p:nvPicPr>
          <p:cNvPr id="2" name="Picture 19" descr="1"/>
          <p:cNvPicPr>
            <a:picLocks noChangeAspect="1" noChangeArrowheads="1"/>
          </p:cNvPicPr>
          <p:nvPr/>
        </p:nvPicPr>
        <p:blipFill>
          <a:blip r:embed="rId2"/>
          <a:srcRect b="38461"/>
          <a:stretch>
            <a:fillRect/>
          </a:stretch>
        </p:blipFill>
        <p:spPr bwMode="auto">
          <a:xfrm>
            <a:off x="0" y="6324600"/>
            <a:ext cx="9144000" cy="542925"/>
          </a:xfrm>
          <a:prstGeom prst="rect">
            <a:avLst/>
          </a:prstGeom>
          <a:noFill/>
          <a:ln w="9525">
            <a:noFill/>
            <a:miter lim="800000"/>
            <a:headEnd/>
            <a:tailEnd/>
          </a:ln>
        </p:spPr>
      </p:pic>
      <p:sp>
        <p:nvSpPr>
          <p:cNvPr id="3" name="Rectangle 17"/>
          <p:cNvSpPr>
            <a:spLocks noChangeArrowheads="1"/>
          </p:cNvSpPr>
          <p:nvPr/>
        </p:nvSpPr>
        <p:spPr bwMode="gray">
          <a:xfrm>
            <a:off x="0" y="0"/>
            <a:ext cx="9144000" cy="1219200"/>
          </a:xfrm>
          <a:prstGeom prst="rect">
            <a:avLst/>
          </a:prstGeom>
          <a:gradFill rotWithShape="1">
            <a:gsLst>
              <a:gs pos="0">
                <a:schemeClr val="accent1"/>
              </a:gs>
              <a:gs pos="100000">
                <a:schemeClr val="accent1">
                  <a:gamma/>
                  <a:tint val="0"/>
                  <a:invGamma/>
                </a:schemeClr>
              </a:gs>
            </a:gsLst>
            <a:lin ang="5400000" scaled="1"/>
          </a:gradFill>
          <a:ln w="9525">
            <a:noFill/>
            <a:miter lim="800000"/>
            <a:headEnd/>
            <a:tailEnd/>
          </a:ln>
          <a:effectLst/>
        </p:spPr>
        <p:txBody>
          <a:bodyPr wrap="none" anchor="ctr"/>
          <a:lstStyle/>
          <a:p>
            <a:pPr>
              <a:defRPr/>
            </a:pPr>
            <a:endParaRPr lang="uk-UA"/>
          </a:p>
        </p:txBody>
      </p:sp>
      <p:pic>
        <p:nvPicPr>
          <p:cNvPr id="4" name="Picture 9" descr="artplus_nature_naturalcity42_a"/>
          <p:cNvPicPr>
            <a:picLocks noChangeAspect="1" noChangeArrowheads="1"/>
          </p:cNvPicPr>
          <p:nvPr/>
        </p:nvPicPr>
        <p:blipFill>
          <a:blip r:embed="rId3"/>
          <a:srcRect/>
          <a:stretch>
            <a:fillRect/>
          </a:stretch>
        </p:blipFill>
        <p:spPr bwMode="auto">
          <a:xfrm>
            <a:off x="7891463" y="5935663"/>
            <a:ext cx="1235075" cy="833437"/>
          </a:xfrm>
          <a:prstGeom prst="rect">
            <a:avLst/>
          </a:prstGeom>
          <a:noFill/>
          <a:ln w="9525">
            <a:noFill/>
            <a:miter lim="800000"/>
            <a:headEnd/>
            <a:tailEnd/>
          </a:ln>
        </p:spPr>
      </p:pic>
      <p:pic>
        <p:nvPicPr>
          <p:cNvPr id="5" name="Picture 10" descr="artplus_nature_naturalcity42_b"/>
          <p:cNvPicPr>
            <a:picLocks noChangeAspect="1" noChangeArrowheads="1"/>
          </p:cNvPicPr>
          <p:nvPr/>
        </p:nvPicPr>
        <p:blipFill>
          <a:blip r:embed="rId4"/>
          <a:srcRect/>
          <a:stretch>
            <a:fillRect/>
          </a:stretch>
        </p:blipFill>
        <p:spPr bwMode="auto">
          <a:xfrm>
            <a:off x="7981950" y="5916613"/>
            <a:ext cx="828675" cy="158750"/>
          </a:xfrm>
          <a:prstGeom prst="rect">
            <a:avLst/>
          </a:prstGeom>
          <a:noFill/>
          <a:ln w="9525">
            <a:noFill/>
            <a:miter lim="800000"/>
            <a:headEnd/>
            <a:tailEnd/>
          </a:ln>
        </p:spPr>
      </p:pic>
      <p:pic>
        <p:nvPicPr>
          <p:cNvPr id="6" name="Picture 11" descr="artplus_nature_naturalcity42_e"/>
          <p:cNvPicPr>
            <a:picLocks noChangeAspect="1" noChangeArrowheads="1"/>
          </p:cNvPicPr>
          <p:nvPr/>
        </p:nvPicPr>
        <p:blipFill>
          <a:blip r:embed="rId5"/>
          <a:srcRect/>
          <a:stretch>
            <a:fillRect/>
          </a:stretch>
        </p:blipFill>
        <p:spPr bwMode="auto">
          <a:xfrm>
            <a:off x="8161338" y="5608638"/>
            <a:ext cx="430212" cy="463550"/>
          </a:xfrm>
          <a:prstGeom prst="rect">
            <a:avLst/>
          </a:prstGeom>
          <a:noFill/>
          <a:ln w="9525">
            <a:noFill/>
            <a:miter lim="800000"/>
            <a:headEnd/>
            <a:tailEnd/>
          </a:ln>
        </p:spPr>
      </p:pic>
      <p:pic>
        <p:nvPicPr>
          <p:cNvPr id="7" name="Picture 12" descr="artplus_nature_naturalcity42_d"/>
          <p:cNvPicPr>
            <a:picLocks noChangeAspect="1" noChangeArrowheads="1"/>
          </p:cNvPicPr>
          <p:nvPr/>
        </p:nvPicPr>
        <p:blipFill>
          <a:blip r:embed="rId6"/>
          <a:srcRect/>
          <a:stretch>
            <a:fillRect/>
          </a:stretch>
        </p:blipFill>
        <p:spPr bwMode="auto">
          <a:xfrm>
            <a:off x="8102600" y="5849938"/>
            <a:ext cx="173038" cy="161925"/>
          </a:xfrm>
          <a:prstGeom prst="rect">
            <a:avLst/>
          </a:prstGeom>
          <a:noFill/>
          <a:ln w="9525">
            <a:noFill/>
            <a:miter lim="800000"/>
            <a:headEnd/>
            <a:tailEnd/>
          </a:ln>
        </p:spPr>
      </p:pic>
      <p:pic>
        <p:nvPicPr>
          <p:cNvPr id="8" name="Picture 13" descr="artplus_nature_naturalcity42_i"/>
          <p:cNvPicPr>
            <a:picLocks noChangeAspect="1" noChangeArrowheads="1"/>
          </p:cNvPicPr>
          <p:nvPr/>
        </p:nvPicPr>
        <p:blipFill>
          <a:blip r:embed="rId7"/>
          <a:srcRect/>
          <a:stretch>
            <a:fillRect/>
          </a:stretch>
        </p:blipFill>
        <p:spPr bwMode="auto">
          <a:xfrm>
            <a:off x="8469313" y="5969000"/>
            <a:ext cx="461962" cy="244475"/>
          </a:xfrm>
          <a:prstGeom prst="rect">
            <a:avLst/>
          </a:prstGeom>
          <a:noFill/>
          <a:ln w="9525">
            <a:noFill/>
            <a:miter lim="800000"/>
            <a:headEnd/>
            <a:tailEnd/>
          </a:ln>
        </p:spPr>
      </p:pic>
      <p:pic>
        <p:nvPicPr>
          <p:cNvPr id="9" name="Picture 14" descr="artplus_nature_naturalcity42_c"/>
          <p:cNvPicPr>
            <a:picLocks noChangeAspect="1" noChangeArrowheads="1"/>
          </p:cNvPicPr>
          <p:nvPr/>
        </p:nvPicPr>
        <p:blipFill>
          <a:blip r:embed="rId8"/>
          <a:srcRect/>
          <a:stretch>
            <a:fillRect/>
          </a:stretch>
        </p:blipFill>
        <p:spPr bwMode="auto">
          <a:xfrm>
            <a:off x="8562975" y="5943600"/>
            <a:ext cx="309563" cy="241300"/>
          </a:xfrm>
          <a:prstGeom prst="rect">
            <a:avLst/>
          </a:prstGeom>
          <a:noFill/>
          <a:ln w="9525">
            <a:noFill/>
            <a:miter lim="800000"/>
            <a:headEnd/>
            <a:tailEnd/>
          </a:ln>
        </p:spPr>
      </p:pic>
      <p:pic>
        <p:nvPicPr>
          <p:cNvPr id="10" name="Picture 15" descr="artplus_nature_naturalcity42_f"/>
          <p:cNvPicPr>
            <a:picLocks noChangeAspect="1" noChangeArrowheads="1"/>
          </p:cNvPicPr>
          <p:nvPr/>
        </p:nvPicPr>
        <p:blipFill>
          <a:blip r:embed="rId9"/>
          <a:srcRect/>
          <a:stretch>
            <a:fillRect/>
          </a:stretch>
        </p:blipFill>
        <p:spPr bwMode="auto">
          <a:xfrm>
            <a:off x="7926388" y="6334125"/>
            <a:ext cx="1370012" cy="523875"/>
          </a:xfrm>
          <a:prstGeom prst="rect">
            <a:avLst/>
          </a:prstGeom>
          <a:noFill/>
          <a:ln w="9525">
            <a:noFill/>
            <a:miter lim="800000"/>
            <a:headEnd/>
            <a:tailEnd/>
          </a:ln>
        </p:spPr>
      </p:pic>
      <p:pic>
        <p:nvPicPr>
          <p:cNvPr id="11" name="Picture 20" descr="a1"/>
          <p:cNvPicPr>
            <a:picLocks noChangeAspect="1" noChangeArrowheads="1"/>
          </p:cNvPicPr>
          <p:nvPr/>
        </p:nvPicPr>
        <p:blipFill>
          <a:blip r:embed="rId10"/>
          <a:srcRect/>
          <a:stretch>
            <a:fillRect/>
          </a:stretch>
        </p:blipFill>
        <p:spPr bwMode="auto">
          <a:xfrm>
            <a:off x="9625013" y="328613"/>
            <a:ext cx="942975" cy="1082675"/>
          </a:xfrm>
          <a:prstGeom prst="rect">
            <a:avLst/>
          </a:prstGeom>
          <a:noFill/>
          <a:ln w="9525">
            <a:noFill/>
            <a:miter lim="800000"/>
            <a:headEnd/>
            <a:tailEnd/>
          </a:ln>
        </p:spPr>
      </p:pic>
      <p:pic>
        <p:nvPicPr>
          <p:cNvPr id="12" name="Picture 21" descr="b_1"/>
          <p:cNvPicPr>
            <a:picLocks noChangeAspect="1" noChangeArrowheads="1"/>
          </p:cNvPicPr>
          <p:nvPr/>
        </p:nvPicPr>
        <p:blipFill>
          <a:blip r:embed="rId11"/>
          <a:srcRect/>
          <a:stretch>
            <a:fillRect/>
          </a:stretch>
        </p:blipFill>
        <p:spPr bwMode="auto">
          <a:xfrm>
            <a:off x="-990600" y="1371600"/>
            <a:ext cx="825500" cy="358775"/>
          </a:xfrm>
          <a:prstGeom prst="rect">
            <a:avLst/>
          </a:prstGeom>
          <a:noFill/>
          <a:ln w="9525">
            <a:noFill/>
            <a:miter lim="800000"/>
            <a:headEnd/>
            <a:tailEnd/>
          </a:ln>
        </p:spPr>
      </p:pic>
      <p:sp>
        <p:nvSpPr>
          <p:cNvPr id="13" name="Rectangle 4"/>
          <p:cNvSpPr>
            <a:spLocks noGrp="1" noChangeArrowheads="1"/>
          </p:cNvSpPr>
          <p:nvPr>
            <p:ph type="dt" sz="half" idx="10"/>
          </p:nvPr>
        </p:nvSpPr>
        <p:spPr/>
        <p:txBody>
          <a:bodyPr/>
          <a:lstStyle>
            <a:lvl1pPr>
              <a:defRPr/>
            </a:lvl1pPr>
          </a:lstStyle>
          <a:p>
            <a:pPr>
              <a:defRPr/>
            </a:pPr>
            <a:endParaRPr lang="en-US"/>
          </a:p>
        </p:txBody>
      </p:sp>
      <p:sp>
        <p:nvSpPr>
          <p:cNvPr id="14" name="Rectangle 4"/>
          <p:cNvSpPr>
            <a:spLocks noGrp="1" noChangeArrowheads="1"/>
          </p:cNvSpPr>
          <p:nvPr>
            <p:ph type="dt" sz="half" idx="11"/>
          </p:nvPr>
        </p:nvSpPr>
        <p:spPr/>
        <p:txBody>
          <a:bodyPr/>
          <a:lstStyle>
            <a:lvl1pPr>
              <a:defRPr/>
            </a:lvl1pPr>
          </a:lstStyle>
          <a:p>
            <a:pPr>
              <a:defRPr/>
            </a:pPr>
            <a:endParaRPr lang="en-US"/>
          </a:p>
        </p:txBody>
      </p:sp>
      <p:sp>
        <p:nvSpPr>
          <p:cNvPr id="15" name="Rectangle 5"/>
          <p:cNvSpPr>
            <a:spLocks noGrp="1" noChangeArrowheads="1"/>
          </p:cNvSpPr>
          <p:nvPr>
            <p:ph type="ftr" sz="quarter" idx="12"/>
          </p:nvPr>
        </p:nvSpPr>
        <p:spPr/>
        <p:txBody>
          <a:bodyPr/>
          <a:lstStyle>
            <a:lvl1pPr>
              <a:defRPr/>
            </a:lvl1pPr>
          </a:lstStyle>
          <a:p>
            <a:pPr>
              <a:defRPr/>
            </a:pPr>
            <a:endParaRPr lang="en-US"/>
          </a:p>
        </p:txBody>
      </p:sp>
      <p:sp>
        <p:nvSpPr>
          <p:cNvPr id="16" name="Rectangle 6"/>
          <p:cNvSpPr>
            <a:spLocks noGrp="1" noChangeArrowheads="1"/>
          </p:cNvSpPr>
          <p:nvPr>
            <p:ph type="sldNum" sz="quarter" idx="13"/>
          </p:nvPr>
        </p:nvSpPr>
        <p:spPr/>
        <p:txBody>
          <a:bodyPr/>
          <a:lstStyle>
            <a:lvl1pPr>
              <a:defRPr/>
            </a:lvl1pPr>
          </a:lstStyle>
          <a:p>
            <a:pPr>
              <a:defRPr/>
            </a:pPr>
            <a:fld id="{9EE7A40D-8398-4DF8-A393-9E55BEEA13C2}" type="slidenum">
              <a:rPr lang="en-US"/>
              <a:pPr>
                <a:defRPr/>
              </a:pPr>
              <a:t>‹#›</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showMasterPhAnim="0" type="objTx" preserve="1">
  <p:cSld name="Вміст із підписом">
    <p:spTree>
      <p:nvGrpSpPr>
        <p:cNvPr id="1" name=""/>
        <p:cNvGrpSpPr/>
        <p:nvPr/>
      </p:nvGrpSpPr>
      <p:grpSpPr>
        <a:xfrm>
          <a:off x="0" y="0"/>
          <a:ext cx="0" cy="0"/>
          <a:chOff x="0" y="0"/>
          <a:chExt cx="0" cy="0"/>
        </a:xfrm>
      </p:grpSpPr>
      <p:pic>
        <p:nvPicPr>
          <p:cNvPr id="5" name="Picture 19" descr="1"/>
          <p:cNvPicPr>
            <a:picLocks noChangeAspect="1" noChangeArrowheads="1"/>
          </p:cNvPicPr>
          <p:nvPr/>
        </p:nvPicPr>
        <p:blipFill>
          <a:blip r:embed="rId2"/>
          <a:srcRect b="38461"/>
          <a:stretch>
            <a:fillRect/>
          </a:stretch>
        </p:blipFill>
        <p:spPr bwMode="auto">
          <a:xfrm>
            <a:off x="0" y="6324600"/>
            <a:ext cx="9144000" cy="542925"/>
          </a:xfrm>
          <a:prstGeom prst="rect">
            <a:avLst/>
          </a:prstGeom>
          <a:noFill/>
          <a:ln w="9525">
            <a:noFill/>
            <a:miter lim="800000"/>
            <a:headEnd/>
            <a:tailEnd/>
          </a:ln>
        </p:spPr>
      </p:pic>
      <p:sp>
        <p:nvSpPr>
          <p:cNvPr id="6" name="Rectangle 17"/>
          <p:cNvSpPr>
            <a:spLocks noChangeArrowheads="1"/>
          </p:cNvSpPr>
          <p:nvPr/>
        </p:nvSpPr>
        <p:spPr bwMode="gray">
          <a:xfrm>
            <a:off x="0" y="0"/>
            <a:ext cx="9144000" cy="1219200"/>
          </a:xfrm>
          <a:prstGeom prst="rect">
            <a:avLst/>
          </a:prstGeom>
          <a:gradFill rotWithShape="1">
            <a:gsLst>
              <a:gs pos="0">
                <a:schemeClr val="accent1"/>
              </a:gs>
              <a:gs pos="100000">
                <a:schemeClr val="accent1">
                  <a:gamma/>
                  <a:tint val="0"/>
                  <a:invGamma/>
                </a:schemeClr>
              </a:gs>
            </a:gsLst>
            <a:lin ang="5400000" scaled="1"/>
          </a:gradFill>
          <a:ln w="9525">
            <a:noFill/>
            <a:miter lim="800000"/>
            <a:headEnd/>
            <a:tailEnd/>
          </a:ln>
          <a:effectLst/>
        </p:spPr>
        <p:txBody>
          <a:bodyPr wrap="none" anchor="ctr"/>
          <a:lstStyle/>
          <a:p>
            <a:pPr>
              <a:defRPr/>
            </a:pPr>
            <a:endParaRPr lang="uk-UA"/>
          </a:p>
        </p:txBody>
      </p:sp>
      <p:pic>
        <p:nvPicPr>
          <p:cNvPr id="7" name="Picture 9" descr="artplus_nature_naturalcity42_a"/>
          <p:cNvPicPr>
            <a:picLocks noChangeAspect="1" noChangeArrowheads="1"/>
          </p:cNvPicPr>
          <p:nvPr/>
        </p:nvPicPr>
        <p:blipFill>
          <a:blip r:embed="rId3"/>
          <a:srcRect/>
          <a:stretch>
            <a:fillRect/>
          </a:stretch>
        </p:blipFill>
        <p:spPr bwMode="auto">
          <a:xfrm>
            <a:off x="7891463" y="5935663"/>
            <a:ext cx="1235075" cy="833437"/>
          </a:xfrm>
          <a:prstGeom prst="rect">
            <a:avLst/>
          </a:prstGeom>
          <a:noFill/>
          <a:ln w="9525">
            <a:noFill/>
            <a:miter lim="800000"/>
            <a:headEnd/>
            <a:tailEnd/>
          </a:ln>
        </p:spPr>
      </p:pic>
      <p:pic>
        <p:nvPicPr>
          <p:cNvPr id="8" name="Picture 10" descr="artplus_nature_naturalcity42_b"/>
          <p:cNvPicPr>
            <a:picLocks noChangeAspect="1" noChangeArrowheads="1"/>
          </p:cNvPicPr>
          <p:nvPr/>
        </p:nvPicPr>
        <p:blipFill>
          <a:blip r:embed="rId4"/>
          <a:srcRect/>
          <a:stretch>
            <a:fillRect/>
          </a:stretch>
        </p:blipFill>
        <p:spPr bwMode="auto">
          <a:xfrm>
            <a:off x="7981950" y="5916613"/>
            <a:ext cx="828675" cy="158750"/>
          </a:xfrm>
          <a:prstGeom prst="rect">
            <a:avLst/>
          </a:prstGeom>
          <a:noFill/>
          <a:ln w="9525">
            <a:noFill/>
            <a:miter lim="800000"/>
            <a:headEnd/>
            <a:tailEnd/>
          </a:ln>
        </p:spPr>
      </p:pic>
      <p:pic>
        <p:nvPicPr>
          <p:cNvPr id="9" name="Picture 11" descr="artplus_nature_naturalcity42_e"/>
          <p:cNvPicPr>
            <a:picLocks noChangeAspect="1" noChangeArrowheads="1"/>
          </p:cNvPicPr>
          <p:nvPr/>
        </p:nvPicPr>
        <p:blipFill>
          <a:blip r:embed="rId5"/>
          <a:srcRect/>
          <a:stretch>
            <a:fillRect/>
          </a:stretch>
        </p:blipFill>
        <p:spPr bwMode="auto">
          <a:xfrm>
            <a:off x="8161338" y="5608638"/>
            <a:ext cx="430212" cy="463550"/>
          </a:xfrm>
          <a:prstGeom prst="rect">
            <a:avLst/>
          </a:prstGeom>
          <a:noFill/>
          <a:ln w="9525">
            <a:noFill/>
            <a:miter lim="800000"/>
            <a:headEnd/>
            <a:tailEnd/>
          </a:ln>
        </p:spPr>
      </p:pic>
      <p:pic>
        <p:nvPicPr>
          <p:cNvPr id="10" name="Picture 12" descr="artplus_nature_naturalcity42_d"/>
          <p:cNvPicPr>
            <a:picLocks noChangeAspect="1" noChangeArrowheads="1"/>
          </p:cNvPicPr>
          <p:nvPr/>
        </p:nvPicPr>
        <p:blipFill>
          <a:blip r:embed="rId6"/>
          <a:srcRect/>
          <a:stretch>
            <a:fillRect/>
          </a:stretch>
        </p:blipFill>
        <p:spPr bwMode="auto">
          <a:xfrm>
            <a:off x="8102600" y="5849938"/>
            <a:ext cx="173038" cy="161925"/>
          </a:xfrm>
          <a:prstGeom prst="rect">
            <a:avLst/>
          </a:prstGeom>
          <a:noFill/>
          <a:ln w="9525">
            <a:noFill/>
            <a:miter lim="800000"/>
            <a:headEnd/>
            <a:tailEnd/>
          </a:ln>
        </p:spPr>
      </p:pic>
      <p:pic>
        <p:nvPicPr>
          <p:cNvPr id="11" name="Picture 13" descr="artplus_nature_naturalcity42_i"/>
          <p:cNvPicPr>
            <a:picLocks noChangeAspect="1" noChangeArrowheads="1"/>
          </p:cNvPicPr>
          <p:nvPr/>
        </p:nvPicPr>
        <p:blipFill>
          <a:blip r:embed="rId7"/>
          <a:srcRect/>
          <a:stretch>
            <a:fillRect/>
          </a:stretch>
        </p:blipFill>
        <p:spPr bwMode="auto">
          <a:xfrm>
            <a:off x="8469313" y="5969000"/>
            <a:ext cx="461962" cy="244475"/>
          </a:xfrm>
          <a:prstGeom prst="rect">
            <a:avLst/>
          </a:prstGeom>
          <a:noFill/>
          <a:ln w="9525">
            <a:noFill/>
            <a:miter lim="800000"/>
            <a:headEnd/>
            <a:tailEnd/>
          </a:ln>
        </p:spPr>
      </p:pic>
      <p:pic>
        <p:nvPicPr>
          <p:cNvPr id="12" name="Picture 14" descr="artplus_nature_naturalcity42_c"/>
          <p:cNvPicPr>
            <a:picLocks noChangeAspect="1" noChangeArrowheads="1"/>
          </p:cNvPicPr>
          <p:nvPr/>
        </p:nvPicPr>
        <p:blipFill>
          <a:blip r:embed="rId8"/>
          <a:srcRect/>
          <a:stretch>
            <a:fillRect/>
          </a:stretch>
        </p:blipFill>
        <p:spPr bwMode="auto">
          <a:xfrm>
            <a:off x="8562975" y="5943600"/>
            <a:ext cx="309563" cy="241300"/>
          </a:xfrm>
          <a:prstGeom prst="rect">
            <a:avLst/>
          </a:prstGeom>
          <a:noFill/>
          <a:ln w="9525">
            <a:noFill/>
            <a:miter lim="800000"/>
            <a:headEnd/>
            <a:tailEnd/>
          </a:ln>
        </p:spPr>
      </p:pic>
      <p:pic>
        <p:nvPicPr>
          <p:cNvPr id="13" name="Picture 15" descr="artplus_nature_naturalcity42_f"/>
          <p:cNvPicPr>
            <a:picLocks noChangeAspect="1" noChangeArrowheads="1"/>
          </p:cNvPicPr>
          <p:nvPr/>
        </p:nvPicPr>
        <p:blipFill>
          <a:blip r:embed="rId9"/>
          <a:srcRect/>
          <a:stretch>
            <a:fillRect/>
          </a:stretch>
        </p:blipFill>
        <p:spPr bwMode="auto">
          <a:xfrm>
            <a:off x="7926388" y="6334125"/>
            <a:ext cx="1370012" cy="523875"/>
          </a:xfrm>
          <a:prstGeom prst="rect">
            <a:avLst/>
          </a:prstGeom>
          <a:noFill/>
          <a:ln w="9525">
            <a:noFill/>
            <a:miter lim="800000"/>
            <a:headEnd/>
            <a:tailEnd/>
          </a:ln>
        </p:spPr>
      </p:pic>
      <p:pic>
        <p:nvPicPr>
          <p:cNvPr id="14" name="Picture 20" descr="a1"/>
          <p:cNvPicPr>
            <a:picLocks noChangeAspect="1" noChangeArrowheads="1"/>
          </p:cNvPicPr>
          <p:nvPr/>
        </p:nvPicPr>
        <p:blipFill>
          <a:blip r:embed="rId10"/>
          <a:srcRect/>
          <a:stretch>
            <a:fillRect/>
          </a:stretch>
        </p:blipFill>
        <p:spPr bwMode="auto">
          <a:xfrm>
            <a:off x="9625013" y="328613"/>
            <a:ext cx="942975" cy="1082675"/>
          </a:xfrm>
          <a:prstGeom prst="rect">
            <a:avLst/>
          </a:prstGeom>
          <a:noFill/>
          <a:ln w="9525">
            <a:noFill/>
            <a:miter lim="800000"/>
            <a:headEnd/>
            <a:tailEnd/>
          </a:ln>
        </p:spPr>
      </p:pic>
      <p:pic>
        <p:nvPicPr>
          <p:cNvPr id="15" name="Picture 21" descr="b_1"/>
          <p:cNvPicPr>
            <a:picLocks noChangeAspect="1" noChangeArrowheads="1"/>
          </p:cNvPicPr>
          <p:nvPr/>
        </p:nvPicPr>
        <p:blipFill>
          <a:blip r:embed="rId11"/>
          <a:srcRect/>
          <a:stretch>
            <a:fillRect/>
          </a:stretch>
        </p:blipFill>
        <p:spPr bwMode="auto">
          <a:xfrm>
            <a:off x="-990600" y="1371600"/>
            <a:ext cx="825500" cy="358775"/>
          </a:xfrm>
          <a:prstGeom prst="rect">
            <a:avLst/>
          </a:prstGeom>
          <a:noFill/>
          <a:ln w="9525">
            <a:noFill/>
            <a:miter lim="800000"/>
            <a:headEnd/>
            <a:tailEnd/>
          </a:ln>
        </p:spPr>
      </p:pic>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uk-UA" smtClean="0"/>
              <a:t>Зразок заголовка</a:t>
            </a:r>
            <a:endParaRPr lang="uk-UA"/>
          </a:p>
        </p:txBody>
      </p:sp>
      <p:sp>
        <p:nvSpPr>
          <p:cNvPr id="3" name="Місце для вмісту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тексту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16" name="Rectangle 4"/>
          <p:cNvSpPr>
            <a:spLocks noGrp="1" noChangeArrowheads="1"/>
          </p:cNvSpPr>
          <p:nvPr>
            <p:ph type="dt" sz="half" idx="10"/>
          </p:nvPr>
        </p:nvSpPr>
        <p:spPr/>
        <p:txBody>
          <a:bodyPr/>
          <a:lstStyle>
            <a:lvl1pPr>
              <a:defRPr/>
            </a:lvl1pPr>
          </a:lstStyle>
          <a:p>
            <a:pPr>
              <a:defRPr/>
            </a:pPr>
            <a:endParaRPr lang="en-US"/>
          </a:p>
        </p:txBody>
      </p:sp>
      <p:sp>
        <p:nvSpPr>
          <p:cNvPr id="17" name="Rectangle 4"/>
          <p:cNvSpPr>
            <a:spLocks noGrp="1" noChangeArrowheads="1"/>
          </p:cNvSpPr>
          <p:nvPr>
            <p:ph type="dt" sz="half" idx="11"/>
          </p:nvPr>
        </p:nvSpPr>
        <p:spPr/>
        <p:txBody>
          <a:bodyPr/>
          <a:lstStyle>
            <a:lvl1pPr>
              <a:defRPr/>
            </a:lvl1pPr>
          </a:lstStyle>
          <a:p>
            <a:pPr>
              <a:defRPr/>
            </a:pPr>
            <a:endParaRPr lang="en-US"/>
          </a:p>
        </p:txBody>
      </p:sp>
      <p:sp>
        <p:nvSpPr>
          <p:cNvPr id="18" name="Rectangle 5"/>
          <p:cNvSpPr>
            <a:spLocks noGrp="1" noChangeArrowheads="1"/>
          </p:cNvSpPr>
          <p:nvPr>
            <p:ph type="ftr" sz="quarter" idx="12"/>
          </p:nvPr>
        </p:nvSpPr>
        <p:spPr/>
        <p:txBody>
          <a:bodyPr/>
          <a:lstStyle>
            <a:lvl1pPr>
              <a:defRPr/>
            </a:lvl1pPr>
          </a:lstStyle>
          <a:p>
            <a:pPr>
              <a:defRPr/>
            </a:pPr>
            <a:endParaRPr lang="en-US"/>
          </a:p>
        </p:txBody>
      </p:sp>
      <p:sp>
        <p:nvSpPr>
          <p:cNvPr id="19" name="Rectangle 6"/>
          <p:cNvSpPr>
            <a:spLocks noGrp="1" noChangeArrowheads="1"/>
          </p:cNvSpPr>
          <p:nvPr>
            <p:ph type="sldNum" sz="quarter" idx="13"/>
          </p:nvPr>
        </p:nvSpPr>
        <p:spPr/>
        <p:txBody>
          <a:bodyPr/>
          <a:lstStyle>
            <a:lvl1pPr>
              <a:defRPr/>
            </a:lvl1pPr>
          </a:lstStyle>
          <a:p>
            <a:pPr>
              <a:defRPr/>
            </a:pPr>
            <a:fld id="{0AA1761B-6434-42F3-918D-F9B850F253D0}" type="slidenum">
              <a:rPr lang="en-US"/>
              <a:pPr>
                <a:defRPr/>
              </a:pPr>
              <a:t>‹#›</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par>
                          <p:cTn id="8" fill="hold">
                            <p:stCondLst>
                              <p:cond delay="500"/>
                            </p:stCondLst>
                            <p:childTnLst>
                              <p:par>
                                <p:cTn id="9" presetID="22" presetClass="entr" presetSubtype="8" fill="hold" grpId="0" nodeType="afterEffect">
                                  <p:stCondLst>
                                    <p:cond delay="899"/>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showMasterPhAnim="0" type="picTx" preserve="1">
  <p:cSld name="Зображення з підписом">
    <p:spTree>
      <p:nvGrpSpPr>
        <p:cNvPr id="1" name=""/>
        <p:cNvGrpSpPr/>
        <p:nvPr/>
      </p:nvGrpSpPr>
      <p:grpSpPr>
        <a:xfrm>
          <a:off x="0" y="0"/>
          <a:ext cx="0" cy="0"/>
          <a:chOff x="0" y="0"/>
          <a:chExt cx="0" cy="0"/>
        </a:xfrm>
      </p:grpSpPr>
      <p:pic>
        <p:nvPicPr>
          <p:cNvPr id="5" name="Picture 19" descr="1"/>
          <p:cNvPicPr>
            <a:picLocks noChangeAspect="1" noChangeArrowheads="1"/>
          </p:cNvPicPr>
          <p:nvPr/>
        </p:nvPicPr>
        <p:blipFill>
          <a:blip r:embed="rId2"/>
          <a:srcRect b="38461"/>
          <a:stretch>
            <a:fillRect/>
          </a:stretch>
        </p:blipFill>
        <p:spPr bwMode="auto">
          <a:xfrm>
            <a:off x="0" y="6324600"/>
            <a:ext cx="9144000" cy="542925"/>
          </a:xfrm>
          <a:prstGeom prst="rect">
            <a:avLst/>
          </a:prstGeom>
          <a:noFill/>
          <a:ln w="9525">
            <a:noFill/>
            <a:miter lim="800000"/>
            <a:headEnd/>
            <a:tailEnd/>
          </a:ln>
        </p:spPr>
      </p:pic>
      <p:sp>
        <p:nvSpPr>
          <p:cNvPr id="6" name="Rectangle 17"/>
          <p:cNvSpPr>
            <a:spLocks noChangeArrowheads="1"/>
          </p:cNvSpPr>
          <p:nvPr/>
        </p:nvSpPr>
        <p:spPr bwMode="gray">
          <a:xfrm>
            <a:off x="0" y="0"/>
            <a:ext cx="9144000" cy="1219200"/>
          </a:xfrm>
          <a:prstGeom prst="rect">
            <a:avLst/>
          </a:prstGeom>
          <a:gradFill rotWithShape="1">
            <a:gsLst>
              <a:gs pos="0">
                <a:schemeClr val="accent1"/>
              </a:gs>
              <a:gs pos="100000">
                <a:schemeClr val="accent1">
                  <a:gamma/>
                  <a:tint val="0"/>
                  <a:invGamma/>
                </a:schemeClr>
              </a:gs>
            </a:gsLst>
            <a:lin ang="5400000" scaled="1"/>
          </a:gradFill>
          <a:ln w="9525">
            <a:noFill/>
            <a:miter lim="800000"/>
            <a:headEnd/>
            <a:tailEnd/>
          </a:ln>
          <a:effectLst/>
        </p:spPr>
        <p:txBody>
          <a:bodyPr wrap="none" anchor="ctr"/>
          <a:lstStyle/>
          <a:p>
            <a:pPr>
              <a:defRPr/>
            </a:pPr>
            <a:endParaRPr lang="uk-UA"/>
          </a:p>
        </p:txBody>
      </p:sp>
      <p:pic>
        <p:nvPicPr>
          <p:cNvPr id="7" name="Picture 9" descr="artplus_nature_naturalcity42_a"/>
          <p:cNvPicPr>
            <a:picLocks noChangeAspect="1" noChangeArrowheads="1"/>
          </p:cNvPicPr>
          <p:nvPr/>
        </p:nvPicPr>
        <p:blipFill>
          <a:blip r:embed="rId3"/>
          <a:srcRect/>
          <a:stretch>
            <a:fillRect/>
          </a:stretch>
        </p:blipFill>
        <p:spPr bwMode="auto">
          <a:xfrm>
            <a:off x="7891463" y="5935663"/>
            <a:ext cx="1235075" cy="833437"/>
          </a:xfrm>
          <a:prstGeom prst="rect">
            <a:avLst/>
          </a:prstGeom>
          <a:noFill/>
          <a:ln w="9525">
            <a:noFill/>
            <a:miter lim="800000"/>
            <a:headEnd/>
            <a:tailEnd/>
          </a:ln>
        </p:spPr>
      </p:pic>
      <p:pic>
        <p:nvPicPr>
          <p:cNvPr id="8" name="Picture 10" descr="artplus_nature_naturalcity42_b"/>
          <p:cNvPicPr>
            <a:picLocks noChangeAspect="1" noChangeArrowheads="1"/>
          </p:cNvPicPr>
          <p:nvPr/>
        </p:nvPicPr>
        <p:blipFill>
          <a:blip r:embed="rId4"/>
          <a:srcRect/>
          <a:stretch>
            <a:fillRect/>
          </a:stretch>
        </p:blipFill>
        <p:spPr bwMode="auto">
          <a:xfrm>
            <a:off x="7981950" y="5916613"/>
            <a:ext cx="828675" cy="158750"/>
          </a:xfrm>
          <a:prstGeom prst="rect">
            <a:avLst/>
          </a:prstGeom>
          <a:noFill/>
          <a:ln w="9525">
            <a:noFill/>
            <a:miter lim="800000"/>
            <a:headEnd/>
            <a:tailEnd/>
          </a:ln>
        </p:spPr>
      </p:pic>
      <p:pic>
        <p:nvPicPr>
          <p:cNvPr id="9" name="Picture 11" descr="artplus_nature_naturalcity42_e"/>
          <p:cNvPicPr>
            <a:picLocks noChangeAspect="1" noChangeArrowheads="1"/>
          </p:cNvPicPr>
          <p:nvPr/>
        </p:nvPicPr>
        <p:blipFill>
          <a:blip r:embed="rId5"/>
          <a:srcRect/>
          <a:stretch>
            <a:fillRect/>
          </a:stretch>
        </p:blipFill>
        <p:spPr bwMode="auto">
          <a:xfrm>
            <a:off x="8161338" y="5608638"/>
            <a:ext cx="430212" cy="463550"/>
          </a:xfrm>
          <a:prstGeom prst="rect">
            <a:avLst/>
          </a:prstGeom>
          <a:noFill/>
          <a:ln w="9525">
            <a:noFill/>
            <a:miter lim="800000"/>
            <a:headEnd/>
            <a:tailEnd/>
          </a:ln>
        </p:spPr>
      </p:pic>
      <p:pic>
        <p:nvPicPr>
          <p:cNvPr id="10" name="Picture 12" descr="artplus_nature_naturalcity42_d"/>
          <p:cNvPicPr>
            <a:picLocks noChangeAspect="1" noChangeArrowheads="1"/>
          </p:cNvPicPr>
          <p:nvPr/>
        </p:nvPicPr>
        <p:blipFill>
          <a:blip r:embed="rId6"/>
          <a:srcRect/>
          <a:stretch>
            <a:fillRect/>
          </a:stretch>
        </p:blipFill>
        <p:spPr bwMode="auto">
          <a:xfrm>
            <a:off x="8102600" y="5849938"/>
            <a:ext cx="173038" cy="161925"/>
          </a:xfrm>
          <a:prstGeom prst="rect">
            <a:avLst/>
          </a:prstGeom>
          <a:noFill/>
          <a:ln w="9525">
            <a:noFill/>
            <a:miter lim="800000"/>
            <a:headEnd/>
            <a:tailEnd/>
          </a:ln>
        </p:spPr>
      </p:pic>
      <p:pic>
        <p:nvPicPr>
          <p:cNvPr id="11" name="Picture 13" descr="artplus_nature_naturalcity42_i"/>
          <p:cNvPicPr>
            <a:picLocks noChangeAspect="1" noChangeArrowheads="1"/>
          </p:cNvPicPr>
          <p:nvPr/>
        </p:nvPicPr>
        <p:blipFill>
          <a:blip r:embed="rId7"/>
          <a:srcRect/>
          <a:stretch>
            <a:fillRect/>
          </a:stretch>
        </p:blipFill>
        <p:spPr bwMode="auto">
          <a:xfrm>
            <a:off x="8469313" y="5969000"/>
            <a:ext cx="461962" cy="244475"/>
          </a:xfrm>
          <a:prstGeom prst="rect">
            <a:avLst/>
          </a:prstGeom>
          <a:noFill/>
          <a:ln w="9525">
            <a:noFill/>
            <a:miter lim="800000"/>
            <a:headEnd/>
            <a:tailEnd/>
          </a:ln>
        </p:spPr>
      </p:pic>
      <p:pic>
        <p:nvPicPr>
          <p:cNvPr id="12" name="Picture 14" descr="artplus_nature_naturalcity42_c"/>
          <p:cNvPicPr>
            <a:picLocks noChangeAspect="1" noChangeArrowheads="1"/>
          </p:cNvPicPr>
          <p:nvPr/>
        </p:nvPicPr>
        <p:blipFill>
          <a:blip r:embed="rId8"/>
          <a:srcRect/>
          <a:stretch>
            <a:fillRect/>
          </a:stretch>
        </p:blipFill>
        <p:spPr bwMode="auto">
          <a:xfrm>
            <a:off x="8562975" y="5943600"/>
            <a:ext cx="309563" cy="241300"/>
          </a:xfrm>
          <a:prstGeom prst="rect">
            <a:avLst/>
          </a:prstGeom>
          <a:noFill/>
          <a:ln w="9525">
            <a:noFill/>
            <a:miter lim="800000"/>
            <a:headEnd/>
            <a:tailEnd/>
          </a:ln>
        </p:spPr>
      </p:pic>
      <p:pic>
        <p:nvPicPr>
          <p:cNvPr id="13" name="Picture 15" descr="artplus_nature_naturalcity42_f"/>
          <p:cNvPicPr>
            <a:picLocks noChangeAspect="1" noChangeArrowheads="1"/>
          </p:cNvPicPr>
          <p:nvPr/>
        </p:nvPicPr>
        <p:blipFill>
          <a:blip r:embed="rId9"/>
          <a:srcRect/>
          <a:stretch>
            <a:fillRect/>
          </a:stretch>
        </p:blipFill>
        <p:spPr bwMode="auto">
          <a:xfrm>
            <a:off x="7926388" y="6334125"/>
            <a:ext cx="1370012" cy="523875"/>
          </a:xfrm>
          <a:prstGeom prst="rect">
            <a:avLst/>
          </a:prstGeom>
          <a:noFill/>
          <a:ln w="9525">
            <a:noFill/>
            <a:miter lim="800000"/>
            <a:headEnd/>
            <a:tailEnd/>
          </a:ln>
        </p:spPr>
      </p:pic>
      <p:pic>
        <p:nvPicPr>
          <p:cNvPr id="14" name="Picture 20" descr="a1"/>
          <p:cNvPicPr>
            <a:picLocks noChangeAspect="1" noChangeArrowheads="1"/>
          </p:cNvPicPr>
          <p:nvPr/>
        </p:nvPicPr>
        <p:blipFill>
          <a:blip r:embed="rId10"/>
          <a:srcRect/>
          <a:stretch>
            <a:fillRect/>
          </a:stretch>
        </p:blipFill>
        <p:spPr bwMode="auto">
          <a:xfrm>
            <a:off x="9625013" y="328613"/>
            <a:ext cx="942975" cy="1082675"/>
          </a:xfrm>
          <a:prstGeom prst="rect">
            <a:avLst/>
          </a:prstGeom>
          <a:noFill/>
          <a:ln w="9525">
            <a:noFill/>
            <a:miter lim="800000"/>
            <a:headEnd/>
            <a:tailEnd/>
          </a:ln>
        </p:spPr>
      </p:pic>
      <p:pic>
        <p:nvPicPr>
          <p:cNvPr id="15" name="Picture 21" descr="b_1"/>
          <p:cNvPicPr>
            <a:picLocks noChangeAspect="1" noChangeArrowheads="1"/>
          </p:cNvPicPr>
          <p:nvPr/>
        </p:nvPicPr>
        <p:blipFill>
          <a:blip r:embed="rId11"/>
          <a:srcRect/>
          <a:stretch>
            <a:fillRect/>
          </a:stretch>
        </p:blipFill>
        <p:spPr bwMode="auto">
          <a:xfrm>
            <a:off x="-990600" y="1371600"/>
            <a:ext cx="825500" cy="358775"/>
          </a:xfrm>
          <a:prstGeom prst="rect">
            <a:avLst/>
          </a:prstGeom>
          <a:noFill/>
          <a:ln w="9525">
            <a:noFill/>
            <a:miter lim="800000"/>
            <a:headEnd/>
            <a:tailEnd/>
          </a:ln>
        </p:spPr>
      </p:pic>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uk-UA" smtClean="0"/>
              <a:t>Зразок заголовка</a:t>
            </a:r>
            <a:endParaRPr lang="uk-UA"/>
          </a:p>
        </p:txBody>
      </p:sp>
      <p:sp>
        <p:nvSpPr>
          <p:cNvPr id="3" name="Місце для зображення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uk-UA" noProof="0" smtClean="0"/>
              <a:t>Клацніть піктограму, щоб додати зображення</a:t>
            </a:r>
            <a:endParaRPr lang="uk-UA" noProof="0"/>
          </a:p>
        </p:txBody>
      </p:sp>
      <p:sp>
        <p:nvSpPr>
          <p:cNvPr id="4" name="Місце для тексту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16" name="Rectangle 4"/>
          <p:cNvSpPr>
            <a:spLocks noGrp="1" noChangeArrowheads="1"/>
          </p:cNvSpPr>
          <p:nvPr>
            <p:ph type="dt" sz="half" idx="10"/>
          </p:nvPr>
        </p:nvSpPr>
        <p:spPr/>
        <p:txBody>
          <a:bodyPr/>
          <a:lstStyle>
            <a:lvl1pPr>
              <a:defRPr/>
            </a:lvl1pPr>
          </a:lstStyle>
          <a:p>
            <a:pPr>
              <a:defRPr/>
            </a:pPr>
            <a:endParaRPr lang="en-US"/>
          </a:p>
        </p:txBody>
      </p:sp>
      <p:sp>
        <p:nvSpPr>
          <p:cNvPr id="17" name="Rectangle 4"/>
          <p:cNvSpPr>
            <a:spLocks noGrp="1" noChangeArrowheads="1"/>
          </p:cNvSpPr>
          <p:nvPr>
            <p:ph type="dt" sz="half" idx="11"/>
          </p:nvPr>
        </p:nvSpPr>
        <p:spPr/>
        <p:txBody>
          <a:bodyPr/>
          <a:lstStyle>
            <a:lvl1pPr>
              <a:defRPr/>
            </a:lvl1pPr>
          </a:lstStyle>
          <a:p>
            <a:pPr>
              <a:defRPr/>
            </a:pPr>
            <a:endParaRPr lang="en-US"/>
          </a:p>
        </p:txBody>
      </p:sp>
      <p:sp>
        <p:nvSpPr>
          <p:cNvPr id="18" name="Rectangle 5"/>
          <p:cNvSpPr>
            <a:spLocks noGrp="1" noChangeArrowheads="1"/>
          </p:cNvSpPr>
          <p:nvPr>
            <p:ph type="ftr" sz="quarter" idx="12"/>
          </p:nvPr>
        </p:nvSpPr>
        <p:spPr/>
        <p:txBody>
          <a:bodyPr/>
          <a:lstStyle>
            <a:lvl1pPr>
              <a:defRPr/>
            </a:lvl1pPr>
          </a:lstStyle>
          <a:p>
            <a:pPr>
              <a:defRPr/>
            </a:pPr>
            <a:endParaRPr lang="en-US"/>
          </a:p>
        </p:txBody>
      </p:sp>
      <p:sp>
        <p:nvSpPr>
          <p:cNvPr id="19" name="Rectangle 6"/>
          <p:cNvSpPr>
            <a:spLocks noGrp="1" noChangeArrowheads="1"/>
          </p:cNvSpPr>
          <p:nvPr>
            <p:ph type="sldNum" sz="quarter" idx="13"/>
          </p:nvPr>
        </p:nvSpPr>
        <p:spPr/>
        <p:txBody>
          <a:bodyPr/>
          <a:lstStyle>
            <a:lvl1pPr>
              <a:defRPr/>
            </a:lvl1pPr>
          </a:lstStyle>
          <a:p>
            <a:pPr>
              <a:defRPr/>
            </a:pPr>
            <a:fld id="{E7A3FC96-01B9-4197-8ACE-5E02F3214E8A}" type="slidenum">
              <a:rPr lang="en-US"/>
              <a:pPr>
                <a:defRPr/>
              </a:pPr>
              <a:t>‹#›</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par>
                          <p:cTn id="8" fill="hold">
                            <p:stCondLst>
                              <p:cond delay="500"/>
                            </p:stCondLst>
                            <p:childTnLst>
                              <p:par>
                                <p:cTn id="9" presetID="22" presetClass="entr" presetSubtype="8" fill="hold" grpId="0" nodeType="afterEffect">
                                  <p:stCondLst>
                                    <p:cond delay="899"/>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21" Type="http://schemas.openxmlformats.org/officeDocument/2006/relationships/image" Target="../media/image8.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20"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23" Type="http://schemas.openxmlformats.org/officeDocument/2006/relationships/image" Target="../media/image10.png"/><Relationship Id="rId10" Type="http://schemas.openxmlformats.org/officeDocument/2006/relationships/slideLayout" Target="../slideLayouts/slideLayout10.xml"/><Relationship Id="rId19" Type="http://schemas.openxmlformats.org/officeDocument/2006/relationships/image" Target="../media/image6.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 Id="rId22"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9" descr="1"/>
          <p:cNvPicPr>
            <a:picLocks noChangeAspect="1" noChangeArrowheads="1"/>
          </p:cNvPicPr>
          <p:nvPr/>
        </p:nvPicPr>
        <p:blipFill>
          <a:blip r:embed="rId14"/>
          <a:srcRect b="38461"/>
          <a:stretch>
            <a:fillRect/>
          </a:stretch>
        </p:blipFill>
        <p:spPr bwMode="auto">
          <a:xfrm>
            <a:off x="0" y="6324600"/>
            <a:ext cx="9144000" cy="542925"/>
          </a:xfrm>
          <a:prstGeom prst="rect">
            <a:avLst/>
          </a:prstGeom>
          <a:noFill/>
          <a:ln w="9525">
            <a:noFill/>
            <a:miter lim="800000"/>
            <a:headEnd/>
            <a:tailEnd/>
          </a:ln>
        </p:spPr>
      </p:pic>
      <p:sp>
        <p:nvSpPr>
          <p:cNvPr id="1041" name="Rectangle 17"/>
          <p:cNvSpPr>
            <a:spLocks noChangeArrowheads="1"/>
          </p:cNvSpPr>
          <p:nvPr/>
        </p:nvSpPr>
        <p:spPr bwMode="gray">
          <a:xfrm>
            <a:off x="0" y="0"/>
            <a:ext cx="9144000" cy="1219200"/>
          </a:xfrm>
          <a:prstGeom prst="rect">
            <a:avLst/>
          </a:prstGeom>
          <a:gradFill rotWithShape="1">
            <a:gsLst>
              <a:gs pos="0">
                <a:schemeClr val="accent1"/>
              </a:gs>
              <a:gs pos="100000">
                <a:schemeClr val="accent1">
                  <a:gamma/>
                  <a:tint val="0"/>
                  <a:invGamma/>
                </a:schemeClr>
              </a:gs>
            </a:gsLst>
            <a:lin ang="5400000" scaled="1"/>
          </a:gradFill>
          <a:ln w="9525">
            <a:noFill/>
            <a:miter lim="800000"/>
            <a:headEnd/>
            <a:tailEnd/>
          </a:ln>
          <a:effectLst/>
        </p:spPr>
        <p:txBody>
          <a:bodyPr wrap="none" anchor="ctr"/>
          <a:lstStyle/>
          <a:p>
            <a:pPr>
              <a:defRPr/>
            </a:pPr>
            <a:endParaRPr lang="uk-UA"/>
          </a:p>
        </p:txBody>
      </p:sp>
      <p:sp>
        <p:nvSpPr>
          <p:cNvPr id="1028" name="Rectangle 3"/>
          <p:cNvSpPr>
            <a:spLocks noGrp="1" noChangeArrowheads="1"/>
          </p:cNvSpPr>
          <p:nvPr>
            <p:ph type="body" idx="1"/>
          </p:nvPr>
        </p:nvSpPr>
        <p:spPr bwMode="auto">
          <a:xfrm>
            <a:off x="457200" y="1295400"/>
            <a:ext cx="82296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smtClean="0"/>
          </a:p>
        </p:txBody>
      </p:sp>
      <p:sp>
        <p:nvSpPr>
          <p:cNvPr id="2" name="Rectangle 4"/>
          <p:cNvSpPr>
            <a:spLocks noGrp="1" noChangeArrowheads="1"/>
          </p:cNvSpPr>
          <p:nvPr>
            <p:ph type="dt" sz="half" idx="2"/>
          </p:nvPr>
        </p:nvSpPr>
        <p:spPr bwMode="auto">
          <a:xfrm>
            <a:off x="457200" y="6537325"/>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bg1"/>
                </a:solidFill>
              </a:defRPr>
            </a:lvl1pPr>
          </a:lstStyle>
          <a:p>
            <a:pPr>
              <a:defRPr/>
            </a:pPr>
            <a:endParaRPr lang="en-US"/>
          </a:p>
        </p:txBody>
      </p:sp>
      <p:sp>
        <p:nvSpPr>
          <p:cNvPr id="3" name="Rectangle 4"/>
          <p:cNvSpPr>
            <a:spLocks noGrp="1" noChangeArrowheads="1"/>
          </p:cNvSpPr>
          <p:nvPr>
            <p:ph type="dt" sz="half" idx="2"/>
          </p:nvPr>
        </p:nvSpPr>
        <p:spPr bwMode="auto">
          <a:xfrm>
            <a:off x="457200" y="6537325"/>
            <a:ext cx="2133600" cy="2444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solidFill>
                  <a:schemeClr val="bg1"/>
                </a:solidFill>
              </a:defRPr>
            </a:lvl1pPr>
          </a:lstStyle>
          <a:p>
            <a:pPr>
              <a:defRPr/>
            </a:pPr>
            <a:endParaRPr lang="en-US"/>
          </a:p>
        </p:txBody>
      </p:sp>
      <p:sp>
        <p:nvSpPr>
          <p:cNvPr id="1029" name="Rectangle 5"/>
          <p:cNvSpPr>
            <a:spLocks noGrp="1" noChangeArrowheads="1"/>
          </p:cNvSpPr>
          <p:nvPr>
            <p:ph type="ftr" sz="quarter" idx="3"/>
          </p:nvPr>
        </p:nvSpPr>
        <p:spPr bwMode="auto">
          <a:xfrm>
            <a:off x="3124200" y="6537325"/>
            <a:ext cx="2895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solidFill>
                  <a:schemeClr val="bg1"/>
                </a:solidFill>
              </a:defRPr>
            </a:lvl1pPr>
          </a:lstStyle>
          <a:p>
            <a:pPr>
              <a:defRPr/>
            </a:pPr>
            <a:endParaRPr lang="en-US"/>
          </a:p>
        </p:txBody>
      </p:sp>
      <p:sp>
        <p:nvSpPr>
          <p:cNvPr id="1030" name="Rectangle 6"/>
          <p:cNvSpPr>
            <a:spLocks noGrp="1" noChangeArrowheads="1"/>
          </p:cNvSpPr>
          <p:nvPr>
            <p:ph type="sldNum" sz="quarter" idx="4"/>
          </p:nvPr>
        </p:nvSpPr>
        <p:spPr bwMode="auto">
          <a:xfrm>
            <a:off x="6553200" y="6537325"/>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bg1"/>
                </a:solidFill>
              </a:defRPr>
            </a:lvl1pPr>
          </a:lstStyle>
          <a:p>
            <a:pPr>
              <a:defRPr/>
            </a:pPr>
            <a:fld id="{1D05477E-C8AE-4BA6-A925-DCE45D945EC0}" type="slidenum">
              <a:rPr lang="en-US"/>
              <a:pPr>
                <a:defRPr/>
              </a:pPr>
              <a:t>‹#›</a:t>
            </a:fld>
            <a:endParaRPr lang="en-US"/>
          </a:p>
        </p:txBody>
      </p:sp>
      <p:pic>
        <p:nvPicPr>
          <p:cNvPr id="1033" name="Picture 9" descr="artplus_nature_naturalcity42_a"/>
          <p:cNvPicPr>
            <a:picLocks noChangeAspect="1" noChangeArrowheads="1"/>
          </p:cNvPicPr>
          <p:nvPr/>
        </p:nvPicPr>
        <p:blipFill>
          <a:blip r:embed="rId15"/>
          <a:srcRect/>
          <a:stretch>
            <a:fillRect/>
          </a:stretch>
        </p:blipFill>
        <p:spPr bwMode="auto">
          <a:xfrm>
            <a:off x="7891463" y="5935663"/>
            <a:ext cx="1235075" cy="833437"/>
          </a:xfrm>
          <a:prstGeom prst="rect">
            <a:avLst/>
          </a:prstGeom>
          <a:noFill/>
          <a:ln w="9525">
            <a:noFill/>
            <a:miter lim="800000"/>
            <a:headEnd/>
            <a:tailEnd/>
          </a:ln>
        </p:spPr>
      </p:pic>
      <p:pic>
        <p:nvPicPr>
          <p:cNvPr id="1034" name="Picture 10" descr="artplus_nature_naturalcity42_b"/>
          <p:cNvPicPr>
            <a:picLocks noChangeAspect="1" noChangeArrowheads="1"/>
          </p:cNvPicPr>
          <p:nvPr/>
        </p:nvPicPr>
        <p:blipFill>
          <a:blip r:embed="rId16"/>
          <a:srcRect/>
          <a:stretch>
            <a:fillRect/>
          </a:stretch>
        </p:blipFill>
        <p:spPr bwMode="auto">
          <a:xfrm>
            <a:off x="7981950" y="5916613"/>
            <a:ext cx="828675" cy="158750"/>
          </a:xfrm>
          <a:prstGeom prst="rect">
            <a:avLst/>
          </a:prstGeom>
          <a:noFill/>
          <a:ln w="9525">
            <a:noFill/>
            <a:miter lim="800000"/>
            <a:headEnd/>
            <a:tailEnd/>
          </a:ln>
        </p:spPr>
      </p:pic>
      <p:pic>
        <p:nvPicPr>
          <p:cNvPr id="1035" name="Picture 11" descr="artplus_nature_naturalcity42_e"/>
          <p:cNvPicPr>
            <a:picLocks noChangeAspect="1" noChangeArrowheads="1"/>
          </p:cNvPicPr>
          <p:nvPr/>
        </p:nvPicPr>
        <p:blipFill>
          <a:blip r:embed="rId17"/>
          <a:srcRect/>
          <a:stretch>
            <a:fillRect/>
          </a:stretch>
        </p:blipFill>
        <p:spPr bwMode="auto">
          <a:xfrm>
            <a:off x="8161338" y="5608638"/>
            <a:ext cx="430212" cy="463550"/>
          </a:xfrm>
          <a:prstGeom prst="rect">
            <a:avLst/>
          </a:prstGeom>
          <a:noFill/>
          <a:ln w="9525">
            <a:noFill/>
            <a:miter lim="800000"/>
            <a:headEnd/>
            <a:tailEnd/>
          </a:ln>
        </p:spPr>
      </p:pic>
      <p:pic>
        <p:nvPicPr>
          <p:cNvPr id="1036" name="Picture 12" descr="artplus_nature_naturalcity42_d"/>
          <p:cNvPicPr>
            <a:picLocks noChangeAspect="1" noChangeArrowheads="1"/>
          </p:cNvPicPr>
          <p:nvPr/>
        </p:nvPicPr>
        <p:blipFill>
          <a:blip r:embed="rId18"/>
          <a:srcRect/>
          <a:stretch>
            <a:fillRect/>
          </a:stretch>
        </p:blipFill>
        <p:spPr bwMode="auto">
          <a:xfrm>
            <a:off x="8102600" y="5849938"/>
            <a:ext cx="173038" cy="161925"/>
          </a:xfrm>
          <a:prstGeom prst="rect">
            <a:avLst/>
          </a:prstGeom>
          <a:noFill/>
          <a:ln w="9525">
            <a:noFill/>
            <a:miter lim="800000"/>
            <a:headEnd/>
            <a:tailEnd/>
          </a:ln>
        </p:spPr>
      </p:pic>
      <p:pic>
        <p:nvPicPr>
          <p:cNvPr id="1037" name="Picture 13" descr="artplus_nature_naturalcity42_i"/>
          <p:cNvPicPr>
            <a:picLocks noChangeAspect="1" noChangeArrowheads="1"/>
          </p:cNvPicPr>
          <p:nvPr/>
        </p:nvPicPr>
        <p:blipFill>
          <a:blip r:embed="rId19"/>
          <a:srcRect/>
          <a:stretch>
            <a:fillRect/>
          </a:stretch>
        </p:blipFill>
        <p:spPr bwMode="auto">
          <a:xfrm>
            <a:off x="8469313" y="5969000"/>
            <a:ext cx="461962" cy="244475"/>
          </a:xfrm>
          <a:prstGeom prst="rect">
            <a:avLst/>
          </a:prstGeom>
          <a:noFill/>
          <a:ln w="9525">
            <a:noFill/>
            <a:miter lim="800000"/>
            <a:headEnd/>
            <a:tailEnd/>
          </a:ln>
        </p:spPr>
      </p:pic>
      <p:pic>
        <p:nvPicPr>
          <p:cNvPr id="1038" name="Picture 14" descr="artplus_nature_naturalcity42_c"/>
          <p:cNvPicPr>
            <a:picLocks noChangeAspect="1" noChangeArrowheads="1"/>
          </p:cNvPicPr>
          <p:nvPr/>
        </p:nvPicPr>
        <p:blipFill>
          <a:blip r:embed="rId20"/>
          <a:srcRect/>
          <a:stretch>
            <a:fillRect/>
          </a:stretch>
        </p:blipFill>
        <p:spPr bwMode="auto">
          <a:xfrm>
            <a:off x="8562975" y="5943600"/>
            <a:ext cx="309563" cy="241300"/>
          </a:xfrm>
          <a:prstGeom prst="rect">
            <a:avLst/>
          </a:prstGeom>
          <a:noFill/>
          <a:ln w="9525">
            <a:noFill/>
            <a:miter lim="800000"/>
            <a:headEnd/>
            <a:tailEnd/>
          </a:ln>
        </p:spPr>
      </p:pic>
      <p:pic>
        <p:nvPicPr>
          <p:cNvPr id="1039" name="Picture 15" descr="artplus_nature_naturalcity42_f"/>
          <p:cNvPicPr>
            <a:picLocks noChangeAspect="1" noChangeArrowheads="1"/>
          </p:cNvPicPr>
          <p:nvPr/>
        </p:nvPicPr>
        <p:blipFill>
          <a:blip r:embed="rId21"/>
          <a:srcRect/>
          <a:stretch>
            <a:fillRect/>
          </a:stretch>
        </p:blipFill>
        <p:spPr bwMode="auto">
          <a:xfrm>
            <a:off x="7926388" y="6334125"/>
            <a:ext cx="1370012" cy="523875"/>
          </a:xfrm>
          <a:prstGeom prst="rect">
            <a:avLst/>
          </a:prstGeom>
          <a:noFill/>
          <a:ln w="9525">
            <a:noFill/>
            <a:miter lim="800000"/>
            <a:headEnd/>
            <a:tailEnd/>
          </a:ln>
        </p:spPr>
      </p:pic>
      <p:sp>
        <p:nvSpPr>
          <p:cNvPr id="4" name="Rectangle 2"/>
          <p:cNvSpPr>
            <a:spLocks noGrp="1" noChangeArrowheads="1"/>
          </p:cNvSpPr>
          <p:nvPr>
            <p:ph type="title"/>
          </p:nvPr>
        </p:nvSpPr>
        <p:spPr bwMode="auto">
          <a:xfrm>
            <a:off x="457200" y="228600"/>
            <a:ext cx="8229600" cy="8683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uk-UA" smtClean="0"/>
              <a:t>Зразок заголовка</a:t>
            </a:r>
            <a:endParaRPr lang="en-US" smtClean="0"/>
          </a:p>
        </p:txBody>
      </p:sp>
      <p:pic>
        <p:nvPicPr>
          <p:cNvPr id="1044" name="Picture 20" descr="a1"/>
          <p:cNvPicPr>
            <a:picLocks noChangeAspect="1" noChangeArrowheads="1"/>
          </p:cNvPicPr>
          <p:nvPr/>
        </p:nvPicPr>
        <p:blipFill>
          <a:blip r:embed="rId22"/>
          <a:srcRect/>
          <a:stretch>
            <a:fillRect/>
          </a:stretch>
        </p:blipFill>
        <p:spPr bwMode="auto">
          <a:xfrm>
            <a:off x="9625013" y="328613"/>
            <a:ext cx="942975" cy="1082675"/>
          </a:xfrm>
          <a:prstGeom prst="rect">
            <a:avLst/>
          </a:prstGeom>
          <a:noFill/>
          <a:ln w="9525">
            <a:noFill/>
            <a:miter lim="800000"/>
            <a:headEnd/>
            <a:tailEnd/>
          </a:ln>
        </p:spPr>
      </p:pic>
      <p:pic>
        <p:nvPicPr>
          <p:cNvPr id="1045" name="Picture 21" descr="b_1"/>
          <p:cNvPicPr>
            <a:picLocks noChangeAspect="1" noChangeArrowheads="1"/>
          </p:cNvPicPr>
          <p:nvPr/>
        </p:nvPicPr>
        <p:blipFill>
          <a:blip r:embed="rId23"/>
          <a:srcRect/>
          <a:stretch>
            <a:fillRect/>
          </a:stretch>
        </p:blipFill>
        <p:spPr bwMode="auto">
          <a:xfrm>
            <a:off x="-990600" y="1371600"/>
            <a:ext cx="825500" cy="3587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039"/>
                                        </p:tgtEl>
                                        <p:attrNameLst>
                                          <p:attrName>style.visibility</p:attrName>
                                        </p:attrNameLst>
                                      </p:cBhvr>
                                      <p:to>
                                        <p:strVal val="visible"/>
                                      </p:to>
                                    </p:set>
                                    <p:animEffect transition="in" filter="wipe(down)">
                                      <p:cBhvr>
                                        <p:cTn id="7" dur="1000"/>
                                        <p:tgtEl>
                                          <p:spTgt spid="1039"/>
                                        </p:tgtEl>
                                      </p:cBhvr>
                                    </p:animEffect>
                                  </p:childTnLst>
                                </p:cTn>
                              </p:par>
                            </p:childTnLst>
                          </p:cTn>
                        </p:par>
                        <p:par>
                          <p:cTn id="8" fill="hold">
                            <p:stCondLst>
                              <p:cond delay="1000"/>
                            </p:stCondLst>
                            <p:childTnLst>
                              <p:par>
                                <p:cTn id="9" presetID="0" presetClass="path" presetSubtype="0" accel="50000" decel="50000" fill="hold" nodeType="afterEffect">
                                  <p:stCondLst>
                                    <p:cond delay="0"/>
                                  </p:stCondLst>
                                  <p:childTnLst>
                                    <p:animMotion origin="layout" path="M 3.33333E-6 -1.85185E-6 C -0.09045 -0.01597 -0.36945 -0.08727 -0.54306 -0.09537 C -0.71667 -0.10347 -0.93785 -0.05879 -1.04167 -0.04907 " pathEditMode="relative" rAng="0" ptsTypes="aaa">
                                      <p:cBhvr>
                                        <p:cTn id="10" dur="2000" fill="hold"/>
                                        <p:tgtEl>
                                          <p:spTgt spid="1044"/>
                                        </p:tgtEl>
                                        <p:attrNameLst>
                                          <p:attrName>ppt_x</p:attrName>
                                          <p:attrName>ppt_y</p:attrName>
                                        </p:attrNameLst>
                                      </p:cBhvr>
                                      <p:rCtr x="-521" y="-52"/>
                                    </p:animMotion>
                                  </p:childTnLst>
                                </p:cTn>
                              </p:par>
                            </p:childTnLst>
                          </p:cTn>
                        </p:par>
                        <p:par>
                          <p:cTn id="11" fill="hold">
                            <p:stCondLst>
                              <p:cond delay="3000"/>
                            </p:stCondLst>
                            <p:childTnLst>
                              <p:par>
                                <p:cTn id="12" presetID="0" presetClass="path" presetSubtype="0" accel="50000" decel="50000" fill="hold" nodeType="afterEffect">
                                  <p:stCondLst>
                                    <p:cond delay="0"/>
                                  </p:stCondLst>
                                  <p:childTnLst>
                                    <p:animMotion origin="layout" path="M -0.00348 0.05949 C 0.00625 0.0581 0.04097 0.0574 0.05399 0.05324 C 0.06701 0.04907 0.06632 0.04907 0.07638 0.03379 C 0.08628 0.01898 0.10538 -0.02269 0.11319 -0.03727 " pathEditMode="relative" rAng="0" ptsTypes="aaaa">
                                      <p:cBhvr>
                                        <p:cTn id="13" dur="2000" fill="hold"/>
                                        <p:tgtEl>
                                          <p:spTgt spid="1045"/>
                                        </p:tgtEl>
                                        <p:attrNameLst>
                                          <p:attrName>ppt_x</p:attrName>
                                          <p:attrName>ppt_y</p:attrName>
                                        </p:attrNameLst>
                                      </p:cBhvr>
                                      <p:rCtr x="58" y="-48"/>
                                    </p:animMotion>
                                  </p:childTnLst>
                                </p:cTn>
                              </p:par>
                              <p:par>
                                <p:cTn id="14" presetID="22" presetClass="entr" presetSubtype="8" fill="hold" grpId="0" nodeType="withEffect">
                                  <p:stCondLst>
                                    <p:cond delay="90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txStyles>
    <p:titleStyle>
      <a:lvl1pPr algn="ctr" rtl="0" eaLnBrk="0" fontAlgn="base" hangingPunct="0">
        <a:spcBef>
          <a:spcPct val="0"/>
        </a:spcBef>
        <a:spcAft>
          <a:spcPct val="0"/>
        </a:spcAft>
        <a:defRPr sz="4200" b="1" i="1">
          <a:solidFill>
            <a:schemeClr val="tx1"/>
          </a:solidFill>
          <a:latin typeface="+mj-lt"/>
          <a:ea typeface="+mj-ea"/>
          <a:cs typeface="+mj-cs"/>
        </a:defRPr>
      </a:lvl1pPr>
      <a:lvl2pPr algn="ctr" rtl="0" eaLnBrk="0" fontAlgn="base" hangingPunct="0">
        <a:spcBef>
          <a:spcPct val="0"/>
        </a:spcBef>
        <a:spcAft>
          <a:spcPct val="0"/>
        </a:spcAft>
        <a:defRPr sz="4200" b="1" i="1">
          <a:solidFill>
            <a:schemeClr val="tx1"/>
          </a:solidFill>
          <a:latin typeface="Arial" charset="0"/>
        </a:defRPr>
      </a:lvl2pPr>
      <a:lvl3pPr algn="ctr" rtl="0" eaLnBrk="0" fontAlgn="base" hangingPunct="0">
        <a:spcBef>
          <a:spcPct val="0"/>
        </a:spcBef>
        <a:spcAft>
          <a:spcPct val="0"/>
        </a:spcAft>
        <a:defRPr sz="4200" b="1" i="1">
          <a:solidFill>
            <a:schemeClr val="tx1"/>
          </a:solidFill>
          <a:latin typeface="Arial" charset="0"/>
        </a:defRPr>
      </a:lvl3pPr>
      <a:lvl4pPr algn="ctr" rtl="0" eaLnBrk="0" fontAlgn="base" hangingPunct="0">
        <a:spcBef>
          <a:spcPct val="0"/>
        </a:spcBef>
        <a:spcAft>
          <a:spcPct val="0"/>
        </a:spcAft>
        <a:defRPr sz="4200" b="1" i="1">
          <a:solidFill>
            <a:schemeClr val="tx1"/>
          </a:solidFill>
          <a:latin typeface="Arial" charset="0"/>
        </a:defRPr>
      </a:lvl4pPr>
      <a:lvl5pPr algn="ctr" rtl="0" eaLnBrk="0" fontAlgn="base" hangingPunct="0">
        <a:spcBef>
          <a:spcPct val="0"/>
        </a:spcBef>
        <a:spcAft>
          <a:spcPct val="0"/>
        </a:spcAft>
        <a:defRPr sz="4200" b="1" i="1">
          <a:solidFill>
            <a:schemeClr val="tx1"/>
          </a:solidFill>
          <a:latin typeface="Arial" charset="0"/>
        </a:defRPr>
      </a:lvl5pPr>
      <a:lvl6pPr marL="457200" algn="ctr" rtl="0" eaLnBrk="1" fontAlgn="base" hangingPunct="1">
        <a:spcBef>
          <a:spcPct val="0"/>
        </a:spcBef>
        <a:spcAft>
          <a:spcPct val="0"/>
        </a:spcAft>
        <a:defRPr sz="4200" b="1" i="1">
          <a:solidFill>
            <a:schemeClr val="tx1"/>
          </a:solidFill>
          <a:latin typeface="Arial" charset="0"/>
        </a:defRPr>
      </a:lvl6pPr>
      <a:lvl7pPr marL="914400" algn="ctr" rtl="0" eaLnBrk="1" fontAlgn="base" hangingPunct="1">
        <a:spcBef>
          <a:spcPct val="0"/>
        </a:spcBef>
        <a:spcAft>
          <a:spcPct val="0"/>
        </a:spcAft>
        <a:defRPr sz="4200" b="1" i="1">
          <a:solidFill>
            <a:schemeClr val="tx1"/>
          </a:solidFill>
          <a:latin typeface="Arial" charset="0"/>
        </a:defRPr>
      </a:lvl7pPr>
      <a:lvl8pPr marL="1371600" algn="ctr" rtl="0" eaLnBrk="1" fontAlgn="base" hangingPunct="1">
        <a:spcBef>
          <a:spcPct val="0"/>
        </a:spcBef>
        <a:spcAft>
          <a:spcPct val="0"/>
        </a:spcAft>
        <a:defRPr sz="4200" b="1" i="1">
          <a:solidFill>
            <a:schemeClr val="tx1"/>
          </a:solidFill>
          <a:latin typeface="Arial" charset="0"/>
        </a:defRPr>
      </a:lvl8pPr>
      <a:lvl9pPr marL="1828800" algn="ctr" rtl="0" eaLnBrk="1" fontAlgn="base" hangingPunct="1">
        <a:spcBef>
          <a:spcPct val="0"/>
        </a:spcBef>
        <a:spcAft>
          <a:spcPct val="0"/>
        </a:spcAft>
        <a:defRPr sz="4200" b="1" i="1">
          <a:solidFill>
            <a:schemeClr val="tx1"/>
          </a:solidFill>
          <a:latin typeface="Arial" charset="0"/>
        </a:defRPr>
      </a:lvl9pPr>
    </p:titleStyle>
    <p:bodyStyle>
      <a:lvl1pPr marL="342900" indent="-342900" algn="l" rtl="0" eaLnBrk="0" fontAlgn="base" hangingPunct="0">
        <a:spcBef>
          <a:spcPct val="20000"/>
        </a:spcBef>
        <a:spcAft>
          <a:spcPct val="0"/>
        </a:spcAft>
        <a:buClr>
          <a:schemeClr val="folHlink"/>
        </a:buClr>
        <a:buFont typeface="Wingdings"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5"/>
          <p:cNvSpPr>
            <a:spLocks noGrp="1" noChangeArrowheads="1"/>
          </p:cNvSpPr>
          <p:nvPr>
            <p:ph type="ftr" sz="quarter" idx="11"/>
          </p:nvPr>
        </p:nvSpPr>
        <p:spPr>
          <a:noFill/>
        </p:spPr>
        <p:txBody>
          <a:bodyPr/>
          <a:lstStyle/>
          <a:p>
            <a:endParaRPr lang="ru-RU" smtClean="0"/>
          </a:p>
        </p:txBody>
      </p:sp>
      <p:sp>
        <p:nvSpPr>
          <p:cNvPr id="14338" name="Rectangle 2"/>
          <p:cNvSpPr>
            <a:spLocks noGrp="1" noChangeArrowheads="1"/>
          </p:cNvSpPr>
          <p:nvPr>
            <p:ph type="ctrTitle"/>
          </p:nvPr>
        </p:nvSpPr>
        <p:spPr>
          <a:xfrm>
            <a:off x="304800" y="4648200"/>
            <a:ext cx="5486400" cy="1143000"/>
          </a:xfrm>
        </p:spPr>
        <p:txBody>
          <a:bodyPr/>
          <a:lstStyle/>
          <a:p>
            <a:pPr eaLnBrk="1" hangingPunct="1"/>
            <a:r>
              <a:rPr lang="en-US" sz="4400" smtClean="0"/>
              <a:t>Pollution</a:t>
            </a:r>
          </a:p>
        </p:txBody>
      </p:sp>
      <p:sp>
        <p:nvSpPr>
          <p:cNvPr id="14339" name="Rectangle 3"/>
          <p:cNvSpPr>
            <a:spLocks noGrp="1" noChangeArrowheads="1"/>
          </p:cNvSpPr>
          <p:nvPr>
            <p:ph type="subTitle" idx="1"/>
          </p:nvPr>
        </p:nvSpPr>
        <p:spPr>
          <a:xfrm>
            <a:off x="304800" y="5791200"/>
            <a:ext cx="6400800" cy="381000"/>
          </a:xfrm>
        </p:spPr>
        <p:txBody>
          <a:bodyPr/>
          <a:lstStyle/>
          <a:p>
            <a:pPr eaLnBrk="1" hangingPunct="1"/>
            <a:endParaRPr lang="ru-RU"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Заголовок 1"/>
          <p:cNvSpPr>
            <a:spLocks noGrp="1"/>
          </p:cNvSpPr>
          <p:nvPr>
            <p:ph type="title"/>
          </p:nvPr>
        </p:nvSpPr>
        <p:spPr/>
        <p:txBody>
          <a:bodyPr/>
          <a:lstStyle/>
          <a:p>
            <a:pPr eaLnBrk="1" hangingPunct="1"/>
            <a:endParaRPr lang="uk-UA" smtClean="0"/>
          </a:p>
        </p:txBody>
      </p:sp>
      <p:pic>
        <p:nvPicPr>
          <p:cNvPr id="23554" name="Місце для зображення 4" descr="musor2.jpg"/>
          <p:cNvPicPr>
            <a:picLocks noGrp="1" noChangeAspect="1"/>
          </p:cNvPicPr>
          <p:nvPr>
            <p:ph type="pic" idx="1"/>
          </p:nvPr>
        </p:nvPicPr>
        <p:blipFill>
          <a:blip r:embed="rId2"/>
          <a:srcRect l="5533" r="5533"/>
          <a:stretch>
            <a:fillRect/>
          </a:stretch>
        </p:blipFill>
        <p:spPr>
          <a:xfrm>
            <a:off x="-71438" y="0"/>
            <a:ext cx="9215438" cy="6858000"/>
          </a:xfrm>
        </p:spPr>
      </p:pic>
      <p:sp>
        <p:nvSpPr>
          <p:cNvPr id="4" name="Місце для тексту 3"/>
          <p:cNvSpPr>
            <a:spLocks noGrp="1"/>
          </p:cNvSpPr>
          <p:nvPr>
            <p:ph type="body" sz="half" idx="2"/>
          </p:nvPr>
        </p:nvSpPr>
        <p:spPr>
          <a:xfrm>
            <a:off x="1792288" y="5367338"/>
            <a:ext cx="7137400" cy="990600"/>
          </a:xfrm>
        </p:spPr>
        <p:style>
          <a:lnRef idx="1">
            <a:schemeClr val="accent1"/>
          </a:lnRef>
          <a:fillRef idx="2">
            <a:schemeClr val="accent1"/>
          </a:fillRef>
          <a:effectRef idx="1">
            <a:schemeClr val="accent1"/>
          </a:effectRef>
          <a:fontRef idx="minor">
            <a:schemeClr val="dk1"/>
          </a:fontRef>
        </p:style>
        <p:txBody>
          <a:bodyPr/>
          <a:lstStyle/>
          <a:p>
            <a:pPr eaLnBrk="1" hangingPunct="1">
              <a:defRPr/>
            </a:pPr>
            <a:r>
              <a:rPr lang="en-US" sz="2800" dirty="0" smtClean="0"/>
              <a:t>When you throw something away, it goes in a garbage can.</a:t>
            </a:r>
            <a:endParaRPr lang="uk-UA" sz="2800" dirty="0"/>
          </a:p>
        </p:txBody>
      </p:sp>
    </p:spTree>
  </p:cSld>
  <p:clrMapOvr>
    <a:masterClrMapping/>
  </p:clrMapOvr>
  <p:transition>
    <p:split orient="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Заголовок 1"/>
          <p:cNvSpPr>
            <a:spLocks noGrp="1"/>
          </p:cNvSpPr>
          <p:nvPr>
            <p:ph type="title"/>
          </p:nvPr>
        </p:nvSpPr>
        <p:spPr/>
        <p:txBody>
          <a:bodyPr/>
          <a:lstStyle/>
          <a:p>
            <a:pPr eaLnBrk="1" hangingPunct="1"/>
            <a:endParaRPr lang="uk-UA" smtClean="0"/>
          </a:p>
        </p:txBody>
      </p:sp>
      <p:pic>
        <p:nvPicPr>
          <p:cNvPr id="24578" name="Місце для вмісту 4" descr="mus9.jpg"/>
          <p:cNvPicPr>
            <a:picLocks noGrp="1" noChangeAspect="1"/>
          </p:cNvPicPr>
          <p:nvPr>
            <p:ph idx="1"/>
          </p:nvPr>
        </p:nvPicPr>
        <p:blipFill>
          <a:blip r:embed="rId2"/>
          <a:srcRect/>
          <a:stretch>
            <a:fillRect/>
          </a:stretch>
        </p:blipFill>
        <p:spPr>
          <a:xfrm>
            <a:off x="0" y="0"/>
            <a:ext cx="9144000" cy="6858000"/>
          </a:xfrm>
        </p:spPr>
      </p:pic>
      <p:sp>
        <p:nvSpPr>
          <p:cNvPr id="4" name="Місце для тексту 3"/>
          <p:cNvSpPr>
            <a:spLocks noGrp="1"/>
          </p:cNvSpPr>
          <p:nvPr>
            <p:ph type="body" sz="half" idx="2"/>
          </p:nvPr>
        </p:nvSpPr>
        <p:spPr>
          <a:xfrm>
            <a:off x="457200" y="214289"/>
            <a:ext cx="7972452" cy="1500199"/>
          </a:xfrm>
        </p:spPr>
        <p:style>
          <a:lnRef idx="0">
            <a:schemeClr val="dk1"/>
          </a:lnRef>
          <a:fillRef idx="3">
            <a:schemeClr val="dk1"/>
          </a:fillRef>
          <a:effectRef idx="3">
            <a:schemeClr val="dk1"/>
          </a:effectRef>
          <a:fontRef idx="minor">
            <a:schemeClr val="lt1"/>
          </a:fontRef>
        </p:style>
        <p:txBody>
          <a:bodyPr/>
          <a:lstStyle/>
          <a:p>
            <a:pPr eaLnBrk="1" hangingPunct="1">
              <a:defRPr/>
            </a:pPr>
            <a:r>
              <a:rPr lang="en-US" sz="2400" dirty="0" smtClean="0"/>
              <a:t>Once a week a garbage truck comes and the can is emptied, and that’s the last you see of it. But what do you think happens to the garbage then? Does it just disappear? No way!</a:t>
            </a:r>
            <a:endParaRPr lang="uk-UA" sz="2400" dirty="0"/>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Заголовок 1"/>
          <p:cNvSpPr>
            <a:spLocks noGrp="1"/>
          </p:cNvSpPr>
          <p:nvPr>
            <p:ph type="title"/>
          </p:nvPr>
        </p:nvSpPr>
        <p:spPr/>
        <p:txBody>
          <a:bodyPr/>
          <a:lstStyle/>
          <a:p>
            <a:pPr eaLnBrk="1" hangingPunct="1"/>
            <a:endParaRPr lang="uk-UA" smtClean="0"/>
          </a:p>
        </p:txBody>
      </p:sp>
      <p:pic>
        <p:nvPicPr>
          <p:cNvPr id="25602" name="Місце для зображення 4" descr="135948_c6HGnC.jpeg"/>
          <p:cNvPicPr>
            <a:picLocks noGrp="1" noChangeAspect="1"/>
          </p:cNvPicPr>
          <p:nvPr>
            <p:ph type="pic" idx="1"/>
          </p:nvPr>
        </p:nvPicPr>
        <p:blipFill>
          <a:blip r:embed="rId2"/>
          <a:srcRect t="53" b="53"/>
          <a:stretch>
            <a:fillRect/>
          </a:stretch>
        </p:blipFill>
        <p:spPr>
          <a:xfrm>
            <a:off x="0" y="0"/>
            <a:ext cx="9144000" cy="6858000"/>
          </a:xfrm>
        </p:spPr>
      </p:pic>
      <p:sp>
        <p:nvSpPr>
          <p:cNvPr id="4" name="Місце для тексту 3"/>
          <p:cNvSpPr>
            <a:spLocks noGrp="1"/>
          </p:cNvSpPr>
          <p:nvPr>
            <p:ph type="body" sz="half" idx="2"/>
          </p:nvPr>
        </p:nvSpPr>
        <p:spPr>
          <a:xfrm>
            <a:off x="285720" y="357166"/>
            <a:ext cx="8429684" cy="1000132"/>
          </a:xfrm>
          <a:effectLst>
            <a:softEdge rad="127000"/>
          </a:effectLst>
        </p:spPr>
        <p:style>
          <a:lnRef idx="2">
            <a:schemeClr val="accent3"/>
          </a:lnRef>
          <a:fillRef idx="1">
            <a:schemeClr val="lt1"/>
          </a:fillRef>
          <a:effectRef idx="0">
            <a:schemeClr val="accent3"/>
          </a:effectRef>
          <a:fontRef idx="minor">
            <a:schemeClr val="dk1"/>
          </a:fontRef>
        </p:style>
        <p:txBody>
          <a:bodyPr/>
          <a:lstStyle/>
          <a:p>
            <a:pPr eaLnBrk="1" hangingPunct="1">
              <a:defRPr/>
            </a:pPr>
            <a:r>
              <a:rPr lang="en-US" sz="2800" dirty="0" smtClean="0"/>
              <a:t>Now we are making so much garbage that in many places, there is not enough room to bury it all.</a:t>
            </a:r>
            <a:endParaRPr lang="uk-UA" sz="2800" dirty="0"/>
          </a:p>
        </p:txBody>
      </p:sp>
    </p:spTree>
  </p:cSld>
  <p:clrMapOvr>
    <a:masterClrMapping/>
  </p:clrMapOvr>
  <p:transition>
    <p:whee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Заголовок 1"/>
          <p:cNvSpPr>
            <a:spLocks noGrp="1"/>
          </p:cNvSpPr>
          <p:nvPr>
            <p:ph type="title"/>
          </p:nvPr>
        </p:nvSpPr>
        <p:spPr/>
        <p:txBody>
          <a:bodyPr/>
          <a:lstStyle/>
          <a:p>
            <a:pPr eaLnBrk="1" hangingPunct="1"/>
            <a:endParaRPr lang="uk-UA" smtClean="0"/>
          </a:p>
        </p:txBody>
      </p:sp>
      <p:pic>
        <p:nvPicPr>
          <p:cNvPr id="26626" name="Місце для вмісту 4" descr="landfill.jpg"/>
          <p:cNvPicPr>
            <a:picLocks noGrp="1" noChangeAspect="1"/>
          </p:cNvPicPr>
          <p:nvPr>
            <p:ph idx="1"/>
          </p:nvPr>
        </p:nvPicPr>
        <p:blipFill>
          <a:blip r:embed="rId2"/>
          <a:srcRect/>
          <a:stretch>
            <a:fillRect/>
          </a:stretch>
        </p:blipFill>
        <p:spPr>
          <a:xfrm>
            <a:off x="0" y="0"/>
            <a:ext cx="9144000" cy="6858000"/>
          </a:xfrm>
        </p:spPr>
      </p:pic>
      <p:sp>
        <p:nvSpPr>
          <p:cNvPr id="26627" name="Місце для тексту 3"/>
          <p:cNvSpPr>
            <a:spLocks noGrp="1"/>
          </p:cNvSpPr>
          <p:nvPr>
            <p:ph type="body" sz="half" idx="2"/>
          </p:nvPr>
        </p:nvSpPr>
        <p:spPr>
          <a:xfrm>
            <a:off x="0" y="285750"/>
            <a:ext cx="9144000" cy="3500438"/>
          </a:xfrm>
        </p:spPr>
        <p:txBody>
          <a:bodyPr/>
          <a:lstStyle/>
          <a:p>
            <a:pPr algn="ctr" eaLnBrk="1" hangingPunct="1"/>
            <a:r>
              <a:rPr lang="en-US" sz="3200" b="1" smtClean="0"/>
              <a:t>We have to act fast and cut down the amount of garbage we make. Can we do it? You bet!</a:t>
            </a:r>
            <a:endParaRPr lang="uk-UA" sz="3200" b="1" smtClean="0"/>
          </a:p>
        </p:txBody>
      </p:sp>
    </p:spTree>
  </p:cSld>
  <p:clrMapOvr>
    <a:masterClrMapping/>
  </p:clrMapOvr>
  <p:transition>
    <p:whee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Місце для вмісту 4" descr="girl_recycling.jpg"/>
          <p:cNvPicPr>
            <a:picLocks noGrp="1" noChangeAspect="1"/>
          </p:cNvPicPr>
          <p:nvPr>
            <p:ph sz="half" idx="1"/>
          </p:nvPr>
        </p:nvPicPr>
        <p:blipFill>
          <a:blip r:embed="rId2"/>
          <a:srcRect/>
          <a:stretch>
            <a:fillRect/>
          </a:stretch>
        </p:blipFill>
        <p:spPr>
          <a:xfrm>
            <a:off x="0" y="0"/>
            <a:ext cx="4572000" cy="6858000"/>
          </a:xfrm>
        </p:spPr>
      </p:pic>
      <p:pic>
        <p:nvPicPr>
          <p:cNvPr id="27650" name="Місце для вмісту 5" descr="1196078649.jpg"/>
          <p:cNvPicPr>
            <a:picLocks noGrp="1" noChangeAspect="1"/>
          </p:cNvPicPr>
          <p:nvPr>
            <p:ph sz="half" idx="2"/>
          </p:nvPr>
        </p:nvPicPr>
        <p:blipFill>
          <a:blip r:embed="rId3"/>
          <a:srcRect/>
          <a:stretch>
            <a:fillRect/>
          </a:stretch>
        </p:blipFill>
        <p:spPr>
          <a:xfrm>
            <a:off x="4572000" y="-63500"/>
            <a:ext cx="4560888" cy="6921500"/>
          </a:xfrm>
        </p:spPr>
      </p:pic>
      <p:sp>
        <p:nvSpPr>
          <p:cNvPr id="2" name="Заголовок 1"/>
          <p:cNvSpPr>
            <a:spLocks noGrp="1"/>
          </p:cNvSpPr>
          <p:nvPr>
            <p:ph type="title"/>
          </p:nvPr>
        </p:nvSpPr>
        <p:spPr>
          <a:xfrm>
            <a:off x="457200" y="228600"/>
            <a:ext cx="8229600" cy="1200150"/>
          </a:xfrm>
        </p:spPr>
        <p:style>
          <a:lnRef idx="3">
            <a:schemeClr val="lt1"/>
          </a:lnRef>
          <a:fillRef idx="1">
            <a:schemeClr val="accent2"/>
          </a:fillRef>
          <a:effectRef idx="1">
            <a:schemeClr val="accent2"/>
          </a:effectRef>
          <a:fontRef idx="minor">
            <a:schemeClr val="lt1"/>
          </a:fontRef>
        </p:style>
        <p:txBody>
          <a:bodyPr/>
          <a:lstStyle/>
          <a:p>
            <a:pPr eaLnBrk="1" hangingPunct="1">
              <a:defRPr/>
            </a:pPr>
            <a:r>
              <a:rPr lang="en-US" sz="2000" dirty="0" smtClean="0">
                <a:solidFill>
                  <a:schemeClr val="bg1"/>
                </a:solidFill>
              </a:rPr>
              <a:t>We can recycle (which means re – using materials instead of throwing them away) and reject (which means not buying things that can’t be re – used, like plastic wrapping and other packaging).</a:t>
            </a:r>
            <a:endParaRPr lang="uk-UA" sz="2000" dirty="0">
              <a:solidFill>
                <a:schemeClr val="bg1"/>
              </a:solidFill>
            </a:endParaRPr>
          </a:p>
        </p:txBody>
      </p:sp>
    </p:spTree>
  </p:cSld>
  <p:clrMapOvr>
    <a:masterClrMapping/>
  </p:clrMapOvr>
  <p:transition>
    <p:split orient="vert" dir="in"/>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Заголовок 1"/>
          <p:cNvSpPr>
            <a:spLocks noGrp="1"/>
          </p:cNvSpPr>
          <p:nvPr>
            <p:ph type="title"/>
          </p:nvPr>
        </p:nvSpPr>
        <p:spPr/>
        <p:txBody>
          <a:bodyPr/>
          <a:lstStyle/>
          <a:p>
            <a:pPr eaLnBrk="1" hangingPunct="1"/>
            <a:endParaRPr lang="uk-UA" smtClean="0"/>
          </a:p>
        </p:txBody>
      </p:sp>
      <p:pic>
        <p:nvPicPr>
          <p:cNvPr id="28674" name="Місце для зображення 6" descr="MH900437328.JPG"/>
          <p:cNvPicPr>
            <a:picLocks noGrp="1" noChangeAspect="1"/>
          </p:cNvPicPr>
          <p:nvPr>
            <p:ph type="pic" idx="1"/>
          </p:nvPr>
        </p:nvPicPr>
        <p:blipFill>
          <a:blip r:embed="rId2"/>
          <a:srcRect t="12500" b="12500"/>
          <a:stretch>
            <a:fillRect/>
          </a:stretch>
        </p:blipFill>
        <p:spPr>
          <a:xfrm>
            <a:off x="0" y="0"/>
            <a:ext cx="9144000" cy="6858000"/>
          </a:xfrm>
        </p:spPr>
      </p:pic>
      <p:sp>
        <p:nvSpPr>
          <p:cNvPr id="28675" name="Місце для тексту 3"/>
          <p:cNvSpPr>
            <a:spLocks noGrp="1"/>
          </p:cNvSpPr>
          <p:nvPr>
            <p:ph type="body" sz="half" idx="2"/>
          </p:nvPr>
        </p:nvSpPr>
        <p:spPr>
          <a:xfrm>
            <a:off x="1792288" y="4929188"/>
            <a:ext cx="5486400" cy="1243012"/>
          </a:xfrm>
        </p:spPr>
        <p:txBody>
          <a:bodyPr/>
          <a:lstStyle/>
          <a:p>
            <a:pPr algn="ctr" eaLnBrk="1" hangingPunct="1"/>
            <a:r>
              <a:rPr lang="en-US" sz="2800" b="1" smtClean="0"/>
              <a:t>If we recycle and reject we will produce a lot less garbage, and help keep our planet green!</a:t>
            </a:r>
            <a:endParaRPr lang="uk-UA" sz="2800" b="1" smtClean="0"/>
          </a:p>
        </p:txBody>
      </p:sp>
    </p:spTree>
  </p:cSld>
  <p:clrMapOvr>
    <a:masterClrMapping/>
  </p:clrMapOvr>
  <p:transition>
    <p:diamon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Місце для вмісту 3" descr="prov-013.jpg"/>
          <p:cNvPicPr>
            <a:picLocks noGrp="1" noChangeAspect="1"/>
          </p:cNvPicPr>
          <p:nvPr>
            <p:ph idx="1"/>
          </p:nvPr>
        </p:nvPicPr>
        <p:blipFill>
          <a:blip r:embed="rId2"/>
          <a:srcRect/>
          <a:stretch>
            <a:fillRect/>
          </a:stretch>
        </p:blipFill>
        <p:spPr>
          <a:xfrm>
            <a:off x="0" y="0"/>
            <a:ext cx="9144000" cy="6858000"/>
          </a:xfrm>
        </p:spPr>
      </p:pic>
      <p:sp>
        <p:nvSpPr>
          <p:cNvPr id="29698" name="Заголовок 1"/>
          <p:cNvSpPr>
            <a:spLocks noGrp="1"/>
          </p:cNvSpPr>
          <p:nvPr>
            <p:ph type="title"/>
          </p:nvPr>
        </p:nvSpPr>
        <p:spPr>
          <a:xfrm>
            <a:off x="214313" y="228600"/>
            <a:ext cx="5715000" cy="868363"/>
          </a:xfrm>
        </p:spPr>
        <p:txBody>
          <a:bodyPr/>
          <a:lstStyle/>
          <a:p>
            <a:pPr eaLnBrk="1" hangingPunct="1"/>
            <a:r>
              <a:rPr lang="en-US" smtClean="0"/>
              <a:t>Art. Not Garbage.</a:t>
            </a:r>
            <a:endParaRPr lang="uk-UA" smtClean="0"/>
          </a:p>
        </p:txBody>
      </p:sp>
    </p:spTree>
  </p:cSld>
  <p:clrMapOvr>
    <a:masterClrMapping/>
  </p:clrMapOvr>
  <p:transition>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Місце для вмісту 3" descr="DSC_0268.JPG"/>
          <p:cNvPicPr>
            <a:picLocks noGrp="1" noChangeAspect="1"/>
          </p:cNvPicPr>
          <p:nvPr>
            <p:ph idx="1"/>
          </p:nvPr>
        </p:nvPicPr>
        <p:blipFill>
          <a:blip r:embed="rId2"/>
          <a:srcRect/>
          <a:stretch>
            <a:fillRect/>
          </a:stretch>
        </p:blipFill>
        <p:spPr>
          <a:xfrm>
            <a:off x="0" y="0"/>
            <a:ext cx="9144000" cy="6858000"/>
          </a:xfrm>
        </p:spPr>
      </p:pic>
      <p:sp>
        <p:nvSpPr>
          <p:cNvPr id="2" name="Заголовок 1"/>
          <p:cNvSpPr>
            <a:spLocks noGrp="1"/>
          </p:cNvSpPr>
          <p:nvPr>
            <p:ph type="title"/>
          </p:nvPr>
        </p:nvSpPr>
        <p:spPr>
          <a:xfrm>
            <a:off x="1643063" y="5643563"/>
            <a:ext cx="6215062" cy="714375"/>
          </a:xfrm>
        </p:spPr>
        <p:style>
          <a:lnRef idx="3">
            <a:schemeClr val="lt1"/>
          </a:lnRef>
          <a:fillRef idx="1">
            <a:schemeClr val="accent1"/>
          </a:fillRef>
          <a:effectRef idx="1">
            <a:schemeClr val="accent1"/>
          </a:effectRef>
          <a:fontRef idx="minor">
            <a:schemeClr val="lt1"/>
          </a:fontRef>
        </p:style>
        <p:txBody>
          <a:bodyPr/>
          <a:lstStyle/>
          <a:p>
            <a:pPr eaLnBrk="1" hangingPunct="1">
              <a:defRPr/>
            </a:pPr>
            <a:r>
              <a:rPr lang="en-US" dirty="0" smtClean="0"/>
              <a:t>Plastic Bottles</a:t>
            </a:r>
            <a:endParaRPr lang="uk-UA" dirty="0"/>
          </a:p>
        </p:txBody>
      </p:sp>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Рисунок 1" descr="95326035.jpg"/>
          <p:cNvPicPr>
            <a:picLocks noChangeAspect="1"/>
          </p:cNvPicPr>
          <p:nvPr/>
        </p:nvPicPr>
        <p:blipFill>
          <a:blip r:embed="rId2"/>
          <a:srcRect/>
          <a:stretch>
            <a:fillRect/>
          </a:stretch>
        </p:blipFill>
        <p:spPr bwMode="auto">
          <a:xfrm>
            <a:off x="0" y="0"/>
            <a:ext cx="9144000" cy="6643688"/>
          </a:xfrm>
          <a:prstGeom prst="rect">
            <a:avLst/>
          </a:prstGeom>
          <a:noFill/>
          <a:ln w="9525">
            <a:noFill/>
            <a:miter lim="800000"/>
            <a:headEnd/>
            <a:tailEnd/>
          </a:ln>
        </p:spPr>
      </p:pic>
    </p:spTree>
  </p:cSld>
  <p:clrMapOvr>
    <a:masterClrMapping/>
  </p:clrMapOvr>
  <p:transition>
    <p:push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Заголовок 1"/>
          <p:cNvSpPr>
            <a:spLocks noGrp="1"/>
          </p:cNvSpPr>
          <p:nvPr>
            <p:ph type="title"/>
          </p:nvPr>
        </p:nvSpPr>
        <p:spPr/>
        <p:txBody>
          <a:bodyPr/>
          <a:lstStyle/>
          <a:p>
            <a:pPr eaLnBrk="1" hangingPunct="1"/>
            <a:endParaRPr lang="uk-UA" smtClean="0"/>
          </a:p>
        </p:txBody>
      </p:sp>
      <p:pic>
        <p:nvPicPr>
          <p:cNvPr id="32770" name="Місце для зображення 5" descr="CX DE MEDICAMENTOS INVENTADA POR MARIA 1.JPG"/>
          <p:cNvPicPr>
            <a:picLocks noGrp="1" noChangeAspect="1"/>
          </p:cNvPicPr>
          <p:nvPr>
            <p:ph type="pic" idx="1"/>
          </p:nvPr>
        </p:nvPicPr>
        <p:blipFill>
          <a:blip r:embed="rId2"/>
          <a:srcRect/>
          <a:stretch>
            <a:fillRect/>
          </a:stretch>
        </p:blipFill>
        <p:spPr>
          <a:xfrm>
            <a:off x="0" y="0"/>
            <a:ext cx="9144000" cy="6858000"/>
          </a:xfrm>
        </p:spPr>
      </p:pic>
      <p:sp>
        <p:nvSpPr>
          <p:cNvPr id="32771" name="Місце для тексту 3"/>
          <p:cNvSpPr>
            <a:spLocks noGrp="1"/>
          </p:cNvSpPr>
          <p:nvPr>
            <p:ph type="body" sz="half" idx="2"/>
          </p:nvPr>
        </p:nvSpPr>
        <p:spPr/>
        <p:txBody>
          <a:bodyPr/>
          <a:lstStyle/>
          <a:p>
            <a:pPr eaLnBrk="1" hangingPunct="1"/>
            <a:endParaRPr lang="uk-UA" smtClean="0"/>
          </a:p>
        </p:txBody>
      </p:sp>
    </p:spTree>
  </p:cSld>
  <p:clrMapOvr>
    <a:masterClrMapping/>
  </p:clrMapOvr>
  <p:transition>
    <p:pu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Рисунок 4" descr="289-1202484576.jpg"/>
          <p:cNvPicPr>
            <a:picLocks noChangeAspect="1"/>
          </p:cNvPicPr>
          <p:nvPr/>
        </p:nvPicPr>
        <p:blipFill>
          <a:blip r:embed="rId2"/>
          <a:srcRect/>
          <a:stretch>
            <a:fillRect/>
          </a:stretch>
        </p:blipFill>
        <p:spPr bwMode="auto">
          <a:xfrm>
            <a:off x="0" y="0"/>
            <a:ext cx="9144000" cy="6769100"/>
          </a:xfrm>
          <a:prstGeom prst="rect">
            <a:avLst/>
          </a:prstGeom>
          <a:noFill/>
          <a:ln w="9525">
            <a:noFill/>
            <a:miter lim="800000"/>
            <a:headEnd/>
            <a:tailEnd/>
          </a:ln>
        </p:spPr>
      </p:pic>
      <p:sp>
        <p:nvSpPr>
          <p:cNvPr id="15362" name="Заголовок 1"/>
          <p:cNvSpPr>
            <a:spLocks noGrp="1"/>
          </p:cNvSpPr>
          <p:nvPr>
            <p:ph type="title"/>
          </p:nvPr>
        </p:nvSpPr>
        <p:spPr/>
        <p:txBody>
          <a:bodyPr/>
          <a:lstStyle/>
          <a:p>
            <a:pPr eaLnBrk="1" hangingPunct="1"/>
            <a:endParaRPr lang="uk-UA" smtClean="0"/>
          </a:p>
        </p:txBody>
      </p:sp>
      <p:sp>
        <p:nvSpPr>
          <p:cNvPr id="15363" name="Місце для вмісту 2"/>
          <p:cNvSpPr>
            <a:spLocks noGrp="1"/>
          </p:cNvSpPr>
          <p:nvPr>
            <p:ph idx="1"/>
          </p:nvPr>
        </p:nvSpPr>
        <p:spPr>
          <a:xfrm>
            <a:off x="0" y="4357688"/>
            <a:ext cx="9144000" cy="2500312"/>
          </a:xfrm>
        </p:spPr>
        <p:txBody>
          <a:bodyPr/>
          <a:lstStyle/>
          <a:p>
            <a:pPr algn="ctr" eaLnBrk="1" hangingPunct="1"/>
            <a:r>
              <a:rPr lang="en-US" smtClean="0"/>
              <a:t>About 150 years ago the air was pure and clean. </a:t>
            </a:r>
            <a:endParaRPr lang="uk-UA" smtClean="0"/>
          </a:p>
        </p:txBody>
      </p:sp>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Заголовок 1"/>
          <p:cNvSpPr>
            <a:spLocks noGrp="1"/>
          </p:cNvSpPr>
          <p:nvPr>
            <p:ph type="title"/>
          </p:nvPr>
        </p:nvSpPr>
        <p:spPr/>
        <p:txBody>
          <a:bodyPr/>
          <a:lstStyle/>
          <a:p>
            <a:pPr eaLnBrk="1" hangingPunct="1"/>
            <a:endParaRPr lang="uk-UA" smtClean="0"/>
          </a:p>
        </p:txBody>
      </p:sp>
      <p:pic>
        <p:nvPicPr>
          <p:cNvPr id="33794" name="Місце для зображення 4" descr="s16989043.jpg"/>
          <p:cNvPicPr>
            <a:picLocks noGrp="1" noChangeAspect="1"/>
          </p:cNvPicPr>
          <p:nvPr>
            <p:ph type="pic" idx="1"/>
          </p:nvPr>
        </p:nvPicPr>
        <p:blipFill>
          <a:blip r:embed="rId2"/>
          <a:srcRect/>
          <a:stretch>
            <a:fillRect/>
          </a:stretch>
        </p:blipFill>
        <p:spPr>
          <a:xfrm>
            <a:off x="0" y="0"/>
            <a:ext cx="9144000" cy="6715125"/>
          </a:xfrm>
        </p:spPr>
      </p:pic>
      <p:sp>
        <p:nvSpPr>
          <p:cNvPr id="33795" name="Місце для тексту 3"/>
          <p:cNvSpPr>
            <a:spLocks noGrp="1"/>
          </p:cNvSpPr>
          <p:nvPr>
            <p:ph type="body" sz="half" idx="2"/>
          </p:nvPr>
        </p:nvSpPr>
        <p:spPr/>
        <p:txBody>
          <a:bodyPr/>
          <a:lstStyle/>
          <a:p>
            <a:pPr eaLnBrk="1" hangingPunct="1"/>
            <a:endParaRPr lang="uk-UA" smtClean="0"/>
          </a:p>
        </p:txBody>
      </p:sp>
    </p:spTree>
  </p:cSld>
  <p:clrMapOvr>
    <a:masterClrMapping/>
  </p:clrMapOvr>
  <p:transition>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Заголовок 1"/>
          <p:cNvSpPr>
            <a:spLocks noGrp="1"/>
          </p:cNvSpPr>
          <p:nvPr>
            <p:ph type="title"/>
          </p:nvPr>
        </p:nvSpPr>
        <p:spPr/>
        <p:txBody>
          <a:bodyPr/>
          <a:lstStyle/>
          <a:p>
            <a:pPr eaLnBrk="1" hangingPunct="1"/>
            <a:endParaRPr lang="uk-UA" smtClean="0"/>
          </a:p>
        </p:txBody>
      </p:sp>
      <p:pic>
        <p:nvPicPr>
          <p:cNvPr id="34818" name="Місце для зображення 4" descr="s84868937.jpg"/>
          <p:cNvPicPr>
            <a:picLocks noGrp="1" noChangeAspect="1"/>
          </p:cNvPicPr>
          <p:nvPr>
            <p:ph type="pic" idx="1"/>
          </p:nvPr>
        </p:nvPicPr>
        <p:blipFill>
          <a:blip r:embed="rId2"/>
          <a:srcRect t="12045" b="12045"/>
          <a:stretch>
            <a:fillRect/>
          </a:stretch>
        </p:blipFill>
        <p:spPr>
          <a:xfrm>
            <a:off x="0" y="0"/>
            <a:ext cx="9144000" cy="6643688"/>
          </a:xfrm>
        </p:spPr>
      </p:pic>
      <p:sp>
        <p:nvSpPr>
          <p:cNvPr id="34819" name="Місце для тексту 3"/>
          <p:cNvSpPr>
            <a:spLocks noGrp="1"/>
          </p:cNvSpPr>
          <p:nvPr>
            <p:ph type="body" sz="half" idx="2"/>
          </p:nvPr>
        </p:nvSpPr>
        <p:spPr/>
        <p:txBody>
          <a:bodyPr/>
          <a:lstStyle/>
          <a:p>
            <a:pPr eaLnBrk="1" hangingPunct="1"/>
            <a:endParaRPr lang="uk-UA" smtClean="0"/>
          </a:p>
        </p:txBody>
      </p:sp>
    </p:spTree>
  </p:cSld>
  <p:clrMapOvr>
    <a:masterClrMapping/>
  </p:clrMapOvr>
  <p:transition>
    <p:cover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Місце для вмісту 3" descr="95327040.jpg"/>
          <p:cNvPicPr>
            <a:picLocks noGrp="1" noChangeAspect="1"/>
          </p:cNvPicPr>
          <p:nvPr>
            <p:ph idx="1"/>
          </p:nvPr>
        </p:nvPicPr>
        <p:blipFill>
          <a:blip r:embed="rId2"/>
          <a:srcRect/>
          <a:stretch>
            <a:fillRect/>
          </a:stretch>
        </p:blipFill>
        <p:spPr>
          <a:xfrm>
            <a:off x="0" y="0"/>
            <a:ext cx="9144000" cy="6858000"/>
          </a:xfrm>
        </p:spPr>
      </p:pic>
      <p:sp>
        <p:nvSpPr>
          <p:cNvPr id="2" name="Заголовок 1"/>
          <p:cNvSpPr>
            <a:spLocks noGrp="1"/>
          </p:cNvSpPr>
          <p:nvPr>
            <p:ph type="title"/>
          </p:nvPr>
        </p:nvSpPr>
        <p:spPr>
          <a:xfrm>
            <a:off x="2214563" y="5500688"/>
            <a:ext cx="5715000" cy="928687"/>
          </a:xfrm>
        </p:spPr>
        <p:style>
          <a:lnRef idx="1">
            <a:schemeClr val="accent1"/>
          </a:lnRef>
          <a:fillRef idx="2">
            <a:schemeClr val="accent1"/>
          </a:fillRef>
          <a:effectRef idx="1">
            <a:schemeClr val="accent1"/>
          </a:effectRef>
          <a:fontRef idx="minor">
            <a:schemeClr val="dk1"/>
          </a:fontRef>
        </p:style>
        <p:txBody>
          <a:bodyPr/>
          <a:lstStyle/>
          <a:p>
            <a:pPr eaLnBrk="1" hangingPunct="1">
              <a:defRPr/>
            </a:pPr>
            <a:r>
              <a:rPr lang="en-US" dirty="0" smtClean="0"/>
              <a:t>Shampoo Bottle</a:t>
            </a:r>
            <a:endParaRPr lang="uk-UA" dirty="0"/>
          </a:p>
        </p:txBody>
      </p:sp>
    </p:spTree>
  </p:cSld>
  <p:clrMapOvr>
    <a:masterClrMapping/>
  </p:clrMapOvr>
  <p:transition>
    <p:checke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Місце для вмісту 3" descr="gazet.jpg"/>
          <p:cNvPicPr>
            <a:picLocks noGrp="1" noChangeAspect="1"/>
          </p:cNvPicPr>
          <p:nvPr>
            <p:ph idx="1"/>
          </p:nvPr>
        </p:nvPicPr>
        <p:blipFill>
          <a:blip r:embed="rId2"/>
          <a:srcRect/>
          <a:stretch>
            <a:fillRect/>
          </a:stretch>
        </p:blipFill>
        <p:spPr>
          <a:xfrm>
            <a:off x="0" y="0"/>
            <a:ext cx="9144000" cy="6818313"/>
          </a:xfrm>
        </p:spPr>
      </p:pic>
      <p:sp>
        <p:nvSpPr>
          <p:cNvPr id="2" name="Заголовок 1"/>
          <p:cNvSpPr>
            <a:spLocks noGrp="1"/>
          </p:cNvSpPr>
          <p:nvPr>
            <p:ph type="title"/>
          </p:nvPr>
        </p:nvSpPr>
        <p:spPr>
          <a:xfrm>
            <a:off x="457200" y="228600"/>
            <a:ext cx="8229600" cy="628650"/>
          </a:xfrm>
        </p:spPr>
        <p:style>
          <a:lnRef idx="1">
            <a:schemeClr val="accent3"/>
          </a:lnRef>
          <a:fillRef idx="2">
            <a:schemeClr val="accent3"/>
          </a:fillRef>
          <a:effectRef idx="1">
            <a:schemeClr val="accent3"/>
          </a:effectRef>
          <a:fontRef idx="minor">
            <a:schemeClr val="dk1"/>
          </a:fontRef>
        </p:style>
        <p:txBody>
          <a:bodyPr/>
          <a:lstStyle/>
          <a:p>
            <a:pPr eaLnBrk="1" hangingPunct="1">
              <a:defRPr/>
            </a:pPr>
            <a:r>
              <a:rPr lang="en-US" dirty="0" smtClean="0"/>
              <a:t>Old newspapers</a:t>
            </a:r>
            <a:endParaRPr lang="uk-UA" dirty="0"/>
          </a:p>
        </p:txBody>
      </p:sp>
    </p:spTree>
  </p:cSld>
  <p:clrMapOvr>
    <a:masterClrMapping/>
  </p:clrMapOvr>
  <p:transition>
    <p:newsflash/>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Заголовок 1"/>
          <p:cNvSpPr>
            <a:spLocks noGrp="1"/>
          </p:cNvSpPr>
          <p:nvPr>
            <p:ph type="title"/>
          </p:nvPr>
        </p:nvSpPr>
        <p:spPr/>
        <p:txBody>
          <a:bodyPr/>
          <a:lstStyle/>
          <a:p>
            <a:pPr eaLnBrk="1" hangingPunct="1"/>
            <a:endParaRPr lang="uk-UA" smtClean="0"/>
          </a:p>
        </p:txBody>
      </p:sp>
      <p:pic>
        <p:nvPicPr>
          <p:cNvPr id="37890" name="Місце для вмісту 4" descr="gazety.jpg"/>
          <p:cNvPicPr>
            <a:picLocks noGrp="1" noChangeAspect="1"/>
          </p:cNvPicPr>
          <p:nvPr>
            <p:ph sz="half" idx="1"/>
          </p:nvPr>
        </p:nvPicPr>
        <p:blipFill>
          <a:blip r:embed="rId2"/>
          <a:srcRect/>
          <a:stretch>
            <a:fillRect/>
          </a:stretch>
        </p:blipFill>
        <p:spPr>
          <a:xfrm>
            <a:off x="0" y="0"/>
            <a:ext cx="4143375" cy="6858000"/>
          </a:xfrm>
        </p:spPr>
      </p:pic>
      <p:pic>
        <p:nvPicPr>
          <p:cNvPr id="37891" name="Місце для вмісту 5" descr="119292027.jpg"/>
          <p:cNvPicPr>
            <a:picLocks noGrp="1" noChangeAspect="1"/>
          </p:cNvPicPr>
          <p:nvPr>
            <p:ph sz="half" idx="2"/>
          </p:nvPr>
        </p:nvPicPr>
        <p:blipFill>
          <a:blip r:embed="rId3"/>
          <a:srcRect/>
          <a:stretch>
            <a:fillRect/>
          </a:stretch>
        </p:blipFill>
        <p:spPr>
          <a:xfrm>
            <a:off x="4143375" y="0"/>
            <a:ext cx="5000625" cy="6858000"/>
          </a:xfrm>
        </p:spPr>
      </p:pic>
    </p:spTree>
  </p:cSld>
  <p:clrMapOvr>
    <a:masterClrMapping/>
  </p:clrMapOvr>
  <p:transition>
    <p:split orient="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Місце для вмісту 6" descr="DenimDress.jpg"/>
          <p:cNvPicPr>
            <a:picLocks noGrp="1" noChangeAspect="1"/>
          </p:cNvPicPr>
          <p:nvPr>
            <p:ph sz="half" idx="2"/>
          </p:nvPr>
        </p:nvPicPr>
        <p:blipFill>
          <a:blip r:embed="rId2"/>
          <a:srcRect/>
          <a:stretch>
            <a:fillRect/>
          </a:stretch>
        </p:blipFill>
        <p:spPr>
          <a:xfrm>
            <a:off x="0" y="0"/>
            <a:ext cx="4357688" cy="6858000"/>
          </a:xfrm>
        </p:spPr>
      </p:pic>
      <p:pic>
        <p:nvPicPr>
          <p:cNvPr id="38914" name="Місце для вмісту 7" descr="farfor.jpg"/>
          <p:cNvPicPr>
            <a:picLocks noGrp="1" noChangeAspect="1"/>
          </p:cNvPicPr>
          <p:nvPr>
            <p:ph sz="quarter" idx="4"/>
          </p:nvPr>
        </p:nvPicPr>
        <p:blipFill>
          <a:blip r:embed="rId3"/>
          <a:srcRect/>
          <a:stretch>
            <a:fillRect/>
          </a:stretch>
        </p:blipFill>
        <p:spPr>
          <a:xfrm>
            <a:off x="4357688" y="0"/>
            <a:ext cx="4786312" cy="6858000"/>
          </a:xfrm>
        </p:spPr>
      </p:pic>
      <p:sp>
        <p:nvSpPr>
          <p:cNvPr id="38915" name="Заголовок 1"/>
          <p:cNvSpPr>
            <a:spLocks noGrp="1"/>
          </p:cNvSpPr>
          <p:nvPr>
            <p:ph type="title"/>
          </p:nvPr>
        </p:nvSpPr>
        <p:spPr/>
        <p:txBody>
          <a:bodyPr/>
          <a:lstStyle/>
          <a:p>
            <a:pPr eaLnBrk="1" hangingPunct="1"/>
            <a:endParaRPr lang="uk-UA" smtClean="0"/>
          </a:p>
        </p:txBody>
      </p:sp>
      <p:sp>
        <p:nvSpPr>
          <p:cNvPr id="3" name="Місце для тексту 2"/>
          <p:cNvSpPr>
            <a:spLocks noGrp="1"/>
          </p:cNvSpPr>
          <p:nvPr>
            <p:ph type="body" idx="1"/>
          </p:nvPr>
        </p:nvSpPr>
        <p:spPr>
          <a:xfrm>
            <a:off x="457200" y="214313"/>
            <a:ext cx="4040188" cy="642937"/>
          </a:xfrm>
        </p:spPr>
        <p:style>
          <a:lnRef idx="1">
            <a:schemeClr val="accent2"/>
          </a:lnRef>
          <a:fillRef idx="2">
            <a:schemeClr val="accent2"/>
          </a:fillRef>
          <a:effectRef idx="1">
            <a:schemeClr val="accent2"/>
          </a:effectRef>
          <a:fontRef idx="minor">
            <a:schemeClr val="dk1"/>
          </a:fontRef>
        </p:style>
        <p:txBody>
          <a:bodyPr/>
          <a:lstStyle/>
          <a:p>
            <a:pPr algn="ctr" eaLnBrk="1" hangingPunct="1">
              <a:defRPr/>
            </a:pPr>
            <a:r>
              <a:rPr lang="en-US" dirty="0" smtClean="0"/>
              <a:t>Old jeans</a:t>
            </a:r>
            <a:endParaRPr lang="uk-UA" dirty="0"/>
          </a:p>
        </p:txBody>
      </p:sp>
      <p:sp>
        <p:nvSpPr>
          <p:cNvPr id="5" name="Місце для тексту 4"/>
          <p:cNvSpPr>
            <a:spLocks noGrp="1"/>
          </p:cNvSpPr>
          <p:nvPr>
            <p:ph type="body" sz="quarter" idx="3"/>
          </p:nvPr>
        </p:nvSpPr>
        <p:spPr>
          <a:xfrm>
            <a:off x="4643438" y="5805488"/>
            <a:ext cx="4041775" cy="785812"/>
          </a:xfrm>
        </p:spPr>
        <p:style>
          <a:lnRef idx="1">
            <a:schemeClr val="accent2"/>
          </a:lnRef>
          <a:fillRef idx="3">
            <a:schemeClr val="accent2"/>
          </a:fillRef>
          <a:effectRef idx="2">
            <a:schemeClr val="accent2"/>
          </a:effectRef>
          <a:fontRef idx="minor">
            <a:schemeClr val="lt1"/>
          </a:fontRef>
        </p:style>
        <p:txBody>
          <a:bodyPr/>
          <a:lstStyle/>
          <a:p>
            <a:pPr algn="ctr" eaLnBrk="1" hangingPunct="1">
              <a:defRPr/>
            </a:pPr>
            <a:r>
              <a:rPr lang="en-US" dirty="0" smtClean="0"/>
              <a:t>Broken cups</a:t>
            </a:r>
            <a:endParaRPr lang="uk-UA"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Рисунок 5" descr="10102010480_0.jpg"/>
          <p:cNvPicPr>
            <a:picLocks noChangeAspect="1"/>
          </p:cNvPicPr>
          <p:nvPr/>
        </p:nvPicPr>
        <p:blipFill>
          <a:blip r:embed="rId2"/>
          <a:srcRect/>
          <a:stretch>
            <a:fillRect/>
          </a:stretch>
        </p:blipFill>
        <p:spPr bwMode="auto">
          <a:xfrm>
            <a:off x="4857750" y="0"/>
            <a:ext cx="4286250" cy="6858000"/>
          </a:xfrm>
          <a:prstGeom prst="rect">
            <a:avLst/>
          </a:prstGeom>
          <a:noFill/>
          <a:ln w="9525">
            <a:noFill/>
            <a:miter lim="800000"/>
            <a:headEnd/>
            <a:tailEnd/>
          </a:ln>
        </p:spPr>
      </p:pic>
      <p:pic>
        <p:nvPicPr>
          <p:cNvPr id="39938" name="Місце для вмісту 3" descr="1196078756.jpg"/>
          <p:cNvPicPr>
            <a:picLocks noGrp="1" noChangeAspect="1"/>
          </p:cNvPicPr>
          <p:nvPr>
            <p:ph idx="1"/>
          </p:nvPr>
        </p:nvPicPr>
        <p:blipFill>
          <a:blip r:embed="rId3"/>
          <a:srcRect/>
          <a:stretch>
            <a:fillRect/>
          </a:stretch>
        </p:blipFill>
        <p:spPr>
          <a:xfrm>
            <a:off x="0" y="0"/>
            <a:ext cx="4857750" cy="6858000"/>
          </a:xfrm>
        </p:spPr>
      </p:pic>
      <p:sp>
        <p:nvSpPr>
          <p:cNvPr id="2" name="Заголовок 1"/>
          <p:cNvSpPr>
            <a:spLocks noGrp="1"/>
          </p:cNvSpPr>
          <p:nvPr>
            <p:ph type="title"/>
          </p:nvPr>
        </p:nvSpPr>
        <p:spPr>
          <a:xfrm>
            <a:off x="457200" y="5357826"/>
            <a:ext cx="8229600" cy="1143008"/>
          </a:xfrm>
        </p:spPr>
        <p:style>
          <a:lnRef idx="0">
            <a:schemeClr val="accent1"/>
          </a:lnRef>
          <a:fillRef idx="3">
            <a:schemeClr val="accent1"/>
          </a:fillRef>
          <a:effectRef idx="3">
            <a:schemeClr val="accent1"/>
          </a:effectRef>
          <a:fontRef idx="minor">
            <a:schemeClr val="lt1"/>
          </a:fontRef>
        </p:style>
        <p:txBody>
          <a:bodyPr/>
          <a:lstStyle/>
          <a:p>
            <a:pPr eaLnBrk="1" hangingPunct="1">
              <a:defRPr/>
            </a:pPr>
            <a:r>
              <a:rPr lang="en-US" dirty="0" smtClean="0"/>
              <a:t>Garbage Bags</a:t>
            </a:r>
            <a:endParaRPr lang="uk-UA" dirty="0"/>
          </a:p>
        </p:txBody>
      </p:sp>
    </p:spTree>
  </p:cSld>
  <p:clrMapOvr>
    <a:masterClrMapping/>
  </p:clrMapOvr>
  <p:transition>
    <p:split orient="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Місце для вмісту 4" descr="022a2d702b81.jpg"/>
          <p:cNvPicPr>
            <a:picLocks noGrp="1" noChangeAspect="1"/>
          </p:cNvPicPr>
          <p:nvPr>
            <p:ph sz="half" idx="1"/>
          </p:nvPr>
        </p:nvPicPr>
        <p:blipFill>
          <a:blip r:embed="rId2"/>
          <a:srcRect/>
          <a:stretch>
            <a:fillRect/>
          </a:stretch>
        </p:blipFill>
        <p:spPr>
          <a:xfrm>
            <a:off x="0" y="0"/>
            <a:ext cx="4714875" cy="6858000"/>
          </a:xfrm>
        </p:spPr>
      </p:pic>
      <p:pic>
        <p:nvPicPr>
          <p:cNvPr id="40962" name="Місце для вмісту 5" descr="1279184442_terrifiw.jpg"/>
          <p:cNvPicPr>
            <a:picLocks noGrp="1" noChangeAspect="1"/>
          </p:cNvPicPr>
          <p:nvPr>
            <p:ph sz="half" idx="2"/>
          </p:nvPr>
        </p:nvPicPr>
        <p:blipFill>
          <a:blip r:embed="rId3"/>
          <a:srcRect/>
          <a:stretch>
            <a:fillRect/>
          </a:stretch>
        </p:blipFill>
        <p:spPr>
          <a:xfrm>
            <a:off x="4648200" y="0"/>
            <a:ext cx="4495800" cy="6858000"/>
          </a:xfrm>
        </p:spPr>
      </p:pic>
      <p:sp>
        <p:nvSpPr>
          <p:cNvPr id="40963" name="Заголовок 1"/>
          <p:cNvSpPr>
            <a:spLocks noGrp="1"/>
          </p:cNvSpPr>
          <p:nvPr>
            <p:ph type="title"/>
          </p:nvPr>
        </p:nvSpPr>
        <p:spPr>
          <a:xfrm>
            <a:off x="3714750" y="228600"/>
            <a:ext cx="4972050" cy="868363"/>
          </a:xfrm>
        </p:spPr>
        <p:txBody>
          <a:bodyPr/>
          <a:lstStyle/>
          <a:p>
            <a:pPr eaLnBrk="1" hangingPunct="1"/>
            <a:r>
              <a:rPr lang="en-US" smtClean="0"/>
              <a:t>Old CDs</a:t>
            </a:r>
            <a:endParaRPr lang="uk-UA" smtClean="0"/>
          </a:p>
        </p:txBody>
      </p:sp>
    </p:spTree>
  </p:cSld>
  <p:clrMapOvr>
    <a:masterClrMapping/>
  </p:clrMapOvr>
  <p:transition>
    <p:wedg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Місце для вмісту 4" descr="1232273268_2.jpg"/>
          <p:cNvPicPr>
            <a:picLocks noGrp="1" noChangeAspect="1"/>
          </p:cNvPicPr>
          <p:nvPr>
            <p:ph sz="half" idx="1"/>
          </p:nvPr>
        </p:nvPicPr>
        <p:blipFill>
          <a:blip r:embed="rId2"/>
          <a:srcRect/>
          <a:stretch>
            <a:fillRect/>
          </a:stretch>
        </p:blipFill>
        <p:spPr>
          <a:xfrm>
            <a:off x="0" y="0"/>
            <a:ext cx="4572000" cy="6858000"/>
          </a:xfrm>
        </p:spPr>
      </p:pic>
      <p:pic>
        <p:nvPicPr>
          <p:cNvPr id="41986" name="Місце для вмісту 5" descr="1232273314_14.jpg"/>
          <p:cNvPicPr>
            <a:picLocks noGrp="1" noChangeAspect="1"/>
          </p:cNvPicPr>
          <p:nvPr>
            <p:ph sz="half" idx="2"/>
          </p:nvPr>
        </p:nvPicPr>
        <p:blipFill>
          <a:blip r:embed="rId3"/>
          <a:srcRect/>
          <a:stretch>
            <a:fillRect/>
          </a:stretch>
        </p:blipFill>
        <p:spPr>
          <a:xfrm>
            <a:off x="4500563" y="0"/>
            <a:ext cx="4643437" cy="6858000"/>
          </a:xfrm>
        </p:spPr>
      </p:pic>
      <p:sp>
        <p:nvSpPr>
          <p:cNvPr id="2" name="Заголовок 1"/>
          <p:cNvSpPr>
            <a:spLocks noGrp="1"/>
          </p:cNvSpPr>
          <p:nvPr>
            <p:ph type="title"/>
          </p:nvPr>
        </p:nvSpPr>
        <p:spPr>
          <a:xfrm>
            <a:off x="2286000" y="228600"/>
            <a:ext cx="5214938" cy="868363"/>
          </a:xfrm>
        </p:spPr>
        <p:style>
          <a:lnRef idx="2">
            <a:schemeClr val="accent4"/>
          </a:lnRef>
          <a:fillRef idx="1">
            <a:schemeClr val="lt1"/>
          </a:fillRef>
          <a:effectRef idx="0">
            <a:schemeClr val="accent4"/>
          </a:effectRef>
          <a:fontRef idx="minor">
            <a:schemeClr val="dk1"/>
          </a:fontRef>
        </p:style>
        <p:txBody>
          <a:bodyPr/>
          <a:lstStyle/>
          <a:p>
            <a:pPr eaLnBrk="1" hangingPunct="1">
              <a:defRPr/>
            </a:pPr>
            <a:r>
              <a:rPr lang="en-US" dirty="0" smtClean="0"/>
              <a:t>Metal things</a:t>
            </a:r>
            <a:endParaRPr lang="uk-UA" dirty="0"/>
          </a:p>
        </p:txBody>
      </p:sp>
    </p:spTree>
  </p:cSld>
  <p:clrMapOvr>
    <a:masterClrMapping/>
  </p:clrMapOvr>
  <p:transition>
    <p:wheel spokes="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Місце для вмісту 6" descr="musor.jpg"/>
          <p:cNvPicPr>
            <a:picLocks noGrp="1" noChangeAspect="1"/>
          </p:cNvPicPr>
          <p:nvPr>
            <p:ph sz="half" idx="2"/>
          </p:nvPr>
        </p:nvPicPr>
        <p:blipFill>
          <a:blip r:embed="rId2"/>
          <a:srcRect/>
          <a:stretch>
            <a:fillRect/>
          </a:stretch>
        </p:blipFill>
        <p:spPr>
          <a:xfrm>
            <a:off x="0" y="0"/>
            <a:ext cx="4500563" cy="6858000"/>
          </a:xfrm>
        </p:spPr>
      </p:pic>
      <p:pic>
        <p:nvPicPr>
          <p:cNvPr id="43010" name="Місце для вмісту 7" descr="default.jpeg"/>
          <p:cNvPicPr>
            <a:picLocks noGrp="1" noChangeAspect="1"/>
          </p:cNvPicPr>
          <p:nvPr>
            <p:ph sz="quarter" idx="4"/>
          </p:nvPr>
        </p:nvPicPr>
        <p:blipFill>
          <a:blip r:embed="rId3"/>
          <a:srcRect/>
          <a:stretch>
            <a:fillRect/>
          </a:stretch>
        </p:blipFill>
        <p:spPr>
          <a:xfrm>
            <a:off x="4500563" y="0"/>
            <a:ext cx="4643437" cy="6858000"/>
          </a:xfrm>
        </p:spPr>
      </p:pic>
      <p:sp>
        <p:nvSpPr>
          <p:cNvPr id="43011" name="Заголовок 1"/>
          <p:cNvSpPr>
            <a:spLocks noGrp="1"/>
          </p:cNvSpPr>
          <p:nvPr>
            <p:ph type="title"/>
          </p:nvPr>
        </p:nvSpPr>
        <p:spPr/>
        <p:txBody>
          <a:bodyPr/>
          <a:lstStyle/>
          <a:p>
            <a:pPr eaLnBrk="1" hangingPunct="1"/>
            <a:endParaRPr lang="uk-UA" smtClean="0"/>
          </a:p>
        </p:txBody>
      </p:sp>
      <p:sp>
        <p:nvSpPr>
          <p:cNvPr id="3" name="Місце для тексту 2"/>
          <p:cNvSpPr>
            <a:spLocks noGrp="1"/>
          </p:cNvSpPr>
          <p:nvPr>
            <p:ph type="body" idx="1"/>
          </p:nvPr>
        </p:nvSpPr>
        <p:spPr>
          <a:xfrm>
            <a:off x="2571736" y="571479"/>
            <a:ext cx="1643074" cy="714381"/>
          </a:xfrm>
        </p:spPr>
        <p:style>
          <a:lnRef idx="0">
            <a:schemeClr val="accent1"/>
          </a:lnRef>
          <a:fillRef idx="3">
            <a:schemeClr val="accent1"/>
          </a:fillRef>
          <a:effectRef idx="3">
            <a:schemeClr val="accent1"/>
          </a:effectRef>
          <a:fontRef idx="minor">
            <a:schemeClr val="lt1"/>
          </a:fontRef>
        </p:style>
        <p:txBody>
          <a:bodyPr/>
          <a:lstStyle/>
          <a:p>
            <a:pPr eaLnBrk="1" hangingPunct="1">
              <a:defRPr/>
            </a:pPr>
            <a:r>
              <a:rPr lang="en-US" dirty="0" smtClean="0"/>
              <a:t>Tea bags</a:t>
            </a:r>
            <a:endParaRPr lang="uk-UA" dirty="0"/>
          </a:p>
        </p:txBody>
      </p:sp>
      <p:sp>
        <p:nvSpPr>
          <p:cNvPr id="5" name="Місце для тексту 4"/>
          <p:cNvSpPr>
            <a:spLocks noGrp="1"/>
          </p:cNvSpPr>
          <p:nvPr>
            <p:ph type="body" sz="quarter" idx="3"/>
          </p:nvPr>
        </p:nvSpPr>
        <p:spPr>
          <a:xfrm>
            <a:off x="5786438" y="6000750"/>
            <a:ext cx="2900362" cy="642938"/>
          </a:xfrm>
        </p:spPr>
        <p:style>
          <a:lnRef idx="1">
            <a:schemeClr val="accent1"/>
          </a:lnRef>
          <a:fillRef idx="3">
            <a:schemeClr val="accent1"/>
          </a:fillRef>
          <a:effectRef idx="2">
            <a:schemeClr val="accent1"/>
          </a:effectRef>
          <a:fontRef idx="minor">
            <a:schemeClr val="lt1"/>
          </a:fontRef>
        </p:style>
        <p:txBody>
          <a:bodyPr/>
          <a:lstStyle/>
          <a:p>
            <a:pPr algn="ctr" eaLnBrk="1" hangingPunct="1">
              <a:defRPr/>
            </a:pPr>
            <a:r>
              <a:rPr lang="en-US" dirty="0" smtClean="0"/>
              <a:t>Chips packs</a:t>
            </a:r>
            <a:endParaRPr lang="uk-UA" dirty="0"/>
          </a:p>
        </p:txBody>
      </p:sp>
    </p:spTree>
  </p:cSld>
  <p:clrMapOvr>
    <a:masterClrMapping/>
  </p:clrMapOvr>
  <p:transition>
    <p:plus/>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Заголовок 1"/>
          <p:cNvSpPr>
            <a:spLocks noGrp="1"/>
          </p:cNvSpPr>
          <p:nvPr>
            <p:ph type="title"/>
          </p:nvPr>
        </p:nvSpPr>
        <p:spPr/>
        <p:txBody>
          <a:bodyPr/>
          <a:lstStyle/>
          <a:p>
            <a:pPr eaLnBrk="1" hangingPunct="1"/>
            <a:endParaRPr lang="uk-UA" smtClean="0"/>
          </a:p>
        </p:txBody>
      </p:sp>
      <p:pic>
        <p:nvPicPr>
          <p:cNvPr id="16386" name="Місце для вмісту 4" descr="coal-power-plant.jpg"/>
          <p:cNvPicPr>
            <a:picLocks noGrp="1" noChangeAspect="1"/>
          </p:cNvPicPr>
          <p:nvPr>
            <p:ph idx="1"/>
          </p:nvPr>
        </p:nvPicPr>
        <p:blipFill>
          <a:blip r:embed="rId2"/>
          <a:srcRect/>
          <a:stretch>
            <a:fillRect/>
          </a:stretch>
        </p:blipFill>
        <p:spPr>
          <a:xfrm>
            <a:off x="0" y="-2047875"/>
            <a:ext cx="9144000" cy="8905875"/>
          </a:xfrm>
        </p:spPr>
      </p:pic>
      <p:sp>
        <p:nvSpPr>
          <p:cNvPr id="16387" name="Місце для тексту 3"/>
          <p:cNvSpPr>
            <a:spLocks noGrp="1"/>
          </p:cNvSpPr>
          <p:nvPr>
            <p:ph type="body" sz="half" idx="2"/>
          </p:nvPr>
        </p:nvSpPr>
        <p:spPr>
          <a:xfrm>
            <a:off x="457200" y="357188"/>
            <a:ext cx="3257550" cy="6143625"/>
          </a:xfrm>
        </p:spPr>
        <p:txBody>
          <a:bodyPr/>
          <a:lstStyle/>
          <a:p>
            <a:pPr eaLnBrk="1" hangingPunct="1"/>
            <a:r>
              <a:rPr lang="en-US" smtClean="0"/>
              <a:t> </a:t>
            </a:r>
          </a:p>
          <a:p>
            <a:pPr eaLnBrk="1" hangingPunct="1"/>
            <a:r>
              <a:rPr lang="en-US" sz="3200" smtClean="0">
                <a:solidFill>
                  <a:schemeClr val="bg1"/>
                </a:solidFill>
              </a:rPr>
              <a:t>Then people started building factories and many of the things they make, like cars, put a lot of harmful gases </a:t>
            </a:r>
            <a:r>
              <a:rPr lang="en-US" sz="3200" smtClean="0"/>
              <a:t>into the air. </a:t>
            </a:r>
            <a:endParaRPr lang="uk-UA" sz="3200" smtClean="0"/>
          </a:p>
        </p:txBody>
      </p:sp>
    </p:spTree>
  </p:cSld>
  <p:clrMapOvr>
    <a:masterClrMapping/>
  </p:clrMapOvr>
  <p:transition>
    <p:blinds/>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Місце для вмісту 3" descr="1279184488_terrifjb.jpg"/>
          <p:cNvPicPr>
            <a:picLocks noGrp="1" noChangeAspect="1"/>
          </p:cNvPicPr>
          <p:nvPr>
            <p:ph idx="1"/>
          </p:nvPr>
        </p:nvPicPr>
        <p:blipFill>
          <a:blip r:embed="rId2"/>
          <a:srcRect/>
          <a:stretch>
            <a:fillRect/>
          </a:stretch>
        </p:blipFill>
        <p:spPr>
          <a:xfrm>
            <a:off x="0" y="0"/>
            <a:ext cx="9144000" cy="6858000"/>
          </a:xfrm>
        </p:spPr>
      </p:pic>
      <p:sp>
        <p:nvSpPr>
          <p:cNvPr id="2" name="Заголовок 1"/>
          <p:cNvSpPr>
            <a:spLocks noGrp="1"/>
          </p:cNvSpPr>
          <p:nvPr>
            <p:ph type="title"/>
          </p:nvPr>
        </p:nvSpPr>
        <p:spPr>
          <a:xfrm>
            <a:off x="214313" y="228600"/>
            <a:ext cx="6215062" cy="868363"/>
          </a:xfrm>
        </p:spPr>
        <p:style>
          <a:lnRef idx="3">
            <a:schemeClr val="lt1"/>
          </a:lnRef>
          <a:fillRef idx="1">
            <a:schemeClr val="accent2"/>
          </a:fillRef>
          <a:effectRef idx="1">
            <a:schemeClr val="accent2"/>
          </a:effectRef>
          <a:fontRef idx="minor">
            <a:schemeClr val="lt1"/>
          </a:fontRef>
        </p:style>
        <p:txBody>
          <a:bodyPr/>
          <a:lstStyle/>
          <a:p>
            <a:pPr eaLnBrk="1" hangingPunct="1">
              <a:defRPr/>
            </a:pPr>
            <a:r>
              <a:rPr lang="en-US" dirty="0" smtClean="0"/>
              <a:t>Garbage Masterpieces</a:t>
            </a:r>
            <a:endParaRPr lang="uk-UA" dirty="0"/>
          </a:p>
        </p:txBody>
      </p:sp>
    </p:spTree>
  </p:cSld>
  <p:clrMapOvr>
    <a:masterClrMapping/>
  </p:clrMapOvr>
  <p:transition>
    <p:cover dir="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Заголовок 1"/>
          <p:cNvSpPr>
            <a:spLocks noGrp="1"/>
          </p:cNvSpPr>
          <p:nvPr>
            <p:ph type="title"/>
          </p:nvPr>
        </p:nvSpPr>
        <p:spPr/>
        <p:txBody>
          <a:bodyPr/>
          <a:lstStyle/>
          <a:p>
            <a:pPr eaLnBrk="1" hangingPunct="1"/>
            <a:endParaRPr lang="uk-UA" smtClean="0"/>
          </a:p>
        </p:txBody>
      </p:sp>
      <p:pic>
        <p:nvPicPr>
          <p:cNvPr id="45058" name="Місце для зображення 4" descr="DSC_0096.JPG"/>
          <p:cNvPicPr>
            <a:picLocks noGrp="1" noChangeAspect="1"/>
          </p:cNvPicPr>
          <p:nvPr>
            <p:ph type="pic" idx="1"/>
          </p:nvPr>
        </p:nvPicPr>
        <p:blipFill>
          <a:blip r:embed="rId2"/>
          <a:srcRect l="5676" r="5676"/>
          <a:stretch>
            <a:fillRect/>
          </a:stretch>
        </p:blipFill>
        <p:spPr>
          <a:xfrm>
            <a:off x="0" y="0"/>
            <a:ext cx="9144000" cy="6858000"/>
          </a:xfrm>
        </p:spPr>
      </p:pic>
      <p:sp>
        <p:nvSpPr>
          <p:cNvPr id="45059" name="Місце для тексту 3"/>
          <p:cNvSpPr>
            <a:spLocks noGrp="1"/>
          </p:cNvSpPr>
          <p:nvPr>
            <p:ph type="body" sz="half" idx="2"/>
          </p:nvPr>
        </p:nvSpPr>
        <p:spPr/>
        <p:txBody>
          <a:bodyPr/>
          <a:lstStyle/>
          <a:p>
            <a:pPr eaLnBrk="1" hangingPunct="1"/>
            <a:endParaRPr lang="uk-UA" smtClean="0"/>
          </a:p>
        </p:txBody>
      </p:sp>
    </p:spTree>
  </p:cSld>
  <p:clrMapOvr>
    <a:masterClrMapping/>
  </p:clrMapOvr>
  <p:transition>
    <p:pull dir="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Заголовок 1"/>
          <p:cNvSpPr>
            <a:spLocks noGrp="1"/>
          </p:cNvSpPr>
          <p:nvPr>
            <p:ph type="title"/>
          </p:nvPr>
        </p:nvSpPr>
        <p:spPr/>
        <p:txBody>
          <a:bodyPr/>
          <a:lstStyle/>
          <a:p>
            <a:pPr eaLnBrk="1" hangingPunct="1"/>
            <a:endParaRPr lang="uk-UA" smtClean="0"/>
          </a:p>
        </p:txBody>
      </p:sp>
      <p:pic>
        <p:nvPicPr>
          <p:cNvPr id="46082" name="Місце для зображення 4" descr="00115b52c3100c7c200c31.jpg"/>
          <p:cNvPicPr>
            <a:picLocks noGrp="1" noChangeAspect="1"/>
          </p:cNvPicPr>
          <p:nvPr>
            <p:ph type="pic" idx="1"/>
          </p:nvPr>
        </p:nvPicPr>
        <p:blipFill>
          <a:blip r:embed="rId2"/>
          <a:srcRect t="424" b="424"/>
          <a:stretch>
            <a:fillRect/>
          </a:stretch>
        </p:blipFill>
        <p:spPr>
          <a:xfrm>
            <a:off x="0" y="0"/>
            <a:ext cx="9144000" cy="6858000"/>
          </a:xfrm>
        </p:spPr>
      </p:pic>
      <p:sp>
        <p:nvSpPr>
          <p:cNvPr id="46083" name="Місце для тексту 3"/>
          <p:cNvSpPr>
            <a:spLocks noGrp="1"/>
          </p:cNvSpPr>
          <p:nvPr>
            <p:ph type="body" sz="half" idx="2"/>
          </p:nvPr>
        </p:nvSpPr>
        <p:spPr/>
        <p:txBody>
          <a:bodyPr/>
          <a:lstStyle/>
          <a:p>
            <a:pPr eaLnBrk="1" hangingPunct="1"/>
            <a:endParaRPr lang="uk-UA" smtClean="0"/>
          </a:p>
        </p:txBody>
      </p:sp>
    </p:spTree>
  </p:cSld>
  <p:clrMapOvr>
    <a:masterClrMapping/>
  </p:clrMapOvr>
  <p:transition>
    <p:blinds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Заголовок 1"/>
          <p:cNvSpPr>
            <a:spLocks noGrp="1"/>
          </p:cNvSpPr>
          <p:nvPr>
            <p:ph type="title"/>
          </p:nvPr>
        </p:nvSpPr>
        <p:spPr/>
        <p:txBody>
          <a:bodyPr/>
          <a:lstStyle/>
          <a:p>
            <a:pPr eaLnBrk="1" hangingPunct="1"/>
            <a:endParaRPr lang="uk-UA" smtClean="0"/>
          </a:p>
        </p:txBody>
      </p:sp>
      <p:pic>
        <p:nvPicPr>
          <p:cNvPr id="17410" name="Місце для зображення 4" descr="reducing-air-pollution.jpg"/>
          <p:cNvPicPr>
            <a:picLocks noGrp="1" noChangeAspect="1"/>
          </p:cNvPicPr>
          <p:nvPr>
            <p:ph type="pic" idx="1"/>
          </p:nvPr>
        </p:nvPicPr>
        <p:blipFill>
          <a:blip r:embed="rId2"/>
          <a:srcRect l="5765" r="5765"/>
          <a:stretch>
            <a:fillRect/>
          </a:stretch>
        </p:blipFill>
        <p:spPr>
          <a:xfrm>
            <a:off x="0" y="0"/>
            <a:ext cx="9144000" cy="6858000"/>
          </a:xfrm>
        </p:spPr>
      </p:pic>
      <p:sp>
        <p:nvSpPr>
          <p:cNvPr id="17411" name="Місце для тексту 3"/>
          <p:cNvSpPr>
            <a:spLocks noGrp="1"/>
          </p:cNvSpPr>
          <p:nvPr>
            <p:ph type="body" sz="half" idx="2"/>
          </p:nvPr>
        </p:nvSpPr>
        <p:spPr>
          <a:xfrm>
            <a:off x="0" y="3000375"/>
            <a:ext cx="4357688" cy="3171825"/>
          </a:xfrm>
        </p:spPr>
        <p:txBody>
          <a:bodyPr/>
          <a:lstStyle/>
          <a:p>
            <a:pPr eaLnBrk="1" hangingPunct="1"/>
            <a:r>
              <a:rPr lang="en-US" sz="3200" smtClean="0"/>
              <a:t>Today the air is so polluted in some places that it’s not always safe to breathe there.</a:t>
            </a:r>
            <a:endParaRPr lang="uk-UA" sz="3200" smtClean="0"/>
          </a:p>
        </p:txBody>
      </p:sp>
    </p:spTree>
  </p:cSld>
  <p:clrMapOvr>
    <a:masterClrMapping/>
  </p:clrMapOvr>
  <p:transition>
    <p:blinds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Заголовок 1"/>
          <p:cNvSpPr>
            <a:spLocks noGrp="1"/>
          </p:cNvSpPr>
          <p:nvPr>
            <p:ph type="title"/>
          </p:nvPr>
        </p:nvSpPr>
        <p:spPr/>
        <p:txBody>
          <a:bodyPr/>
          <a:lstStyle/>
          <a:p>
            <a:pPr eaLnBrk="1" hangingPunct="1"/>
            <a:endParaRPr lang="uk-UA" smtClean="0"/>
          </a:p>
        </p:txBody>
      </p:sp>
      <p:pic>
        <p:nvPicPr>
          <p:cNvPr id="18434" name="Місце для вмісту 4" descr="beijing-smog.bmp"/>
          <p:cNvPicPr>
            <a:picLocks noGrp="1" noChangeAspect="1"/>
          </p:cNvPicPr>
          <p:nvPr>
            <p:ph idx="1"/>
          </p:nvPr>
        </p:nvPicPr>
        <p:blipFill>
          <a:blip r:embed="rId2"/>
          <a:srcRect/>
          <a:stretch>
            <a:fillRect/>
          </a:stretch>
        </p:blipFill>
        <p:spPr>
          <a:xfrm>
            <a:off x="0" y="0"/>
            <a:ext cx="9144000" cy="6858000"/>
          </a:xfrm>
        </p:spPr>
      </p:pic>
      <p:sp>
        <p:nvSpPr>
          <p:cNvPr id="4" name="Місце для тексту 3"/>
          <p:cNvSpPr>
            <a:spLocks noGrp="1"/>
          </p:cNvSpPr>
          <p:nvPr>
            <p:ph type="body" sz="half" idx="2"/>
          </p:nvPr>
        </p:nvSpPr>
        <p:spPr>
          <a:xfrm>
            <a:off x="395288" y="404813"/>
            <a:ext cx="8043862" cy="3143250"/>
          </a:xfrm>
        </p:spPr>
        <p:txBody>
          <a:bodyPr/>
          <a:lstStyle/>
          <a:p>
            <a:pPr eaLnBrk="1" hangingPunct="1">
              <a:defRPr/>
            </a:pPr>
            <a:r>
              <a:rPr lang="en-US" sz="2800" dirty="0" smtClean="0">
                <a:solidFill>
                  <a:schemeClr val="bg1">
                    <a:lumMod val="95000"/>
                  </a:schemeClr>
                </a:solidFill>
              </a:rPr>
              <a:t>Many cities around the world have air polluted with “smog”. This is so strong in some places that the air, which should be a beautiful blue, looks brown.</a:t>
            </a:r>
            <a:endParaRPr lang="uk-UA" sz="2800" dirty="0">
              <a:solidFill>
                <a:schemeClr val="bg1">
                  <a:lumMod val="95000"/>
                </a:schemeClr>
              </a:solidFill>
            </a:endParaRPr>
          </a:p>
        </p:txBody>
      </p:sp>
    </p:spTree>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Рисунок 3" descr="33_04_3---Water-Texture_web.jpg"/>
          <p:cNvPicPr>
            <a:picLocks noChangeAspect="1"/>
          </p:cNvPicPr>
          <p:nvPr/>
        </p:nvPicPr>
        <p:blipFill>
          <a:blip r:embed="rId2"/>
          <a:srcRect/>
          <a:stretch>
            <a:fillRect/>
          </a:stretch>
        </p:blipFill>
        <p:spPr bwMode="auto">
          <a:xfrm>
            <a:off x="0" y="0"/>
            <a:ext cx="9180513" cy="6858000"/>
          </a:xfrm>
          <a:prstGeom prst="rect">
            <a:avLst/>
          </a:prstGeom>
          <a:noFill/>
          <a:ln w="9525">
            <a:noFill/>
            <a:miter lim="800000"/>
            <a:headEnd/>
            <a:tailEnd/>
          </a:ln>
        </p:spPr>
      </p:pic>
      <p:sp>
        <p:nvSpPr>
          <p:cNvPr id="19458" name="Заголовок 1"/>
          <p:cNvSpPr>
            <a:spLocks noGrp="1"/>
          </p:cNvSpPr>
          <p:nvPr>
            <p:ph type="title"/>
          </p:nvPr>
        </p:nvSpPr>
        <p:spPr/>
        <p:txBody>
          <a:bodyPr/>
          <a:lstStyle/>
          <a:p>
            <a:pPr eaLnBrk="1" hangingPunct="1"/>
            <a:endParaRPr lang="uk-UA" smtClean="0"/>
          </a:p>
        </p:txBody>
      </p:sp>
      <p:sp>
        <p:nvSpPr>
          <p:cNvPr id="3" name="Місце для вмісту 2"/>
          <p:cNvSpPr>
            <a:spLocks noGrp="1"/>
          </p:cNvSpPr>
          <p:nvPr>
            <p:ph idx="1"/>
          </p:nvPr>
        </p:nvSpPr>
        <p:spPr>
          <a:xfrm>
            <a:off x="285720" y="3786190"/>
            <a:ext cx="8858280" cy="3071810"/>
          </a:xfrm>
          <a:effectLst>
            <a:outerShdw blurRad="40000" dist="20000" dir="5400000" rotWithShape="0">
              <a:srgbClr val="000000">
                <a:alpha val="38000"/>
              </a:srgbClr>
            </a:outerShdw>
            <a:softEdge rad="635000"/>
          </a:effectLst>
        </p:spPr>
        <p:style>
          <a:lnRef idx="1">
            <a:schemeClr val="accent1"/>
          </a:lnRef>
          <a:fillRef idx="2">
            <a:schemeClr val="accent1"/>
          </a:fillRef>
          <a:effectRef idx="1">
            <a:schemeClr val="accent1"/>
          </a:effectRef>
          <a:fontRef idx="minor">
            <a:schemeClr val="dk1"/>
          </a:fontRef>
        </p:style>
        <p:txBody>
          <a:bodyPr/>
          <a:lstStyle/>
          <a:p>
            <a:pPr eaLnBrk="1" hangingPunct="1">
              <a:defRPr/>
            </a:pPr>
            <a:r>
              <a:rPr lang="en-US" dirty="0" smtClean="0"/>
              <a:t>The planet Earth is mostly water. Oceans cover the biggest part of it – and there are lakes, rivers, streams and even water underground. All life on the Earth – from the smallest bug to the biggest whale – depends on the water. It’s precious.</a:t>
            </a:r>
            <a:endParaRPr lang="uk-UA" dirty="0"/>
          </a:p>
        </p:txBody>
      </p:sp>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Заголовок 1"/>
          <p:cNvSpPr>
            <a:spLocks noGrp="1"/>
          </p:cNvSpPr>
          <p:nvPr>
            <p:ph type="title"/>
          </p:nvPr>
        </p:nvSpPr>
        <p:spPr/>
        <p:txBody>
          <a:bodyPr/>
          <a:lstStyle/>
          <a:p>
            <a:pPr eaLnBrk="1" hangingPunct="1"/>
            <a:endParaRPr lang="uk-UA" smtClean="0"/>
          </a:p>
        </p:txBody>
      </p:sp>
      <p:pic>
        <p:nvPicPr>
          <p:cNvPr id="20482" name="Місце для зображення 5" descr="u91_2609_chanjiang.jpg"/>
          <p:cNvPicPr>
            <a:picLocks noGrp="1" noChangeAspect="1"/>
          </p:cNvPicPr>
          <p:nvPr>
            <p:ph type="pic" idx="1"/>
          </p:nvPr>
        </p:nvPicPr>
        <p:blipFill>
          <a:blip r:embed="rId2"/>
          <a:srcRect l="5811" r="5811"/>
          <a:stretch>
            <a:fillRect/>
          </a:stretch>
        </p:blipFill>
        <p:spPr>
          <a:xfrm>
            <a:off x="0" y="0"/>
            <a:ext cx="9144000" cy="6858000"/>
          </a:xfrm>
        </p:spPr>
      </p:pic>
      <p:sp>
        <p:nvSpPr>
          <p:cNvPr id="4" name="Місце для тексту 3"/>
          <p:cNvSpPr>
            <a:spLocks noGrp="1"/>
          </p:cNvSpPr>
          <p:nvPr>
            <p:ph type="body" sz="half" idx="2"/>
          </p:nvPr>
        </p:nvSpPr>
        <p:spPr>
          <a:xfrm>
            <a:off x="571472" y="4214818"/>
            <a:ext cx="7929618" cy="1957382"/>
          </a:xfrm>
          <a:effectLst>
            <a:softEdge rad="635000"/>
          </a:effectLst>
          <a:scene3d>
            <a:camera prst="orthographicFront"/>
            <a:lightRig rig="threePt" dir="t"/>
          </a:scene3d>
          <a:sp3d>
            <a:bevelT w="114300" prst="artDeco"/>
          </a:sp3d>
        </p:spPr>
        <p:style>
          <a:lnRef idx="0">
            <a:scrgbClr r="0" g="0" b="0"/>
          </a:lnRef>
          <a:fillRef idx="1003">
            <a:schemeClr val="dk2"/>
          </a:fillRef>
          <a:effectRef idx="0">
            <a:scrgbClr r="0" g="0" b="0"/>
          </a:effectRef>
          <a:fontRef idx="major"/>
        </p:style>
        <p:txBody>
          <a:bodyPr/>
          <a:lstStyle/>
          <a:p>
            <a:pPr eaLnBrk="1" hangingPunct="1">
              <a:defRPr/>
            </a:pPr>
            <a:r>
              <a:rPr lang="en-US" sz="2800" b="1" dirty="0" smtClean="0"/>
              <a:t>But we are not doing a very good job of keeping water clean. In many places, the water has become polluted.</a:t>
            </a:r>
            <a:endParaRPr lang="uk-UA" sz="2800" b="1" dirty="0"/>
          </a:p>
        </p:txBody>
      </p:sp>
    </p:spTree>
  </p:cSld>
  <p:clrMapOvr>
    <a:masterClrMapping/>
  </p:clrMapOvr>
  <p:transition>
    <p:check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Заголовок 1"/>
          <p:cNvSpPr>
            <a:spLocks noGrp="1"/>
          </p:cNvSpPr>
          <p:nvPr>
            <p:ph type="title"/>
          </p:nvPr>
        </p:nvSpPr>
        <p:spPr/>
        <p:txBody>
          <a:bodyPr/>
          <a:lstStyle/>
          <a:p>
            <a:pPr eaLnBrk="1" hangingPunct="1"/>
            <a:endParaRPr lang="uk-UA" smtClean="0"/>
          </a:p>
        </p:txBody>
      </p:sp>
      <p:pic>
        <p:nvPicPr>
          <p:cNvPr id="21506" name="Місце для вмісту 4" descr="water-pollution.jpg"/>
          <p:cNvPicPr>
            <a:picLocks noGrp="1" noChangeAspect="1"/>
          </p:cNvPicPr>
          <p:nvPr>
            <p:ph idx="1"/>
          </p:nvPr>
        </p:nvPicPr>
        <p:blipFill>
          <a:blip r:embed="rId2"/>
          <a:srcRect/>
          <a:stretch>
            <a:fillRect/>
          </a:stretch>
        </p:blipFill>
        <p:spPr>
          <a:xfrm>
            <a:off x="0" y="0"/>
            <a:ext cx="9144000" cy="6858000"/>
          </a:xfrm>
        </p:spPr>
      </p:pic>
      <p:sp>
        <p:nvSpPr>
          <p:cNvPr id="21507" name="Місце для тексту 3"/>
          <p:cNvSpPr>
            <a:spLocks noGrp="1"/>
          </p:cNvSpPr>
          <p:nvPr>
            <p:ph type="body" sz="half" idx="2"/>
          </p:nvPr>
        </p:nvSpPr>
        <p:spPr>
          <a:xfrm>
            <a:off x="357188" y="642938"/>
            <a:ext cx="3008312" cy="4691062"/>
          </a:xfrm>
        </p:spPr>
        <p:txBody>
          <a:bodyPr/>
          <a:lstStyle/>
          <a:p>
            <a:pPr eaLnBrk="1" hangingPunct="1"/>
            <a:r>
              <a:rPr lang="en-US" sz="3200" b="1" smtClean="0"/>
              <a:t>Rivers and lakes are polluted by garbage or by poisonous chemicals which are dumped right into them.</a:t>
            </a:r>
            <a:endParaRPr lang="uk-UA" sz="3200" b="1" smtClean="0"/>
          </a:p>
        </p:txBody>
      </p:sp>
    </p:spTree>
  </p:cSld>
  <p:clrMapOvr>
    <a:masterClrMapping/>
  </p:clrMapOvr>
  <p:transition>
    <p:strips dir="l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Рисунок 3" descr="034-221109-18.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2530" name="Заголовок 1"/>
          <p:cNvSpPr>
            <a:spLocks noGrp="1"/>
          </p:cNvSpPr>
          <p:nvPr>
            <p:ph type="title"/>
          </p:nvPr>
        </p:nvSpPr>
        <p:spPr/>
        <p:txBody>
          <a:bodyPr/>
          <a:lstStyle/>
          <a:p>
            <a:pPr eaLnBrk="1" hangingPunct="1"/>
            <a:endParaRPr lang="uk-UA" smtClean="0"/>
          </a:p>
        </p:txBody>
      </p:sp>
      <p:sp>
        <p:nvSpPr>
          <p:cNvPr id="22531" name="Місце для вмісту 2"/>
          <p:cNvSpPr>
            <a:spLocks noGrp="1"/>
          </p:cNvSpPr>
          <p:nvPr>
            <p:ph idx="1"/>
          </p:nvPr>
        </p:nvSpPr>
        <p:spPr>
          <a:xfrm>
            <a:off x="214313" y="571500"/>
            <a:ext cx="7429500" cy="2643188"/>
          </a:xfrm>
        </p:spPr>
        <p:txBody>
          <a:bodyPr/>
          <a:lstStyle/>
          <a:p>
            <a:pPr eaLnBrk="1" hangingPunct="1"/>
            <a:r>
              <a:rPr lang="en-US" smtClean="0">
                <a:solidFill>
                  <a:schemeClr val="bg1"/>
                </a:solidFill>
              </a:rPr>
              <a:t>Underground water can be polluted by gasoline or by harmful liquids that seep into the ground. Some fertilizers and pesticides used in farming leak down through the dirt, too.</a:t>
            </a:r>
            <a:endParaRPr lang="uk-UA" smtClean="0">
              <a:solidFill>
                <a:schemeClr val="bg1"/>
              </a:solidFill>
            </a:endParaRPr>
          </a:p>
        </p:txBody>
      </p:sp>
    </p:spTree>
  </p:cSld>
  <p:clrMapOvr>
    <a:masterClrMapping/>
  </p:clrMapOvr>
  <p:transition>
    <p:newsflash/>
  </p:transition>
  <p:timing>
    <p:tnLst>
      <p:par>
        <p:cTn id="1" dur="indefinite" restart="never" nodeType="tmRoot"/>
      </p:par>
    </p:tnLst>
  </p:timing>
</p:sld>
</file>

<file path=ppt/theme/theme1.xml><?xml version="1.0" encoding="utf-8"?>
<a:theme xmlns:a="http://schemas.openxmlformats.org/drawingml/2006/main" name="400TGp_globalcity_light_ani">
  <a:themeElements>
    <a:clrScheme name="Default Design 3">
      <a:dk1>
        <a:srgbClr val="080808"/>
      </a:dk1>
      <a:lt1>
        <a:srgbClr val="FFFFFF"/>
      </a:lt1>
      <a:dk2>
        <a:srgbClr val="A59A55"/>
      </a:dk2>
      <a:lt2>
        <a:srgbClr val="DDDDDD"/>
      </a:lt2>
      <a:accent1>
        <a:srgbClr val="4AB1E4"/>
      </a:accent1>
      <a:accent2>
        <a:srgbClr val="8F038F"/>
      </a:accent2>
      <a:accent3>
        <a:srgbClr val="FFFFFF"/>
      </a:accent3>
      <a:accent4>
        <a:srgbClr val="060606"/>
      </a:accent4>
      <a:accent5>
        <a:srgbClr val="B1D5EF"/>
      </a:accent5>
      <a:accent6>
        <a:srgbClr val="810281"/>
      </a:accent6>
      <a:hlink>
        <a:srgbClr val="F77A1D"/>
      </a:hlink>
      <a:folHlink>
        <a:srgbClr val="5BBE4E"/>
      </a:folHlink>
    </a:clrScheme>
    <a:fontScheme name="Default Design">
      <a:majorFont>
        <a:latin typeface="Arial"/>
        <a:ea typeface=""/>
        <a:cs typeface=""/>
      </a:majorFont>
      <a:minorFont>
        <a:latin typeface="Arial"/>
        <a:ea typeface=""/>
        <a:cs typeface=""/>
      </a:minorFont>
    </a:fontScheme>
    <a:fmtScheme name="Стандартна">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5F5F5F"/>
        </a:dk1>
        <a:lt1>
          <a:srgbClr val="FFFFFF"/>
        </a:lt1>
        <a:dk2>
          <a:srgbClr val="C36609"/>
        </a:dk2>
        <a:lt2>
          <a:srgbClr val="DDDDDD"/>
        </a:lt2>
        <a:accent1>
          <a:srgbClr val="D2B94E"/>
        </a:accent1>
        <a:accent2>
          <a:srgbClr val="2395B9"/>
        </a:accent2>
        <a:accent3>
          <a:srgbClr val="FFFFFF"/>
        </a:accent3>
        <a:accent4>
          <a:srgbClr val="505050"/>
        </a:accent4>
        <a:accent5>
          <a:srgbClr val="E5D9B2"/>
        </a:accent5>
        <a:accent6>
          <a:srgbClr val="1F87A7"/>
        </a:accent6>
        <a:hlink>
          <a:srgbClr val="5C984E"/>
        </a:hlink>
        <a:folHlink>
          <a:srgbClr val="B5C77B"/>
        </a:folHlink>
      </a:clrScheme>
      <a:clrMap bg1="lt1" tx1="dk1" bg2="lt2" tx2="dk2" accent1="accent1" accent2="accent2" accent3="accent3" accent4="accent4" accent5="accent5" accent6="accent6" hlink="hlink" folHlink="folHlink"/>
    </a:extraClrScheme>
    <a:extraClrScheme>
      <a:clrScheme name="Default Design 2">
        <a:dk1>
          <a:srgbClr val="5F5F5F"/>
        </a:dk1>
        <a:lt1>
          <a:srgbClr val="FFFFFF"/>
        </a:lt1>
        <a:dk2>
          <a:srgbClr val="9FC591"/>
        </a:dk2>
        <a:lt2>
          <a:srgbClr val="DDDDDD"/>
        </a:lt2>
        <a:accent1>
          <a:srgbClr val="7B82B7"/>
        </a:accent1>
        <a:accent2>
          <a:srgbClr val="8D337C"/>
        </a:accent2>
        <a:accent3>
          <a:srgbClr val="FFFFFF"/>
        </a:accent3>
        <a:accent4>
          <a:srgbClr val="505050"/>
        </a:accent4>
        <a:accent5>
          <a:srgbClr val="BFC1D8"/>
        </a:accent5>
        <a:accent6>
          <a:srgbClr val="7F2D70"/>
        </a:accent6>
        <a:hlink>
          <a:srgbClr val="CC87E1"/>
        </a:hlink>
        <a:folHlink>
          <a:srgbClr val="76C5D0"/>
        </a:folHlink>
      </a:clrScheme>
      <a:clrMap bg1="lt1" tx1="dk1" bg2="lt2" tx2="dk2" accent1="accent1" accent2="accent2" accent3="accent3" accent4="accent4" accent5="accent5" accent6="accent6" hlink="hlink" folHlink="folHlink"/>
    </a:extraClrScheme>
    <a:extraClrScheme>
      <a:clrScheme name="Default Design 3">
        <a:dk1>
          <a:srgbClr val="080808"/>
        </a:dk1>
        <a:lt1>
          <a:srgbClr val="FFFFFF"/>
        </a:lt1>
        <a:dk2>
          <a:srgbClr val="A59A55"/>
        </a:dk2>
        <a:lt2>
          <a:srgbClr val="DDDDDD"/>
        </a:lt2>
        <a:accent1>
          <a:srgbClr val="4AB1E4"/>
        </a:accent1>
        <a:accent2>
          <a:srgbClr val="8F038F"/>
        </a:accent2>
        <a:accent3>
          <a:srgbClr val="FFFFFF"/>
        </a:accent3>
        <a:accent4>
          <a:srgbClr val="060606"/>
        </a:accent4>
        <a:accent5>
          <a:srgbClr val="B1D5EF"/>
        </a:accent5>
        <a:accent6>
          <a:srgbClr val="810281"/>
        </a:accent6>
        <a:hlink>
          <a:srgbClr val="F77A1D"/>
        </a:hlink>
        <a:folHlink>
          <a:srgbClr val="5BBE4E"/>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400TGp_globalcity_light_ani</Template>
  <TotalTime>176</TotalTime>
  <Words>349</Words>
  <Application>Microsoft Office PowerPoint</Application>
  <PresentationFormat>Экран (4:3)</PresentationFormat>
  <Paragraphs>28</Paragraphs>
  <Slides>32</Slides>
  <Notes>0</Notes>
  <HiddenSlides>0</HiddenSlides>
  <MMClips>0</MMClips>
  <ScaleCrop>false</ScaleCrop>
  <HeadingPairs>
    <vt:vector size="6" baseType="variant">
      <vt:variant>
        <vt:lpstr>Использованные шрифты</vt:lpstr>
      </vt:variant>
      <vt:variant>
        <vt:i4>4</vt:i4>
      </vt:variant>
      <vt:variant>
        <vt:lpstr>Шаблон оформления</vt:lpstr>
      </vt:variant>
      <vt:variant>
        <vt:i4>13</vt:i4>
      </vt:variant>
      <vt:variant>
        <vt:lpstr>Заголовки слайдов</vt:lpstr>
      </vt:variant>
      <vt:variant>
        <vt:i4>32</vt:i4>
      </vt:variant>
    </vt:vector>
  </HeadingPairs>
  <TitlesOfParts>
    <vt:vector size="49" baseType="lpstr">
      <vt:lpstr>Arial</vt:lpstr>
      <vt:lpstr>Wingdings</vt:lpstr>
      <vt:lpstr>Calibri</vt:lpstr>
      <vt:lpstr>Verdana</vt:lpstr>
      <vt:lpstr>400TGp_globalcity_light_ani</vt:lpstr>
      <vt:lpstr>400TGp_globalcity_light_ani</vt:lpstr>
      <vt:lpstr>400TGp_globalcity_light_ani</vt:lpstr>
      <vt:lpstr>400TGp_globalcity_light_ani</vt:lpstr>
      <vt:lpstr>400TGp_globalcity_light_ani</vt:lpstr>
      <vt:lpstr>400TGp_globalcity_light_ani</vt:lpstr>
      <vt:lpstr>400TGp_globalcity_light_ani</vt:lpstr>
      <vt:lpstr>400TGp_globalcity_light_ani</vt:lpstr>
      <vt:lpstr>400TGp_globalcity_light_ani</vt:lpstr>
      <vt:lpstr>400TGp_globalcity_light_ani</vt:lpstr>
      <vt:lpstr>400TGp_globalcity_light_ani</vt:lpstr>
      <vt:lpstr>400TGp_globalcity_light_ani</vt:lpstr>
      <vt:lpstr>400TGp_globalcity_light_ani</vt:lpstr>
      <vt:lpstr>Pollution</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We can recycle (which means re – using materials instead of throwing them away) and reject (which means not buying things that can’t be re – used, like plastic wrapping and other packaging).</vt:lpstr>
      <vt:lpstr>Слайд 15</vt:lpstr>
      <vt:lpstr>Art. Not Garbage.</vt:lpstr>
      <vt:lpstr>Plastic Bottles</vt:lpstr>
      <vt:lpstr>Слайд 18</vt:lpstr>
      <vt:lpstr>Слайд 19</vt:lpstr>
      <vt:lpstr>Слайд 20</vt:lpstr>
      <vt:lpstr>Слайд 21</vt:lpstr>
      <vt:lpstr>Shampoo Bottle</vt:lpstr>
      <vt:lpstr>Old newspapers</vt:lpstr>
      <vt:lpstr>Слайд 24</vt:lpstr>
      <vt:lpstr>Слайд 25</vt:lpstr>
      <vt:lpstr>Слайд 26</vt:lpstr>
      <vt:lpstr>Old CDs</vt:lpstr>
      <vt:lpstr>Metal things</vt:lpstr>
      <vt:lpstr>Слайд 29</vt:lpstr>
      <vt:lpstr>Garbage Masterpieces</vt:lpstr>
      <vt:lpstr>Слайд 31</vt:lpstr>
      <vt:lpstr>Слайд 32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ThemeGallery PowerTemplate</dc:title>
  <dc:creator>Olena</dc:creator>
  <cp:lastModifiedBy>User</cp:lastModifiedBy>
  <cp:revision>15</cp:revision>
  <dcterms:created xsi:type="dcterms:W3CDTF">2010-11-14T12:00:57Z</dcterms:created>
  <dcterms:modified xsi:type="dcterms:W3CDTF">2014-02-05T19:21:37Z</dcterms:modified>
</cp:coreProperties>
</file>