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620688"/>
            <a:ext cx="62346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Журналістське</a:t>
            </a:r>
            <a:r>
              <a:rPr lang="ru-RU" sz="7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endParaRPr lang="ru-RU" sz="7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996952"/>
            <a:ext cx="2176298" cy="367199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558" y="5123673"/>
            <a:ext cx="1080120" cy="59940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390" y="6016832"/>
            <a:ext cx="1220231" cy="6352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5059114"/>
            <a:ext cx="1224136" cy="67932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988165"/>
            <a:ext cx="1194048" cy="62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87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98884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dirty="0" err="1"/>
              <a:t>Презентацію</a:t>
            </a:r>
            <a:r>
              <a:rPr lang="ru-RU" sz="3600" dirty="0"/>
              <a:t> </a:t>
            </a:r>
            <a:r>
              <a:rPr lang="ru-RU" sz="3600" dirty="0" err="1"/>
              <a:t>підготувала</a:t>
            </a:r>
            <a:endParaRPr lang="ru-RU" sz="3600" dirty="0"/>
          </a:p>
          <a:p>
            <a:pPr algn="ctr"/>
            <a:r>
              <a:rPr lang="ru-RU" sz="3600" dirty="0" err="1"/>
              <a:t>учениця</a:t>
            </a:r>
            <a:r>
              <a:rPr lang="ru-RU" sz="3600" dirty="0"/>
              <a:t> 11-А </a:t>
            </a:r>
            <a:r>
              <a:rPr lang="ru-RU" sz="3600" dirty="0" err="1"/>
              <a:t>класу</a:t>
            </a:r>
            <a:r>
              <a:rPr lang="ru-RU" sz="3600" dirty="0"/>
              <a:t> </a:t>
            </a:r>
          </a:p>
          <a:p>
            <a:pPr algn="ctr"/>
            <a:r>
              <a:rPr lang="ru-RU" sz="3600" dirty="0" err="1"/>
              <a:t>Бєлікова</a:t>
            </a:r>
            <a:r>
              <a:rPr lang="ru-RU" sz="3600" dirty="0"/>
              <a:t> </a:t>
            </a:r>
            <a:r>
              <a:rPr lang="ru-RU" sz="3600" dirty="0" err="1"/>
              <a:t>Юлія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2263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Журналістське</a:t>
            </a:r>
            <a:r>
              <a:rPr lang="ru-RU" dirty="0"/>
              <a:t> </a:t>
            </a:r>
            <a:r>
              <a:rPr lang="ru-RU" dirty="0" err="1"/>
              <a:t>розслідування</a:t>
            </a:r>
            <a:r>
              <a:rPr lang="ru-RU" dirty="0"/>
              <a:t> — </a:t>
            </a:r>
            <a:r>
              <a:rPr lang="ru-RU" dirty="0" err="1"/>
              <a:t>ексклюзивний</a:t>
            </a:r>
            <a:r>
              <a:rPr lang="ru-RU" dirty="0"/>
              <a:t> </a:t>
            </a:r>
            <a:r>
              <a:rPr lang="ru-RU" dirty="0" err="1"/>
              <a:t>журналістський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на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тему,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намагаються</a:t>
            </a:r>
            <a:r>
              <a:rPr lang="ru-RU" dirty="0"/>
              <a:t> </a:t>
            </a:r>
            <a:r>
              <a:rPr lang="ru-RU" dirty="0" err="1"/>
              <a:t>приховати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теми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501317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Термін</a:t>
            </a:r>
            <a:r>
              <a:rPr lang="ru-RU" dirty="0"/>
              <a:t> "</a:t>
            </a:r>
            <a:r>
              <a:rPr lang="ru-RU" dirty="0" err="1"/>
              <a:t>розслідування</a:t>
            </a:r>
            <a:r>
              <a:rPr lang="ru-RU" dirty="0"/>
              <a:t>"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всебічний</a:t>
            </a:r>
            <a:r>
              <a:rPr lang="ru-RU" dirty="0"/>
              <a:t> </a:t>
            </a:r>
            <a:r>
              <a:rPr lang="ru-RU" dirty="0" err="1"/>
              <a:t>розгляд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, </a:t>
            </a:r>
            <a:r>
              <a:rPr lang="ru-RU" dirty="0" err="1"/>
              <a:t>подій</a:t>
            </a:r>
            <a:r>
              <a:rPr lang="ru-RU" dirty="0"/>
              <a:t>,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якимись</a:t>
            </a:r>
            <a:r>
              <a:rPr lang="ru-RU" dirty="0"/>
              <a:t> </a:t>
            </a:r>
            <a:r>
              <a:rPr lang="ru-RU" dirty="0" err="1"/>
              <a:t>подіями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93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49685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Головним</a:t>
            </a:r>
            <a:r>
              <a:rPr lang="ru-RU" dirty="0"/>
              <a:t> принципом у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журналіста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проводить </a:t>
            </a:r>
            <a:r>
              <a:rPr lang="ru-RU" dirty="0" err="1"/>
              <a:t>розслідування</a:t>
            </a:r>
            <a:r>
              <a:rPr lang="ru-RU" dirty="0"/>
              <a:t>, є </a:t>
            </a:r>
            <a:r>
              <a:rPr lang="ru-RU" dirty="0" err="1"/>
              <a:t>гласність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, </a:t>
            </a:r>
            <a:r>
              <a:rPr lang="ru-RU" dirty="0" err="1"/>
              <a:t>громадської</a:t>
            </a:r>
            <a:r>
              <a:rPr lang="ru-RU" dirty="0"/>
              <a:t> думки </a:t>
            </a:r>
            <a:r>
              <a:rPr lang="ru-RU" dirty="0" err="1"/>
              <a:t>стосовно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тих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включало б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повторення</a:t>
            </a:r>
            <a:r>
              <a:rPr lang="ru-RU" dirty="0"/>
              <a:t> у </a:t>
            </a:r>
            <a:r>
              <a:rPr lang="ru-RU" dirty="0" err="1"/>
              <a:t>майбутньому</a:t>
            </a:r>
            <a:r>
              <a:rPr lang="ru-RU" dirty="0"/>
              <a:t>.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мети в </a:t>
            </a:r>
            <a:r>
              <a:rPr lang="ru-RU" dirty="0" err="1"/>
              <a:t>журналістському</a:t>
            </a:r>
            <a:r>
              <a:rPr lang="ru-RU" dirty="0"/>
              <a:t> </a:t>
            </a:r>
            <a:r>
              <a:rPr lang="ru-RU" dirty="0" err="1"/>
              <a:t>розслідуванні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весь арсенал </a:t>
            </a:r>
            <a:r>
              <a:rPr lang="ru-RU" dirty="0" err="1"/>
              <a:t>літературно-публіцистичних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стилістичних</a:t>
            </a:r>
            <a:r>
              <a:rPr lang="ru-RU" dirty="0"/>
              <a:t> </a:t>
            </a:r>
            <a:r>
              <a:rPr lang="ru-RU" dirty="0" err="1"/>
              <a:t>прийомів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стимулювали</a:t>
            </a:r>
            <a:r>
              <a:rPr lang="ru-RU" dirty="0"/>
              <a:t> б </a:t>
            </a:r>
            <a:r>
              <a:rPr lang="ru-RU" dirty="0" err="1"/>
              <a:t>розумову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та </a:t>
            </a:r>
            <a:r>
              <a:rPr lang="ru-RU" dirty="0" err="1"/>
              <a:t>впливали</a:t>
            </a:r>
            <a:r>
              <a:rPr lang="ru-RU" dirty="0"/>
              <a:t> на </a:t>
            </a:r>
            <a:r>
              <a:rPr lang="ru-RU" dirty="0" err="1"/>
              <a:t>емоції</a:t>
            </a:r>
            <a:r>
              <a:rPr lang="ru-RU" dirty="0"/>
              <a:t> людей, </a:t>
            </a:r>
            <a:r>
              <a:rPr lang="ru-RU" dirty="0" err="1"/>
              <a:t>викликаючи</a:t>
            </a:r>
            <a:r>
              <a:rPr lang="ru-RU" dirty="0"/>
              <a:t> в них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 на </a:t>
            </a:r>
            <a:r>
              <a:rPr lang="ru-RU" dirty="0" err="1"/>
              <a:t>подію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802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7"/>
            <a:ext cx="48245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Методика </a:t>
            </a:r>
            <a:r>
              <a:rPr lang="ru-RU" dirty="0" err="1"/>
              <a:t>журналістського</a:t>
            </a:r>
            <a:r>
              <a:rPr lang="ru-RU" dirty="0"/>
              <a:t> </a:t>
            </a:r>
            <a:r>
              <a:rPr lang="ru-RU" dirty="0" err="1"/>
              <a:t>розслідування</a:t>
            </a:r>
            <a:r>
              <a:rPr lang="ru-RU" dirty="0"/>
              <a:t> </a:t>
            </a:r>
            <a:r>
              <a:rPr lang="ru-RU" dirty="0" err="1"/>
              <a:t>по-різному</a:t>
            </a:r>
            <a:r>
              <a:rPr lang="ru-RU" dirty="0"/>
              <a:t> </a:t>
            </a:r>
            <a:r>
              <a:rPr lang="ru-RU" dirty="0" err="1"/>
              <a:t>сприймається</a:t>
            </a:r>
            <a:r>
              <a:rPr lang="ru-RU" dirty="0"/>
              <a:t> </a:t>
            </a:r>
            <a:r>
              <a:rPr lang="ru-RU" dirty="0" err="1"/>
              <a:t>суспільством</a:t>
            </a:r>
            <a:r>
              <a:rPr lang="ru-RU" dirty="0"/>
              <a:t>: в </a:t>
            </a:r>
            <a:r>
              <a:rPr lang="ru-RU" dirty="0" err="1"/>
              <a:t>офіційних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вона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сприймають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журналіста-розслідувача</a:t>
            </a:r>
            <a:r>
              <a:rPr lang="ru-RU" dirty="0"/>
              <a:t> як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та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правди</a:t>
            </a:r>
            <a:r>
              <a:rPr lang="ru-RU" dirty="0"/>
              <a:t>. </a:t>
            </a:r>
            <a:r>
              <a:rPr lang="en-US" dirty="0"/>
              <a:t>I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пріоритетом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жанру є не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прихованого</a:t>
            </a:r>
            <a:r>
              <a:rPr lang="ru-RU" dirty="0"/>
              <a:t>, а </a:t>
            </a:r>
            <a:r>
              <a:rPr lang="ru-RU" dirty="0" err="1"/>
              <a:t>інформування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про </a:t>
            </a:r>
            <a:r>
              <a:rPr lang="ru-RU" dirty="0" err="1"/>
              <a:t>об'єктивний</a:t>
            </a:r>
            <a:r>
              <a:rPr lang="ru-RU" dirty="0"/>
              <a:t> стан справ,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07395">
            <a:off x="5469027" y="3402851"/>
            <a:ext cx="3308598" cy="286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Мета </a:t>
            </a:r>
            <a:r>
              <a:rPr lang="ru-RU" dirty="0" err="1"/>
              <a:t>розслідування</a:t>
            </a:r>
            <a:r>
              <a:rPr lang="ru-RU" dirty="0"/>
              <a:t> — </a:t>
            </a:r>
            <a:r>
              <a:rPr lang="ru-RU" dirty="0" err="1"/>
              <a:t>з'ясувати</a:t>
            </a:r>
            <a:r>
              <a:rPr lang="ru-RU" dirty="0"/>
              <a:t> й довести.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розкрити</a:t>
            </a:r>
            <a:r>
              <a:rPr lang="ru-RU" dirty="0"/>
              <a:t> </a:t>
            </a:r>
            <a:r>
              <a:rPr lang="ru-RU" dirty="0" err="1"/>
              <a:t>механіку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підтекст</a:t>
            </a:r>
            <a:r>
              <a:rPr lang="ru-RU" dirty="0"/>
              <a:t>,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прихований</a:t>
            </a:r>
            <a:r>
              <a:rPr lang="ru-RU" dirty="0"/>
              <a:t>, а </a:t>
            </a:r>
            <a:r>
              <a:rPr lang="ru-RU" dirty="0" err="1"/>
              <a:t>інколи</a:t>
            </a:r>
            <a:r>
              <a:rPr lang="ru-RU" dirty="0"/>
              <a:t> просто </a:t>
            </a:r>
            <a:r>
              <a:rPr lang="ru-RU" dirty="0" err="1"/>
              <a:t>невідомий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</a:t>
            </a:r>
            <a:r>
              <a:rPr lang="ru-RU" dirty="0" err="1"/>
              <a:t>журналістом</a:t>
            </a:r>
            <a:r>
              <a:rPr lang="ru-RU" dirty="0"/>
              <a:t> </a:t>
            </a:r>
            <a:r>
              <a:rPr lang="ru-RU" dirty="0" err="1"/>
              <a:t>об'єкту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, де </a:t>
            </a:r>
            <a:r>
              <a:rPr lang="ru-RU" dirty="0" err="1"/>
              <a:t>розслідування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два </a:t>
            </a:r>
            <a:r>
              <a:rPr lang="ru-RU" dirty="0" err="1"/>
              <a:t>типи</a:t>
            </a:r>
            <a:r>
              <a:rPr lang="ru-RU" dirty="0"/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3176" y="292116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1) </a:t>
            </a:r>
            <a:r>
              <a:rPr lang="ru-RU" dirty="0" err="1"/>
              <a:t>проблемне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47971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в </a:t>
            </a:r>
            <a:r>
              <a:rPr lang="ru-RU" dirty="0" err="1"/>
              <a:t>розголошенні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хтось</a:t>
            </a:r>
            <a:r>
              <a:rPr lang="ru-RU" dirty="0"/>
              <a:t> не </a:t>
            </a:r>
            <a:r>
              <a:rPr lang="ru-RU" dirty="0" err="1"/>
              <a:t>зацікавлений</a:t>
            </a:r>
            <a:r>
              <a:rPr lang="ru-RU" dirty="0"/>
              <a:t>, але яка становить </a:t>
            </a:r>
            <a:r>
              <a:rPr lang="ru-RU" dirty="0" err="1"/>
              <a:t>громадський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, - ось </a:t>
            </a:r>
            <a:r>
              <a:rPr lang="ru-RU" dirty="0" err="1"/>
              <a:t>його</a:t>
            </a:r>
            <a:r>
              <a:rPr lang="ru-RU" dirty="0"/>
              <a:t> мета.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0025" y="3440278"/>
            <a:ext cx="1580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2) </a:t>
            </a:r>
            <a:r>
              <a:rPr lang="ru-RU" dirty="0" err="1"/>
              <a:t>історичне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4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43204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проблемному </a:t>
            </a:r>
            <a:r>
              <a:rPr lang="ru-RU" dirty="0" err="1"/>
              <a:t>розслідуванні</a:t>
            </a:r>
            <a:r>
              <a:rPr lang="ru-RU" dirty="0"/>
              <a:t> за предмет </a:t>
            </a:r>
            <a:r>
              <a:rPr lang="ru-RU" dirty="0" err="1"/>
              <a:t>дослідження</a:t>
            </a:r>
            <a:r>
              <a:rPr lang="ru-RU" dirty="0"/>
              <a:t> взято </a:t>
            </a:r>
            <a:r>
              <a:rPr lang="ru-RU" dirty="0" err="1"/>
              <a:t>певну</a:t>
            </a:r>
            <a:r>
              <a:rPr lang="ru-RU" dirty="0"/>
              <a:t> проблему,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шукає</a:t>
            </a:r>
            <a:r>
              <a:rPr lang="ru-RU" dirty="0"/>
              <a:t> </a:t>
            </a:r>
            <a:r>
              <a:rPr lang="ru-RU" dirty="0" err="1"/>
              <a:t>журналіст</a:t>
            </a:r>
            <a:r>
              <a:rPr lang="ru-RU" dirty="0"/>
              <a:t>. В </a:t>
            </a:r>
            <a:r>
              <a:rPr lang="ru-RU" dirty="0" err="1"/>
              <a:t>історичному</a:t>
            </a:r>
            <a:r>
              <a:rPr lang="ru-RU" dirty="0"/>
              <a:t> ж автор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історичний</a:t>
            </a:r>
            <a:r>
              <a:rPr lang="ru-RU" dirty="0"/>
              <a:t> факт, </a:t>
            </a:r>
            <a:r>
              <a:rPr lang="ru-RU" dirty="0" err="1"/>
              <a:t>досліджуючи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та </a:t>
            </a:r>
            <a:r>
              <a:rPr lang="ru-RU" dirty="0" err="1"/>
              <a:t>свідчення</a:t>
            </a:r>
            <a:r>
              <a:rPr lang="ru-RU" dirty="0"/>
              <a:t> </a:t>
            </a:r>
            <a:r>
              <a:rPr lang="ru-RU" dirty="0" err="1"/>
              <a:t>очевидців</a:t>
            </a:r>
            <a:r>
              <a:rPr lang="ru-RU" dirty="0"/>
              <a:t>.</a:t>
            </a:r>
          </a:p>
          <a:p>
            <a:r>
              <a:rPr lang="ru-RU" dirty="0" err="1"/>
              <a:t>Загальне</a:t>
            </a:r>
            <a:r>
              <a:rPr lang="ru-RU" dirty="0"/>
              <a:t> правило </a:t>
            </a:r>
            <a:r>
              <a:rPr lang="ru-RU" dirty="0" err="1"/>
              <a:t>стверджує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: </a:t>
            </a:r>
            <a:r>
              <a:rPr lang="ru-RU" dirty="0" err="1"/>
              <a:t>хто</a:t>
            </a:r>
            <a:r>
              <a:rPr lang="ru-RU" dirty="0"/>
              <a:t>? </a:t>
            </a:r>
            <a:r>
              <a:rPr lang="ru-RU" dirty="0" err="1"/>
              <a:t>що</a:t>
            </a:r>
            <a:r>
              <a:rPr lang="ru-RU" dirty="0"/>
              <a:t>? де? коли? як? </a:t>
            </a:r>
            <a:r>
              <a:rPr lang="ru-RU" dirty="0" err="1"/>
              <a:t>чому</a:t>
            </a:r>
            <a:r>
              <a:rPr lang="ru-RU" dirty="0"/>
              <a:t>? Але </a:t>
            </a:r>
            <a:r>
              <a:rPr lang="ru-RU" dirty="0" err="1"/>
              <a:t>розслідування</a:t>
            </a:r>
            <a:r>
              <a:rPr lang="ru-RU" dirty="0"/>
              <a:t> </a:t>
            </a:r>
            <a:r>
              <a:rPr lang="ru-RU" dirty="0" err="1"/>
              <a:t>йде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далі</a:t>
            </a:r>
            <a:r>
              <a:rPr lang="ru-RU" dirty="0"/>
              <a:t>, </a:t>
            </a:r>
            <a:r>
              <a:rPr lang="ru-RU" dirty="0" err="1"/>
              <a:t>даючи</a:t>
            </a:r>
            <a:r>
              <a:rPr lang="ru-RU" dirty="0"/>
              <a:t> </a:t>
            </a:r>
            <a:r>
              <a:rPr lang="ru-RU" dirty="0" err="1"/>
              <a:t>гострі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.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є головною </a:t>
            </a:r>
            <a:r>
              <a:rPr lang="ru-RU" dirty="0" err="1"/>
              <a:t>дійовою</a:t>
            </a:r>
            <a:r>
              <a:rPr lang="ru-RU" dirty="0"/>
              <a:t> особою </a:t>
            </a:r>
            <a:r>
              <a:rPr lang="ru-RU" dirty="0" err="1"/>
              <a:t>події</a:t>
            </a:r>
            <a:r>
              <a:rPr lang="ru-RU" dirty="0"/>
              <a:t>?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відбулось</a:t>
            </a:r>
            <a:r>
              <a:rPr lang="ru-RU" dirty="0"/>
              <a:t>? У </a:t>
            </a:r>
            <a:r>
              <a:rPr lang="ru-RU" dirty="0" err="1"/>
              <a:t>якому</a:t>
            </a:r>
            <a:r>
              <a:rPr lang="ru-RU" dirty="0"/>
              <a:t> точно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сталося</a:t>
            </a:r>
            <a:r>
              <a:rPr lang="ru-RU" dirty="0"/>
              <a:t>? Чим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займалися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? Як </a:t>
            </a:r>
            <a:r>
              <a:rPr lang="ru-RU" dirty="0" err="1"/>
              <a:t>функціонує</a:t>
            </a:r>
            <a:r>
              <a:rPr lang="ru-RU" dirty="0"/>
              <a:t> система,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спричинила</a:t>
            </a:r>
            <a:r>
              <a:rPr lang="ru-RU" dirty="0"/>
              <a:t> </a:t>
            </a:r>
            <a:r>
              <a:rPr lang="ru-RU" dirty="0" err="1"/>
              <a:t>подію</a:t>
            </a:r>
            <a:r>
              <a:rPr lang="ru-RU" dirty="0"/>
              <a:t>?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могло </a:t>
            </a:r>
            <a:r>
              <a:rPr lang="ru-RU" dirty="0" err="1"/>
              <a:t>статися</a:t>
            </a:r>
            <a:r>
              <a:rPr lang="ru-RU" dirty="0"/>
              <a:t>?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717032"/>
            <a:ext cx="44386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47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Журналістський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 як продукт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результат </a:t>
            </a:r>
            <a:r>
              <a:rPr lang="ru-RU" dirty="0" err="1"/>
              <a:t>тривалої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. </a:t>
            </a:r>
            <a:r>
              <a:rPr lang="ru-RU" dirty="0" err="1"/>
              <a:t>Узагальнюючи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три </a:t>
            </a:r>
            <a:r>
              <a:rPr lang="ru-RU" dirty="0" err="1"/>
              <a:t>основні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3889" y="218250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— </a:t>
            </a:r>
            <a:r>
              <a:rPr lang="ru-RU" dirty="0" err="1"/>
              <a:t>пізнання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накопичення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349171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— </a:t>
            </a:r>
            <a:r>
              <a:rPr lang="ru-RU" dirty="0" err="1"/>
              <a:t>написання</a:t>
            </a:r>
            <a:r>
              <a:rPr lang="ru-RU" dirty="0"/>
              <a:t> тексту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90234" y="4717407"/>
            <a:ext cx="2400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—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редагування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554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розслідування</a:t>
            </a:r>
            <a:r>
              <a:rPr lang="ru-RU" dirty="0"/>
              <a:t>, </a:t>
            </a:r>
            <a:r>
              <a:rPr lang="ru-RU" dirty="0" err="1"/>
              <a:t>журналіст</a:t>
            </a:r>
            <a:r>
              <a:rPr lang="ru-RU" dirty="0"/>
              <a:t> повинен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елементарні</a:t>
            </a:r>
            <a:r>
              <a:rPr lang="ru-RU" dirty="0"/>
              <a:t> </a:t>
            </a:r>
            <a:r>
              <a:rPr lang="ru-RU" dirty="0" err="1"/>
              <a:t>вміння</a:t>
            </a:r>
            <a:r>
              <a:rPr lang="ru-RU" dirty="0"/>
              <a:t> і </a:t>
            </a:r>
            <a:r>
              <a:rPr lang="ru-RU" dirty="0" err="1"/>
              <a:t>навички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0608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• знати </a:t>
            </a:r>
            <a:r>
              <a:rPr lang="ru-RU" dirty="0" err="1"/>
              <a:t>закони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про </a:t>
            </a:r>
            <a:r>
              <a:rPr lang="ru-RU" dirty="0" err="1"/>
              <a:t>вільний</a:t>
            </a:r>
            <a:r>
              <a:rPr lang="ru-RU" dirty="0"/>
              <a:t> доступ до </a:t>
            </a:r>
            <a:r>
              <a:rPr lang="ru-RU" dirty="0" err="1"/>
              <a:t>інформації</a:t>
            </a:r>
            <a:r>
              <a:rPr lang="ru-RU" dirty="0"/>
              <a:t>;</a:t>
            </a:r>
          </a:p>
          <a:p>
            <a:r>
              <a:rPr lang="ru-RU" dirty="0"/>
              <a:t>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298417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• </a:t>
            </a:r>
            <a:r>
              <a:rPr lang="ru-RU" dirty="0" err="1"/>
              <a:t>вміти</a:t>
            </a:r>
            <a:r>
              <a:rPr lang="ru-RU" dirty="0"/>
              <a:t>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звичайними</a:t>
            </a:r>
            <a:r>
              <a:rPr lang="ru-RU" dirty="0"/>
              <a:t> </a:t>
            </a:r>
            <a:r>
              <a:rPr lang="ru-RU" dirty="0" err="1"/>
              <a:t>довідниками</a:t>
            </a:r>
            <a:r>
              <a:rPr lang="ru-RU" dirty="0"/>
              <a:t>;</a:t>
            </a:r>
          </a:p>
          <a:p>
            <a:r>
              <a:rPr lang="ru-RU" dirty="0"/>
              <a:t>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390605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• </a:t>
            </a:r>
            <a:r>
              <a:rPr lang="ru-RU" dirty="0" err="1"/>
              <a:t>послуговуватися</a:t>
            </a:r>
            <a:r>
              <a:rPr lang="ru-RU" dirty="0"/>
              <a:t> </a:t>
            </a:r>
            <a:r>
              <a:rPr lang="ru-RU" dirty="0" err="1"/>
              <a:t>особистими</a:t>
            </a:r>
            <a:r>
              <a:rPr lang="ru-RU" dirty="0"/>
              <a:t> контактами і </a:t>
            </a:r>
            <a:r>
              <a:rPr lang="ru-RU" dirty="0" err="1"/>
              <a:t>зв'язками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49971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• </a:t>
            </a:r>
            <a:r>
              <a:rPr lang="ru-RU" dirty="0" err="1"/>
              <a:t>спиратися</a:t>
            </a:r>
            <a:r>
              <a:rPr lang="ru-RU" dirty="0"/>
              <a:t> на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комп'ютерну</a:t>
            </a:r>
            <a:r>
              <a:rPr lang="ru-RU" dirty="0"/>
              <a:t> </a:t>
            </a:r>
            <a:r>
              <a:rPr lang="ru-RU" dirty="0" err="1"/>
              <a:t>грамотність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466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6606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Д. </a:t>
            </a:r>
            <a:r>
              <a:rPr lang="ru-RU" dirty="0" err="1"/>
              <a:t>Рендал</a:t>
            </a:r>
            <a:r>
              <a:rPr lang="ru-RU" dirty="0"/>
              <a:t>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власний</a:t>
            </a:r>
            <a:r>
              <a:rPr lang="ru-RU" dirty="0"/>
              <a:t> алгоритм </a:t>
            </a:r>
            <a:r>
              <a:rPr lang="ru-RU" dirty="0" err="1"/>
              <a:t>журналістського</a:t>
            </a:r>
            <a:r>
              <a:rPr lang="ru-RU" dirty="0"/>
              <a:t> </a:t>
            </a:r>
            <a:r>
              <a:rPr lang="ru-RU" dirty="0" err="1"/>
              <a:t>розслідування</a:t>
            </a:r>
            <a:r>
              <a:rPr lang="ru-RU" dirty="0"/>
              <a:t>:</a:t>
            </a:r>
          </a:p>
          <a:p>
            <a:r>
              <a:rPr lang="ru-RU" dirty="0"/>
              <a:t>   1. </a:t>
            </a:r>
            <a:r>
              <a:rPr lang="ru-RU" dirty="0" err="1"/>
              <a:t>Намагайтеся</a:t>
            </a:r>
            <a:r>
              <a:rPr lang="ru-RU" dirty="0"/>
              <a:t> </a:t>
            </a:r>
            <a:r>
              <a:rPr lang="ru-RU" dirty="0" err="1"/>
              <a:t>дістати</a:t>
            </a:r>
            <a:r>
              <a:rPr lang="ru-RU" dirty="0"/>
              <a:t> </a:t>
            </a:r>
            <a:r>
              <a:rPr lang="ru-RU" dirty="0" err="1"/>
              <a:t>якомога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і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викидайте</a:t>
            </a:r>
            <a:r>
              <a:rPr lang="ru-RU" dirty="0"/>
              <a:t>.</a:t>
            </a:r>
          </a:p>
          <a:p>
            <a:r>
              <a:rPr lang="ru-RU" dirty="0"/>
              <a:t>   2. </a:t>
            </a:r>
            <a:r>
              <a:rPr lang="ru-RU" dirty="0" err="1"/>
              <a:t>Записуйте</a:t>
            </a:r>
            <a:r>
              <a:rPr lang="ru-RU" dirty="0"/>
              <a:t> </a:t>
            </a:r>
            <a:r>
              <a:rPr lang="ru-RU" dirty="0" err="1"/>
              <a:t>кожне</a:t>
            </a:r>
            <a:r>
              <a:rPr lang="ru-RU" dirty="0"/>
              <a:t> </a:t>
            </a:r>
            <a:r>
              <a:rPr lang="ru-RU" dirty="0" err="1"/>
              <a:t>інтерв'ю</a:t>
            </a:r>
            <a:r>
              <a:rPr lang="ru-RU" dirty="0"/>
              <a:t> і </a:t>
            </a:r>
            <a:r>
              <a:rPr lang="ru-RU" dirty="0" err="1"/>
              <a:t>підшивайте</a:t>
            </a:r>
            <a:r>
              <a:rPr lang="ru-RU" dirty="0"/>
              <a:t> </a:t>
            </a:r>
            <a:r>
              <a:rPr lang="ru-RU" dirty="0" err="1"/>
              <a:t>замітки</a:t>
            </a:r>
            <a:r>
              <a:rPr lang="ru-RU" dirty="0"/>
              <a:t>.</a:t>
            </a:r>
          </a:p>
          <a:p>
            <a:r>
              <a:rPr lang="ru-RU" dirty="0"/>
              <a:t>   3. Будьте </a:t>
            </a:r>
            <a:r>
              <a:rPr lang="ru-RU" dirty="0" err="1"/>
              <a:t>наполегливими</a:t>
            </a:r>
            <a:r>
              <a:rPr lang="ru-RU" dirty="0"/>
              <a:t>.</a:t>
            </a:r>
          </a:p>
          <a:p>
            <a:r>
              <a:rPr lang="ru-RU" dirty="0"/>
              <a:t>   4. </a:t>
            </a:r>
            <a:r>
              <a:rPr lang="ru-RU" dirty="0" err="1"/>
              <a:t>Повертайтеся</a:t>
            </a:r>
            <a:r>
              <a:rPr lang="ru-RU" dirty="0"/>
              <a:t> до "</a:t>
            </a:r>
            <a:r>
              <a:rPr lang="ru-RU" dirty="0" err="1"/>
              <a:t>старих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".</a:t>
            </a:r>
          </a:p>
          <a:p>
            <a:r>
              <a:rPr lang="ru-RU" dirty="0"/>
              <a:t>   5. </a:t>
            </a:r>
            <a:r>
              <a:rPr lang="ru-RU" dirty="0" err="1"/>
              <a:t>Оберігайте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.</a:t>
            </a:r>
          </a:p>
          <a:p>
            <a:r>
              <a:rPr lang="ru-RU" dirty="0"/>
              <a:t>   6.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домогтися</a:t>
            </a:r>
            <a:r>
              <a:rPr lang="ru-RU" dirty="0"/>
              <a:t>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редакції</a:t>
            </a:r>
            <a:r>
              <a:rPr lang="ru-RU" dirty="0"/>
              <a:t>. </a:t>
            </a:r>
            <a:r>
              <a:rPr lang="ru-RU" dirty="0" err="1"/>
              <a:t>Краще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хто-небудь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куратором </a:t>
            </a:r>
            <a:r>
              <a:rPr lang="ru-RU" dirty="0" err="1"/>
              <a:t>розслідування</a:t>
            </a:r>
            <a:r>
              <a:rPr lang="ru-RU" dirty="0"/>
              <a:t> і </a:t>
            </a:r>
            <a:r>
              <a:rPr lang="ru-RU" dirty="0" err="1"/>
              <a:t>виступав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"</a:t>
            </a:r>
            <a:r>
              <a:rPr lang="ru-RU" dirty="0" err="1"/>
              <a:t>свіжою</a:t>
            </a:r>
            <a:r>
              <a:rPr lang="ru-RU" dirty="0"/>
              <a:t> головою".</a:t>
            </a:r>
          </a:p>
          <a:p>
            <a:r>
              <a:rPr lang="ru-RU" dirty="0"/>
              <a:t>   7. </a:t>
            </a:r>
            <a:r>
              <a:rPr lang="ru-RU" dirty="0" err="1"/>
              <a:t>Підпільна</a:t>
            </a:r>
            <a:r>
              <a:rPr lang="ru-RU" dirty="0"/>
              <a:t> робота.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зважуватися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тема </a:t>
            </a:r>
            <a:r>
              <a:rPr lang="ru-RU" dirty="0" err="1"/>
              <a:t>справді</a:t>
            </a:r>
            <a:r>
              <a:rPr lang="ru-RU" dirty="0"/>
              <a:t> становить </a:t>
            </a: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громадський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, </a:t>
            </a:r>
            <a:r>
              <a:rPr lang="ru-RU" dirty="0" err="1"/>
              <a:t>журналіст</a:t>
            </a:r>
            <a:r>
              <a:rPr lang="ru-RU" dirty="0"/>
              <a:t> </a:t>
            </a:r>
            <a:r>
              <a:rPr lang="ru-RU" dirty="0" err="1"/>
              <a:t>спирається</a:t>
            </a:r>
            <a:r>
              <a:rPr lang="ru-RU" dirty="0"/>
              <a:t> на великий </a:t>
            </a:r>
            <a:r>
              <a:rPr lang="ru-RU" dirty="0" err="1"/>
              <a:t>професійний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погодив усе з </a:t>
            </a:r>
            <a:r>
              <a:rPr lang="ru-RU" dirty="0" err="1"/>
              <a:t>кимось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керівництва</a:t>
            </a:r>
            <a:r>
              <a:rPr lang="ru-RU" dirty="0"/>
              <a:t> </a:t>
            </a:r>
            <a:r>
              <a:rPr lang="ru-RU" dirty="0" err="1"/>
              <a:t>редакції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959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</TotalTime>
  <Words>572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 Windows</cp:lastModifiedBy>
  <cp:revision>5</cp:revision>
  <dcterms:created xsi:type="dcterms:W3CDTF">2013-11-01T18:09:00Z</dcterms:created>
  <dcterms:modified xsi:type="dcterms:W3CDTF">2013-11-01T19:02:00Z</dcterms:modified>
</cp:coreProperties>
</file>