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052736"/>
            <a:ext cx="7772400" cy="2304256"/>
          </a:xfrm>
        </p:spPr>
        <p:txBody>
          <a:bodyPr/>
          <a:lstStyle/>
          <a:p>
            <a:r>
              <a:rPr lang="uk-UA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Презентація на тему:</a:t>
            </a:r>
            <a:br>
              <a:rPr lang="uk-UA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“Засоби</a:t>
            </a:r>
            <a:r>
              <a:rPr lang="uk-UA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Масової </a:t>
            </a:r>
            <a:r>
              <a:rPr lang="uk-UA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Інформації”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11960" y="3789040"/>
            <a:ext cx="3992488" cy="2448272"/>
          </a:xfrm>
        </p:spPr>
        <p:txBody>
          <a:bodyPr/>
          <a:lstStyle/>
          <a:p>
            <a:r>
              <a:rPr lang="uk-UA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Виконала:</a:t>
            </a:r>
          </a:p>
          <a:p>
            <a:r>
              <a:rPr lang="uk-UA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Учениця 11 – А класу</a:t>
            </a:r>
          </a:p>
          <a:p>
            <a:r>
              <a:rPr lang="uk-UA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Твердохліб</a:t>
            </a:r>
            <a:r>
              <a:rPr lang="uk-UA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Анжеліка</a:t>
            </a:r>
            <a:endParaRPr lang="ru-RU" b="1" i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9"/>
            <a:ext cx="8229600" cy="2736303"/>
          </a:xfrm>
        </p:spPr>
        <p:txBody>
          <a:bodyPr/>
          <a:lstStyle/>
          <a:p>
            <a:pPr>
              <a:buNone/>
            </a:pPr>
            <a:r>
              <a:rPr lang="uk-UA" i="1" dirty="0" smtClean="0"/>
              <a:t>Засоби масової інформації (ЗМІ) – форми розповсюдження інформації, спрямовані на охоплення необмеженого кола осіб, з метою інформування про події, явища у світі, конкретній країні тощо.</a:t>
            </a:r>
            <a:endParaRPr lang="ru-RU" i="1" dirty="0"/>
          </a:p>
        </p:txBody>
      </p:sp>
      <p:pic>
        <p:nvPicPr>
          <p:cNvPr id="1026" name="Picture 2" descr="C:\Users\Anzhela\Desktop\ЗМИ\ZMI_Arbeitsplatz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2780928"/>
            <a:ext cx="5380543" cy="3573016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Функції, характерні ЗМІ</a:t>
            </a:r>
            <a:endParaRPr lang="ru-RU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публічність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необмежене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неперсоніфіковане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коло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споживачів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);</a:t>
            </a:r>
            <a:b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наявність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спеціальних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технічних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засобів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  <a:b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непряма,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розділена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просторі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часі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взаємодія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комунікаційних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парт1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нерів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  <a:b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непостійний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характер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аудиторії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  <a:b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переважна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односпрямованість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впливу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комунікатора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реципієнта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b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 smtClean="0"/>
              <a:t>Способи інформування</a:t>
            </a: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75856" y="4581128"/>
            <a:ext cx="2232248" cy="9361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40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Преса</a:t>
            </a:r>
            <a:endParaRPr lang="ru-RU" sz="4000" b="1" i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 descr="C:\Users\Anzhela\Desktop\ЗМИ\77+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340768"/>
            <a:ext cx="3870430" cy="3096344"/>
          </a:xfrm>
          <a:prstGeom prst="rect">
            <a:avLst/>
          </a:prstGeom>
          <a:noFill/>
        </p:spPr>
      </p:pic>
      <p:pic>
        <p:nvPicPr>
          <p:cNvPr id="2051" name="Picture 3" descr="C:\Users\Anzhela\Desktop\ЗМИ\523b0e3d-5560-bd74-5560-bd7bab1d49a3.photo.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3968" y="1340768"/>
            <a:ext cx="4114801" cy="288032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07704" y="5085184"/>
            <a:ext cx="4608512" cy="936104"/>
          </a:xfrm>
        </p:spPr>
        <p:txBody>
          <a:bodyPr/>
          <a:lstStyle/>
          <a:p>
            <a:pPr>
              <a:buNone/>
            </a:pPr>
            <a:r>
              <a:rPr lang="uk-UA" b="1" i="1" dirty="0" smtClean="0"/>
              <a:t>Телевізор, Інтернет</a:t>
            </a:r>
            <a:endParaRPr lang="ru-RU" b="1" i="1" dirty="0"/>
          </a:p>
        </p:txBody>
      </p:sp>
      <p:pic>
        <p:nvPicPr>
          <p:cNvPr id="3074" name="Picture 2" descr="C:\Users\Anzhela\Desktop\ЗМИ\azefvtzia2g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476672"/>
            <a:ext cx="3433494" cy="25922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5" name="Picture 3" descr="C:\Users\Anzhela\Desktop\ЗМИ\google_privacy01-e22b47965b8819a61acd11eff952fc31e8d91e30-s6-c30-600x35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20072" y="620688"/>
            <a:ext cx="3332942" cy="1944216"/>
          </a:xfrm>
          <a:prstGeom prst="rect">
            <a:avLst/>
          </a:prstGeom>
          <a:noFill/>
        </p:spPr>
      </p:pic>
      <p:pic>
        <p:nvPicPr>
          <p:cNvPr id="3076" name="Picture 4" descr="C:\Users\Anzhela\Desktop\ЗМИ\RSS-4.2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63888" y="2708920"/>
            <a:ext cx="3069817" cy="22253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hee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99792" y="4221088"/>
            <a:ext cx="3538736" cy="936104"/>
          </a:xfrm>
        </p:spPr>
        <p:txBody>
          <a:bodyPr/>
          <a:lstStyle/>
          <a:p>
            <a:pPr>
              <a:buNone/>
            </a:pPr>
            <a:r>
              <a:rPr lang="uk-UA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Інтерв’ю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098" name="Picture 2" descr="C:\Users\Anzhela\Desktop\ЗМИ\zmi16-07-09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150891">
            <a:off x="467544" y="908720"/>
            <a:ext cx="3096344" cy="3096344"/>
          </a:xfrm>
          <a:prstGeom prst="rect">
            <a:avLst/>
          </a:prstGeom>
          <a:noFill/>
        </p:spPr>
      </p:pic>
      <p:pic>
        <p:nvPicPr>
          <p:cNvPr id="4099" name="Picture 3" descr="C:\Users\Anzhela\Desktop\ЗМИ\ZMI_Arbeitsplatz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400162">
            <a:off x="4211960" y="764704"/>
            <a:ext cx="4445859" cy="2952328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847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8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Дякую за увагу!</a:t>
            </a:r>
            <a:endParaRPr lang="ru-RU" sz="8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newsflash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69</Words>
  <Application>Microsoft Office PowerPoint</Application>
  <PresentationFormat>Экран (4:3)</PresentationFormat>
  <Paragraphs>12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Презентація на тему: “Засоби Масової Інформації”</vt:lpstr>
      <vt:lpstr>Слайд 2</vt:lpstr>
      <vt:lpstr>Функції, характерні ЗМІ</vt:lpstr>
      <vt:lpstr>Способи інформування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на тему: “Засоби Масової Інформації”</dc:title>
  <dc:creator>Анжелика</dc:creator>
  <cp:lastModifiedBy>Anzhela</cp:lastModifiedBy>
  <cp:revision>7</cp:revision>
  <dcterms:created xsi:type="dcterms:W3CDTF">2014-01-01T18:40:11Z</dcterms:created>
  <dcterms:modified xsi:type="dcterms:W3CDTF">2014-01-01T20:28:49Z</dcterms:modified>
</cp:coreProperties>
</file>