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2063" autoAdjust="0"/>
  </p:normalViewPr>
  <p:slideViewPr>
    <p:cSldViewPr>
      <p:cViewPr varScale="1">
        <p:scale>
          <a:sx n="68" d="100"/>
          <a:sy n="68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4E4A-64BF-4685-BCC1-1DD8DC5545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A6EE-A0EF-4049-AF56-0DF898E5C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A6EE-A0EF-4049-AF56-0DF898E5C9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A6EE-A0EF-4049-AF56-0DF898E5C9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A6EE-A0EF-4049-AF56-0DF898E5C9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EFDE-8A12-478D-9B74-625D4F4F17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3514-37A1-4C55-AEE1-6C8AD0045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іанене\проект\презентація з прикарпаття\233275_tekstura_uzory_sinij_fon_oboi_1920x120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1571612"/>
            <a:ext cx="61090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u="dotDotDash" dirty="0" err="1" smtClean="0">
                <a:solidFill>
                  <a:srgbClr val="FF0000"/>
                </a:solidFill>
              </a:rPr>
              <a:t>Г</a:t>
            </a:r>
            <a:r>
              <a:rPr lang="ru-RU" sz="6000" b="1" i="1" u="dotDotDash" dirty="0" err="1" smtClean="0"/>
              <a:t>уцульська</a:t>
            </a:r>
            <a:r>
              <a:rPr lang="ru-RU" sz="6000" b="1" i="1" u="dotDotDash" dirty="0" smtClean="0"/>
              <a:t> </a:t>
            </a:r>
            <a:r>
              <a:rPr lang="ru-RU" sz="6000" b="1" i="1" u="dotDotDash" dirty="0" smtClean="0">
                <a:solidFill>
                  <a:srgbClr val="FF0000"/>
                </a:solidFill>
              </a:rPr>
              <a:t>к</a:t>
            </a:r>
            <a:r>
              <a:rPr lang="ru-RU" sz="6000" b="1" i="1" u="dotDotDash" dirty="0" smtClean="0"/>
              <a:t>ухня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4143380"/>
            <a:ext cx="2422971" cy="954107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err="1" smtClean="0">
                <a:solidFill>
                  <a:srgbClr val="002060"/>
                </a:solidFill>
              </a:rPr>
              <a:t>Підготувала</a:t>
            </a:r>
            <a:r>
              <a:rPr lang="ru-RU" sz="2800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uk-UA" sz="2800" i="1" dirty="0" err="1" smtClean="0">
                <a:solidFill>
                  <a:srgbClr val="002060"/>
                </a:solidFill>
              </a:rPr>
              <a:t>Уршеджук</a:t>
            </a:r>
            <a:r>
              <a:rPr lang="uk-UA" sz="2800" i="1" dirty="0" smtClean="0">
                <a:solidFill>
                  <a:srgbClr val="002060"/>
                </a:solidFill>
              </a:rPr>
              <a:t> Ю.І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14290"/>
            <a:ext cx="3752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err="1" smtClean="0">
                <a:solidFill>
                  <a:srgbClr val="00B0F0"/>
                </a:solidFill>
              </a:rPr>
              <a:t>Верховинська</a:t>
            </a:r>
            <a:r>
              <a:rPr lang="ru-RU" sz="2000" i="1" dirty="0" smtClean="0">
                <a:solidFill>
                  <a:srgbClr val="00B0F0"/>
                </a:solidFill>
              </a:rPr>
              <a:t> ЗОШ І-ІІІ </a:t>
            </a:r>
            <a:r>
              <a:rPr lang="ru-RU" sz="2000" i="1" dirty="0" err="1" smtClean="0">
                <a:solidFill>
                  <a:srgbClr val="00B0F0"/>
                </a:solidFill>
              </a:rPr>
              <a:t>ступенів</a:t>
            </a: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endParaRPr lang="ru-RU" sz="2000" i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457890"/>
            <a:ext cx="1909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B0F0"/>
                </a:solidFill>
              </a:rPr>
              <a:t>Верховина 2013</a:t>
            </a:r>
            <a:endParaRPr lang="ru-RU" sz="2000" i="1" dirty="0">
              <a:solidFill>
                <a:srgbClr val="00B0F0"/>
              </a:solidFill>
            </a:endParaRPr>
          </a:p>
        </p:txBody>
      </p:sp>
      <p:pic>
        <p:nvPicPr>
          <p:cNvPr id="8" name="Picture 3" descr="C:\Documents and Settings\Admin\Рабочий стол\1282609879_aqua_1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000372"/>
            <a:ext cx="478634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іанене\проект\презентація з прикарпаття\Bankoboev.Ru_sini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572428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vare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928670"/>
            <a:ext cx="4572000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>
            <a:spAutoFit/>
          </a:bodyPr>
          <a:lstStyle/>
          <a:p>
            <a:pPr algn="ctr"/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Admin\Рабочий стол\1282609879_aqua_1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1000108"/>
            <a:ext cx="4572000" cy="5016758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Гуцульська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кухня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</a:t>
            </a:r>
          </a:p>
          <a:p>
            <a:pPr algn="ctr"/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 культурна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спадщина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народу, як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неоціненний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здобуток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пишатися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забувати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презентація з прикарпаття\Bankoboev.Ru_sinii_fon_s_cve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929354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Новая папка (2)\32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929066"/>
            <a:ext cx="8001024" cy="2554545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Гуцульська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кухня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створювалась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тому вона в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відбиває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народу а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культуру.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презентація з прикарпаття\blue-background-and-flowers-1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Новая папка (2)\32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8" descr="Описание: http://www.google.com.ua/url?source=imglanding&amp;ct=img&amp;q=http://ukraine2012.gov.ua/upload/resize_cache/iblock/4df/350_245_2/4dfced49ebbb0f0cf7fd5e22bbcd0869.jpg&amp;sa=X&amp;ei=77HcUIKZKtDQ4QT284CwCg&amp;ved=0CAkQ8wc4FA&amp;usg=AFQjCNG2bmQeRwBnAyQMcbKS6IiIR1NLx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428868"/>
            <a:ext cx="8143932" cy="49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0"/>
            <a:ext cx="8143932" cy="3539430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Гуцульська кухня, як і багато відомих кухонь світу, відрізняється своєю самобутністю і своєрідністю. 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рецептах, яких налічується більше 5 тисяч, з легкістю поєднуються такі продукти, як буряк, свиняче сало, пшеничне борошно.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ku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17872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err="1" smtClean="0"/>
              <a:t>Своєрідність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гуцульської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ї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кухні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виражається</a:t>
            </a:r>
            <a:r>
              <a:rPr lang="ru-RU" sz="3200" b="1" i="1" dirty="0" smtClean="0"/>
              <a:t>: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85992"/>
            <a:ext cx="8572560" cy="2677656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err="1" smtClean="0"/>
              <a:t>по-перше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використанні</a:t>
            </a:r>
            <a:r>
              <a:rPr lang="ru-RU" sz="2800" b="1" dirty="0" smtClean="0"/>
              <a:t> таких </a:t>
            </a:r>
            <a:r>
              <a:rPr lang="ru-RU" sz="2800" b="1" dirty="0" err="1" smtClean="0"/>
              <a:t>продуктів</a:t>
            </a:r>
            <a:r>
              <a:rPr lang="ru-RU" sz="2800" b="1" dirty="0" smtClean="0"/>
              <a:t>, як свинина, сало, </a:t>
            </a:r>
            <a:r>
              <a:rPr lang="ru-RU" sz="2800" b="1" dirty="0" err="1" smtClean="0"/>
              <a:t>буряк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пшеничне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борошно</a:t>
            </a:r>
            <a:r>
              <a:rPr lang="ru-RU" sz="2800" b="1" dirty="0" smtClean="0"/>
              <a:t>;</a:t>
            </a:r>
            <a:endParaRPr lang="en-US" sz="2800" b="1" dirty="0" smtClean="0"/>
          </a:p>
          <a:p>
            <a:r>
              <a:rPr lang="ru-RU" sz="2800" b="1" dirty="0" smtClean="0"/>
              <a:t>   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/>
              <a:t>по-друге</a:t>
            </a:r>
            <a:r>
              <a:rPr lang="ru-RU" sz="2800" b="1" dirty="0" smtClean="0"/>
              <a:t> </a:t>
            </a:r>
            <a:r>
              <a:rPr lang="ru-RU" sz="2800" b="1" dirty="0" smtClean="0"/>
              <a:t>у </a:t>
            </a:r>
            <a:r>
              <a:rPr lang="ru-RU" sz="2800" b="1" dirty="0" err="1" smtClean="0"/>
              <a:t>технології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приготування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їжі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теплова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обробка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великої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кількості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продуктів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фоні</a:t>
            </a:r>
            <a:r>
              <a:rPr lang="ru-RU" sz="2800" b="1" dirty="0" smtClean="0"/>
              <a:t> одного основного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визначального</a:t>
            </a:r>
            <a:endParaRPr lang="ru-RU" sz="28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282609879_aqua_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000372"/>
            <a:ext cx="7500990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Вона давно одержала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далеко за межами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531"/>
                <a:gridCol w="1861167"/>
                <a:gridCol w="4774302"/>
              </a:tblGrid>
              <a:tr h="210518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</a:t>
                      </a:r>
                      <a:r>
                        <a:rPr lang="uk-UA" sz="2400" b="1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1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</a:t>
                      </a:r>
                      <a:r>
                        <a:rPr lang="uk-UA" sz="2400" b="1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</a:t>
                      </a:r>
                      <a:endParaRPr lang="ru-RU" sz="2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Рідкі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Борщ, </a:t>
                      </a: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Гречаний</a:t>
                      </a:r>
                      <a:r>
                        <a:rPr lang="ru-RU" sz="20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суп,</a:t>
                      </a: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Затірка</a:t>
                      </a: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Капусняк,Квасок</a:t>
                      </a: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Крупник, </a:t>
                      </a: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Куліш,Лемішка,Огірочник</a:t>
                      </a: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Соломаха</a:t>
                      </a: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algn="ctr"/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Холодник,Юшка,Щерба</a:t>
                      </a:r>
                      <a:endParaRPr lang="ru-RU" sz="20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45557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u="none" dirty="0" smtClean="0"/>
                        <a:t>Другі страви</a:t>
                      </a:r>
                      <a:endParaRPr lang="ru-RU" sz="2400" b="1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Вареники,Верещака,Галушки,Голубці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Гречаники,Гурка,Деруни,Душенина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Завиванець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Картопляники,Кендюх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</a:p>
                    <a:p>
                      <a:pPr algn="ctr"/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Кров'янка,Крученики,Полядвиця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Січеники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Хляки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ґляґи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Холодець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Шпундра,Язик</a:t>
                      </a:r>
                      <a:endParaRPr lang="ru-RU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0725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Гарніри</a:t>
                      </a:r>
                      <a:r>
                        <a:rPr lang="ru-RU" sz="2400" b="1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закуски</a:t>
                      </a:r>
                      <a:endParaRPr lang="ru-RU" sz="240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Банош,Гречана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каша,Каша,Квашена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капуста,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Книш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та 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книшики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,Корж, Кулеша,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Лемішка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гойданка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Малай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Налисники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Пампушка,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Потапці,Сало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Смалець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Тетеря</a:t>
                      </a:r>
                      <a:r>
                        <a:rPr lang="ru-RU" sz="2000" u="none" kern="1200" baseline="3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,Шкварки</a:t>
                      </a:r>
                      <a:endParaRPr lang="ru-RU" sz="20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13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Приправи</a:t>
                      </a:r>
                      <a:r>
                        <a:rPr lang="ru-RU" sz="2400" b="1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та </a:t>
                      </a:r>
                      <a:r>
                        <a:rPr lang="ru-RU" sz="24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спеції</a:t>
                      </a:r>
                      <a:endParaRPr lang="ru-RU" sz="2400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Хрін</a:t>
                      </a: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Часник</a:t>
                      </a:r>
                      <a:endParaRPr lang="ru-RU" sz="20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713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Молочні</a:t>
                      </a:r>
                      <a:r>
                        <a:rPr lang="ru-RU" sz="2400" b="1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страви</a:t>
                      </a:r>
                      <a:endParaRPr lang="ru-RU" sz="2400" b="1" i="1" u="none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Бринза,Маслянка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Морозиво,Пряжене</a:t>
                      </a:r>
                      <a:r>
                        <a:rPr lang="ru-RU" sz="20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молоко,Ряжанка</a:t>
                      </a:r>
                      <a:endParaRPr lang="ru-RU" sz="20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801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Десерти</a:t>
                      </a:r>
                      <a:r>
                        <a:rPr lang="ru-RU" sz="2400" b="1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та </a:t>
                      </a:r>
                      <a:r>
                        <a:rPr lang="ru-RU" sz="24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ласощі</a:t>
                      </a:r>
                      <a:endParaRPr lang="ru-RU" sz="2400" b="1" i="1" u="none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Бублики,Ватрушки,Вергуни,Зубці</a:t>
                      </a:r>
                      <a:r>
                        <a:rPr lang="ru-RU" sz="2000" u="none" kern="1200" baseline="30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20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ru-RU" sz="200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Кваша</a:t>
                      </a:r>
                      <a:r>
                        <a:rPr lang="ru-RU" sz="2000" u="none" kern="1200" baseline="30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Кисіль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Мандрика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Млинці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Оладки,Папушники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Пиріжки,Пиріг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Плетеники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Присканці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Пряники,Путря</a:t>
                      </a:r>
                      <a:r>
                        <a:rPr lang="ru-RU" sz="2000" u="none" kern="1200" baseline="30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, </a:t>
                      </a:r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Пухкеники,Сирники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Сметанники,Соложеник,Стовпці</a:t>
                      </a:r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Стуленики,Черешнянка</a:t>
                      </a:r>
                      <a:endParaRPr lang="ru-RU" sz="2000" u="none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22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Алкогольні</a:t>
                      </a:r>
                      <a:r>
                        <a:rPr lang="ru-RU" sz="2400" b="1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напої</a:t>
                      </a:r>
                      <a:endParaRPr lang="ru-RU" sz="2400" b="1" i="1" u="none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Варенуха,Горілка,Запіканка,Малинівка,Медовуха,Спотикач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Цитринівка</a:t>
                      </a:r>
                      <a:endParaRPr lang="ru-RU" sz="20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713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Безалкогольні</a:t>
                      </a:r>
                      <a:r>
                        <a:rPr lang="ru-RU" sz="2400" b="1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напої</a:t>
                      </a:r>
                      <a:endParaRPr lang="ru-RU" sz="24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Квас,Кисляк,Молоко,Компот</a:t>
                      </a:r>
                      <a:endParaRPr lang="ru-RU" sz="20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922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Ритуальна кухня</a:t>
                      </a:r>
                      <a:endParaRPr lang="ru-RU" sz="2400" b="1" i="1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Калита,Коровай,Крашанка,Кутя,Лежен,Паска,Узвар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lang="ru-RU" sz="20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Шишки,Шулики</a:t>
                      </a:r>
                      <a:endParaRPr lang="ru-RU" sz="20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 (2)\osobennosti-v-kukhne-regionov-ukrainy-gutsulskaya-kukhnya-v-ivano-frankovskoy-oblasti-banush-s-grib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0"/>
            <a:ext cx="4917757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i="1" dirty="0" smtClean="0"/>
              <a:t>Рецепт кулеші із грибами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3116"/>
            <a:ext cx="3214710" cy="3170099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інгредієнти</a:t>
            </a:r>
            <a:r>
              <a:rPr lang="ru-RU" sz="2000" b="1" dirty="0" smtClean="0"/>
              <a:t>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Кукурудзяна</a:t>
            </a:r>
            <a:r>
              <a:rPr lang="ru-RU" sz="2000" b="1" dirty="0" smtClean="0"/>
              <a:t> крупа - 200 г</a:t>
            </a:r>
          </a:p>
          <a:p>
            <a:r>
              <a:rPr lang="ru-RU" sz="2000" b="1" dirty="0" smtClean="0"/>
              <a:t>- Вершки 10% - 1 пачка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Печериці</a:t>
            </a:r>
            <a:r>
              <a:rPr lang="ru-RU" sz="2000" b="1" dirty="0" smtClean="0"/>
              <a:t> - 100 г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Куряче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філе</a:t>
            </a:r>
            <a:r>
              <a:rPr lang="ru-RU" sz="2000" b="1" dirty="0" smtClean="0"/>
              <a:t> - 150 г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Оливкова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</a:t>
            </a:r>
            <a:r>
              <a:rPr lang="ru-RU" sz="2000" b="1" dirty="0" smtClean="0"/>
              <a:t> - ​​2 ст. ложки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Суміш</a:t>
            </a:r>
            <a:r>
              <a:rPr lang="ru-RU" sz="2000" b="1" dirty="0" smtClean="0"/>
              <a:t> трав - 1 ст. ложка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Сіль</a:t>
            </a:r>
            <a:r>
              <a:rPr lang="ru-RU" sz="2000" b="1" dirty="0" smtClean="0"/>
              <a:t> за смаком.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857233"/>
            <a:ext cx="5572164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dirty="0" err="1" smtClean="0"/>
              <a:t>Гриби</a:t>
            </a:r>
            <a:r>
              <a:rPr lang="ru-RU" dirty="0" smtClean="0"/>
              <a:t> </a:t>
            </a:r>
            <a:r>
              <a:rPr lang="ru-RU" dirty="0" err="1" smtClean="0"/>
              <a:t>мілко</a:t>
            </a:r>
            <a:r>
              <a:rPr lang="ru-RU" dirty="0" smtClean="0"/>
              <a:t> </a:t>
            </a:r>
            <a:r>
              <a:rPr lang="ru-RU" dirty="0" err="1" smtClean="0"/>
              <a:t>порізати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смажити</a:t>
            </a:r>
            <a:r>
              <a:rPr lang="ru-RU" dirty="0" smtClean="0"/>
              <a:t> до </a:t>
            </a:r>
            <a:r>
              <a:rPr lang="ru-RU" dirty="0" err="1" smtClean="0"/>
              <a:t>готовності</a:t>
            </a:r>
            <a:r>
              <a:rPr lang="ru-RU" dirty="0" smtClean="0"/>
              <a:t> на маленькому </a:t>
            </a:r>
            <a:r>
              <a:rPr lang="ru-RU" dirty="0" err="1" smtClean="0"/>
              <a:t>вогні</a:t>
            </a:r>
            <a:r>
              <a:rPr lang="ru-RU" dirty="0" smtClean="0"/>
              <a:t>.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меленного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000240"/>
            <a:ext cx="5572164" cy="3416320"/>
          </a:xfrm>
          <a:prstGeom prst="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2.Молоко </a:t>
            </a:r>
            <a:r>
              <a:rPr lang="ru-RU" dirty="0"/>
              <a:t>довести до </a:t>
            </a:r>
            <a:r>
              <a:rPr lang="ru-RU" dirty="0" err="1"/>
              <a:t>кипіння</a:t>
            </a:r>
            <a:r>
              <a:rPr lang="ru-RU" dirty="0"/>
              <a:t>.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щіпку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 З </a:t>
            </a:r>
            <a:r>
              <a:rPr lang="ru-RU" dirty="0" err="1"/>
              <a:t>сіллю</a:t>
            </a:r>
            <a:r>
              <a:rPr lang="ru-RU" dirty="0"/>
              <a:t> не </a:t>
            </a:r>
            <a:r>
              <a:rPr lang="ru-RU" dirty="0" err="1"/>
              <a:t>переборщити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бринза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солона.</a:t>
            </a:r>
          </a:p>
          <a:p>
            <a:r>
              <a:rPr lang="ru-RU" dirty="0" smtClean="0"/>
              <a:t>3.Всипати </a:t>
            </a:r>
            <a:r>
              <a:rPr lang="ru-RU" dirty="0"/>
              <a:t>в молоко тонкою </a:t>
            </a:r>
            <a:r>
              <a:rPr lang="ru-RU" dirty="0" err="1"/>
              <a:t>струєю</a:t>
            </a:r>
            <a:r>
              <a:rPr lang="ru-RU" dirty="0"/>
              <a:t> (принцип </a:t>
            </a:r>
            <a:r>
              <a:rPr lang="ru-RU" dirty="0" err="1"/>
              <a:t>готування</a:t>
            </a:r>
            <a:r>
              <a:rPr lang="ru-RU" dirty="0"/>
              <a:t> манки) </a:t>
            </a:r>
            <a:r>
              <a:rPr lang="ru-RU" dirty="0" err="1"/>
              <a:t>кукурудзяну</a:t>
            </a:r>
            <a:r>
              <a:rPr lang="ru-RU" dirty="0"/>
              <a:t> крупу. Крупа повинна бути </a:t>
            </a:r>
            <a:r>
              <a:rPr lang="ru-RU" dirty="0" err="1"/>
              <a:t>дрібного</a:t>
            </a:r>
            <a:r>
              <a:rPr lang="ru-RU" dirty="0"/>
              <a:t> помолу.</a:t>
            </a:r>
          </a:p>
          <a:p>
            <a:r>
              <a:rPr lang="ru-RU" dirty="0" smtClean="0"/>
              <a:t>4.Постійно </a:t>
            </a:r>
            <a:r>
              <a:rPr lang="ru-RU" dirty="0" err="1"/>
              <a:t>помішуючи</a:t>
            </a:r>
            <a:r>
              <a:rPr lang="ru-RU" dirty="0"/>
              <a:t> </a:t>
            </a:r>
            <a:r>
              <a:rPr lang="ru-RU" dirty="0" err="1"/>
              <a:t>варити</a:t>
            </a:r>
            <a:r>
              <a:rPr lang="ru-RU" dirty="0"/>
              <a:t> до </a:t>
            </a:r>
            <a:r>
              <a:rPr lang="ru-RU" dirty="0" err="1"/>
              <a:t>загустіння</a:t>
            </a:r>
            <a:r>
              <a:rPr lang="ru-RU" dirty="0"/>
              <a:t> на маленькому </a:t>
            </a:r>
            <a:r>
              <a:rPr lang="ru-RU" dirty="0" err="1"/>
              <a:t>вогні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води. </a:t>
            </a:r>
            <a:r>
              <a:rPr lang="ru-RU" dirty="0" err="1"/>
              <a:t>Приблизний</a:t>
            </a:r>
            <a:r>
              <a:rPr lang="ru-RU" dirty="0"/>
              <a:t> час </a:t>
            </a:r>
            <a:r>
              <a:rPr lang="ru-RU" dirty="0" err="1"/>
              <a:t>варіння</a:t>
            </a:r>
            <a:r>
              <a:rPr lang="ru-RU" dirty="0"/>
              <a:t> 10-15 </a:t>
            </a:r>
            <a:r>
              <a:rPr lang="ru-RU" dirty="0" err="1"/>
              <a:t>хвилин</a:t>
            </a:r>
            <a:r>
              <a:rPr lang="ru-RU" dirty="0"/>
              <a:t>. </a:t>
            </a:r>
            <a:r>
              <a:rPr lang="ru-RU" dirty="0" err="1"/>
              <a:t>Вимкнути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. </a:t>
            </a:r>
            <a:r>
              <a:rPr lang="ru-RU" dirty="0" err="1"/>
              <a:t>Додати</a:t>
            </a:r>
            <a:r>
              <a:rPr lang="ru-RU" dirty="0"/>
              <a:t> вершкового масла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накрити</a:t>
            </a:r>
            <a:r>
              <a:rPr lang="ru-RU" dirty="0"/>
              <a:t> </a:t>
            </a:r>
            <a:r>
              <a:rPr lang="ru-RU" dirty="0" err="1"/>
              <a:t>кришкою</a:t>
            </a:r>
            <a:r>
              <a:rPr lang="ru-RU" dirty="0"/>
              <a:t>.</a:t>
            </a:r>
          </a:p>
          <a:p>
            <a:r>
              <a:rPr lang="ru-RU" dirty="0" smtClean="0"/>
              <a:t>5.Викласти</a:t>
            </a:r>
            <a:r>
              <a:rPr lang="ru-RU" dirty="0"/>
              <a:t> </a:t>
            </a:r>
            <a:r>
              <a:rPr lang="ru-RU" dirty="0" err="1"/>
              <a:t>банош</a:t>
            </a:r>
            <a:r>
              <a:rPr lang="ru-RU" dirty="0"/>
              <a:t> у </a:t>
            </a:r>
            <a:r>
              <a:rPr lang="ru-RU" dirty="0" err="1"/>
              <a:t>горнятко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357826"/>
            <a:ext cx="5572164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6.Засипати </a:t>
            </a:r>
            <a:r>
              <a:rPr lang="ru-RU" dirty="0" err="1"/>
              <a:t>бринзою</a:t>
            </a:r>
            <a:r>
              <a:rPr lang="ru-RU" dirty="0"/>
              <a:t>. І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викласти</a:t>
            </a:r>
            <a:r>
              <a:rPr lang="ru-RU" dirty="0"/>
              <a:t> </a:t>
            </a:r>
            <a:r>
              <a:rPr lang="ru-RU" dirty="0" err="1"/>
              <a:t>смажені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309</Words>
  <Application>Microsoft Office PowerPoint</Application>
  <PresentationFormat>Экран (4:3)</PresentationFormat>
  <Paragraphs>70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2013-12-04T18:12:28Z</dcterms:created>
  <dcterms:modified xsi:type="dcterms:W3CDTF">2013-12-04T20:02:35Z</dcterms:modified>
</cp:coreProperties>
</file>