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5" r:id="rId9"/>
    <p:sldId id="266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1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5E3B-124F-4A83-8020-E42CBC22FD97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FD46A950-832D-4BF1-9888-608A74D5E10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5E3B-124F-4A83-8020-E42CBC22FD97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A950-832D-4BF1-9888-608A74D5E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5E3B-124F-4A83-8020-E42CBC22FD97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FD46A950-832D-4BF1-9888-608A74D5E1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5E3B-124F-4A83-8020-E42CBC22FD97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A950-832D-4BF1-9888-608A74D5E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5E3B-124F-4A83-8020-E42CBC22FD97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FD46A950-832D-4BF1-9888-608A74D5E10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5E3B-124F-4A83-8020-E42CBC22FD97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A950-832D-4BF1-9888-608A74D5E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5E3B-124F-4A83-8020-E42CBC22FD97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A950-832D-4BF1-9888-608A74D5E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5E3B-124F-4A83-8020-E42CBC22FD97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A950-832D-4BF1-9888-608A74D5E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5E3B-124F-4A83-8020-E42CBC22FD97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A950-832D-4BF1-9888-608A74D5E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5E3B-124F-4A83-8020-E42CBC22FD97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A950-832D-4BF1-9888-608A74D5E1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5E3B-124F-4A83-8020-E42CBC22FD97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A950-832D-4BF1-9888-608A74D5E1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6975E3B-124F-4A83-8020-E42CBC22FD97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D46A950-832D-4BF1-9888-608A74D5E1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893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852936"/>
            <a:ext cx="8686800" cy="2160241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400" b="1" i="1" dirty="0" err="1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Державний</a:t>
            </a:r>
            <a:r>
              <a:rPr lang="ru-RU" sz="4400" b="1" i="1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музей </a:t>
            </a:r>
            <a:r>
              <a:rPr lang="ru-RU" sz="4400" b="1" i="1" dirty="0" err="1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образотворчих</a:t>
            </a:r>
            <a:r>
              <a:rPr lang="ru-RU" sz="4400" b="1" i="1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4400" b="1" i="1" dirty="0" err="1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мистецтв</a:t>
            </a:r>
            <a:r>
              <a:rPr lang="ru-RU" sz="4400" b="1" i="1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4400" b="1" i="1" dirty="0" err="1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імені</a:t>
            </a:r>
            <a:r>
              <a:rPr lang="ru-RU" sz="4400" b="1" i="1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О. С. </a:t>
            </a:r>
            <a:r>
              <a:rPr lang="ru-RU" sz="4400" b="1" i="1" dirty="0" err="1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Пушкіна</a:t>
            </a:r>
            <a:r>
              <a:rPr lang="ru-RU" sz="4400" b="1" i="1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4400" b="1" i="1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ru-RU" sz="4400" b="1" i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733256"/>
            <a:ext cx="8001000" cy="5334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07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egodnya.ua/img/forall/a/10285/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"/>
            <a:ext cx="9250213" cy="686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89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айл:Gm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576"/>
            <a:ext cx="9136565" cy="685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1844824"/>
            <a:ext cx="590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Державний</a:t>
            </a:r>
            <a:r>
              <a:rPr lang="ru-RU" sz="2400" b="1" dirty="0" smtClean="0"/>
              <a:t> музей </a:t>
            </a:r>
            <a:r>
              <a:rPr lang="ru-RU" sz="2400" b="1" dirty="0" err="1" smtClean="0"/>
              <a:t>образотворчих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мистецтв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імені</a:t>
            </a:r>
            <a:r>
              <a:rPr lang="ru-RU" sz="2400" b="1" dirty="0" smtClean="0"/>
              <a:t> О. С. </a:t>
            </a:r>
            <a:r>
              <a:rPr lang="ru-RU" sz="2400" b="1" dirty="0" err="1" smtClean="0"/>
              <a:t>Пушкіна</a:t>
            </a:r>
            <a:r>
              <a:rPr lang="ru-RU" sz="2400" dirty="0" smtClean="0"/>
              <a:t> — </a:t>
            </a:r>
            <a:r>
              <a:rPr lang="ru-RU" sz="2400" dirty="0" err="1" smtClean="0"/>
              <a:t>найбільший</a:t>
            </a:r>
            <a:r>
              <a:rPr lang="ru-RU" sz="2400" dirty="0" smtClean="0"/>
              <a:t> музей </a:t>
            </a:r>
            <a:r>
              <a:rPr lang="ru-RU" sz="2400" dirty="0" err="1" smtClean="0"/>
              <a:t>майстрів</a:t>
            </a:r>
            <a:r>
              <a:rPr lang="ru-RU" sz="2400" dirty="0" smtClean="0"/>
              <a:t> закордонного </a:t>
            </a:r>
            <a:r>
              <a:rPr lang="ru-RU" sz="2400" dirty="0" err="1" smtClean="0"/>
              <a:t>мистецтва</a:t>
            </a:r>
            <a:r>
              <a:rPr lang="ru-RU" sz="2400" dirty="0" smtClean="0"/>
              <a:t> в </a:t>
            </a:r>
            <a:r>
              <a:rPr lang="ru-RU" sz="2400" dirty="0" err="1" smtClean="0"/>
              <a:t>Москві</a:t>
            </a:r>
            <a:r>
              <a:rPr lang="ru-RU" sz="2400" dirty="0" smtClean="0"/>
              <a:t>.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урочисто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відкритий</a:t>
            </a:r>
            <a:r>
              <a:rPr lang="ru-RU" sz="2400" dirty="0" smtClean="0"/>
              <a:t>  13 </a:t>
            </a:r>
            <a:r>
              <a:rPr lang="ru-RU" sz="2400" dirty="0" err="1" smtClean="0"/>
              <a:t>червня</a:t>
            </a:r>
            <a:r>
              <a:rPr lang="ru-RU" sz="2400" dirty="0" smtClean="0"/>
              <a:t> 1812 року.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2758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72816"/>
            <a:ext cx="8640960" cy="4381832"/>
          </a:xfrm>
        </p:spPr>
        <p:txBody>
          <a:bodyPr/>
          <a:lstStyle/>
          <a:p>
            <a:r>
              <a:rPr lang="ru-RU" dirty="0" err="1" smtClean="0">
                <a:effectLst/>
              </a:rPr>
              <a:t>Історія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виникнення</a:t>
            </a:r>
            <a:r>
              <a:rPr lang="ru-RU" dirty="0">
                <a:effectLst/>
              </a:rPr>
              <a:t> музея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Файл:Moscow University, 1820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93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3298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Файл:Ivan tsveta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4" y="1103942"/>
            <a:ext cx="3314700" cy="47339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1916634"/>
            <a:ext cx="39604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+mj-lt"/>
              </a:rPr>
              <a:t>Потужним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ініціатором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створення</a:t>
            </a:r>
            <a:r>
              <a:rPr lang="ru-RU" sz="2800" dirty="0">
                <a:latin typeface="+mj-lt"/>
              </a:rPr>
              <a:t> музею в </a:t>
            </a:r>
            <a:r>
              <a:rPr lang="ru-RU" sz="2800" dirty="0" err="1">
                <a:latin typeface="+mj-lt"/>
              </a:rPr>
              <a:t>Москві</a:t>
            </a:r>
            <a:r>
              <a:rPr lang="ru-RU" sz="2800" dirty="0">
                <a:latin typeface="+mj-lt"/>
              </a:rPr>
              <a:t> в межах </a:t>
            </a:r>
            <a:r>
              <a:rPr lang="ru-RU" sz="2800" dirty="0" err="1">
                <a:latin typeface="+mj-lt"/>
              </a:rPr>
              <a:t>Московського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університету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виступив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професор</a:t>
            </a:r>
            <a:r>
              <a:rPr lang="ru-RU" sz="2800" dirty="0">
                <a:latin typeface="+mj-lt"/>
              </a:rPr>
              <a:t> В. </a:t>
            </a:r>
            <a:r>
              <a:rPr lang="ru-RU" sz="2800" dirty="0" err="1">
                <a:latin typeface="+mj-lt"/>
              </a:rPr>
              <a:t>Цветаєв</a:t>
            </a:r>
            <a:r>
              <a:rPr lang="ru-RU" sz="2800" dirty="0">
                <a:latin typeface="+mj-lt"/>
              </a:rPr>
              <a:t> у </a:t>
            </a:r>
            <a:r>
              <a:rPr lang="ru-RU" sz="2800" dirty="0">
                <a:latin typeface="+mj-lt"/>
                <a:hlinkClick r:id="rId3" tooltip="1893"/>
              </a:rPr>
              <a:t>1893</a:t>
            </a:r>
            <a:r>
              <a:rPr lang="ru-RU" sz="2800" dirty="0">
                <a:latin typeface="+mj-lt"/>
              </a:rPr>
              <a:t> </a:t>
            </a:r>
            <a:r>
              <a:rPr lang="ru-RU" sz="2800" dirty="0" err="1">
                <a:latin typeface="+mj-lt"/>
              </a:rPr>
              <a:t>році</a:t>
            </a:r>
            <a:r>
              <a:rPr lang="ru-RU" sz="2800" dirty="0">
                <a:latin typeface="+mj-lt"/>
              </a:rPr>
              <a:t>.</a:t>
            </a:r>
          </a:p>
        </p:txBody>
      </p:sp>
      <p:pic>
        <p:nvPicPr>
          <p:cNvPr id="5124" name="Picture 4" descr="Файл:Nechaev-Malts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94366"/>
            <a:ext cx="3960440" cy="51530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5849" y="2119674"/>
            <a:ext cx="38147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err="1" smtClean="0">
                <a:latin typeface="+mj-lt"/>
              </a:rPr>
              <a:t>Ю.Нєчаев</a:t>
            </a:r>
            <a:r>
              <a:rPr lang="ru-RU" sz="2800" i="1" dirty="0" smtClean="0">
                <a:latin typeface="+mj-lt"/>
              </a:rPr>
              <a:t>-Мальцев, меценат,  </a:t>
            </a:r>
            <a:r>
              <a:rPr lang="ru-RU" sz="2800" i="1" dirty="0" err="1" smtClean="0">
                <a:latin typeface="+mj-lt"/>
              </a:rPr>
              <a:t>вніс</a:t>
            </a:r>
            <a:r>
              <a:rPr lang="ru-RU" sz="2800" i="1" dirty="0" smtClean="0">
                <a:latin typeface="+mj-lt"/>
              </a:rPr>
              <a:t> великий </a:t>
            </a:r>
            <a:r>
              <a:rPr lang="ru-RU" sz="2800" i="1" dirty="0" err="1" smtClean="0">
                <a:latin typeface="+mj-lt"/>
              </a:rPr>
              <a:t>внесок</a:t>
            </a:r>
            <a:r>
              <a:rPr lang="ru-RU" sz="2800" i="1" dirty="0" smtClean="0">
                <a:latin typeface="+mj-lt"/>
              </a:rPr>
              <a:t> у </a:t>
            </a:r>
            <a:r>
              <a:rPr lang="ru-RU" sz="2800" i="1" dirty="0" err="1" smtClean="0">
                <a:latin typeface="+mj-lt"/>
              </a:rPr>
              <a:t>розвиток</a:t>
            </a:r>
            <a:r>
              <a:rPr lang="ru-RU" sz="2800" i="1" dirty="0" smtClean="0">
                <a:latin typeface="+mj-lt"/>
              </a:rPr>
              <a:t> музею.</a:t>
            </a:r>
            <a:endParaRPr lang="ru-RU" sz="2800" i="1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4564" y="6038563"/>
            <a:ext cx="52816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+mj-lt"/>
              </a:rPr>
              <a:t>Проект музею </a:t>
            </a:r>
            <a:r>
              <a:rPr lang="ru-RU" sz="2000" i="1" dirty="0" err="1" smtClean="0">
                <a:latin typeface="+mj-lt"/>
              </a:rPr>
              <a:t>був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 err="1" smtClean="0">
                <a:latin typeface="+mj-lt"/>
              </a:rPr>
              <a:t>втілений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 err="1">
                <a:latin typeface="+mj-lt"/>
              </a:rPr>
              <a:t>московським</a:t>
            </a:r>
            <a:r>
              <a:rPr lang="ru-RU" sz="2000" i="1" dirty="0">
                <a:latin typeface="+mj-lt"/>
              </a:rPr>
              <a:t> </a:t>
            </a:r>
            <a:r>
              <a:rPr lang="ru-RU" sz="2000" i="1" dirty="0" err="1">
                <a:latin typeface="+mj-lt"/>
              </a:rPr>
              <a:t>архітектором</a:t>
            </a:r>
            <a:r>
              <a:rPr lang="ru-RU" sz="2000" i="1" dirty="0">
                <a:latin typeface="+mj-lt"/>
              </a:rPr>
              <a:t> 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b="1" i="1" dirty="0" err="1" smtClean="0">
                <a:latin typeface="+mj-lt"/>
              </a:rPr>
              <a:t>Р.Клейном</a:t>
            </a:r>
            <a:r>
              <a:rPr lang="ru-RU" sz="2000" i="1" dirty="0" smtClean="0">
                <a:latin typeface="+mj-lt"/>
              </a:rPr>
              <a:t>.</a:t>
            </a:r>
            <a:r>
              <a:rPr lang="ru-RU" sz="2000" i="1" dirty="0">
                <a:latin typeface="+mj-lt"/>
              </a:rPr>
              <a:t> </a:t>
            </a:r>
          </a:p>
        </p:txBody>
      </p:sp>
      <p:pic>
        <p:nvPicPr>
          <p:cNvPr id="5126" name="Picture 6" descr="Roman Klein 1890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418" y="628170"/>
            <a:ext cx="3960440" cy="541927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9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.beta.rian.ru/images/15171/34/151713403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90"/>
            <a:ext cx="10462820" cy="688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66967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+mj-lt"/>
              </a:rPr>
              <a:t>Музей </a:t>
            </a:r>
            <a:r>
              <a:rPr lang="ru-RU" sz="3200" b="1" i="1" dirty="0" err="1">
                <a:solidFill>
                  <a:srgbClr val="FF0000"/>
                </a:solidFill>
                <a:latin typeface="+mj-lt"/>
              </a:rPr>
              <a:t>урочисто</a:t>
            </a:r>
            <a:r>
              <a:rPr lang="ru-RU" sz="32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+mj-lt"/>
              </a:rPr>
              <a:t>відкрили</a:t>
            </a:r>
            <a:r>
              <a:rPr lang="ru-RU" sz="3200" b="1" i="1" dirty="0">
                <a:solidFill>
                  <a:srgbClr val="FF0000"/>
                </a:solidFill>
                <a:latin typeface="+mj-lt"/>
              </a:rPr>
              <a:t> 31 </a:t>
            </a:r>
            <a:r>
              <a:rPr lang="ru-RU" sz="3200" b="1" i="1" dirty="0" err="1">
                <a:solidFill>
                  <a:srgbClr val="FF0000"/>
                </a:solidFill>
                <a:latin typeface="+mj-lt"/>
              </a:rPr>
              <a:t>травня</a:t>
            </a:r>
            <a:r>
              <a:rPr lang="ru-RU" sz="3200" b="1" i="1" dirty="0">
                <a:solidFill>
                  <a:srgbClr val="FF0000"/>
                </a:solidFill>
                <a:latin typeface="+mj-lt"/>
              </a:rPr>
              <a:t> 1912 року за старим стилем. </a:t>
            </a:r>
            <a:r>
              <a:rPr lang="ru-RU" sz="3200" b="1" i="1" dirty="0" err="1">
                <a:solidFill>
                  <a:srgbClr val="FF0000"/>
                </a:solidFill>
                <a:latin typeface="+mj-lt"/>
              </a:rPr>
              <a:t>Його</a:t>
            </a:r>
            <a:r>
              <a:rPr lang="ru-RU" sz="3200" b="1" i="1" dirty="0">
                <a:solidFill>
                  <a:srgbClr val="FF0000"/>
                </a:solidFill>
                <a:latin typeface="+mj-lt"/>
              </a:rPr>
              <a:t> перша </a:t>
            </a:r>
            <a:r>
              <a:rPr lang="ru-RU" sz="3200" b="1" i="1" dirty="0" err="1">
                <a:solidFill>
                  <a:srgbClr val="FF0000"/>
                </a:solidFill>
                <a:latin typeface="+mj-lt"/>
              </a:rPr>
              <a:t>назва</a:t>
            </a:r>
            <a:r>
              <a:rPr lang="ru-RU" sz="3200" b="1" i="1" dirty="0">
                <a:solidFill>
                  <a:srgbClr val="FF0000"/>
                </a:solidFill>
                <a:latin typeface="+mj-lt"/>
              </a:rPr>
              <a:t> — Музей </a:t>
            </a:r>
            <a:r>
              <a:rPr lang="ru-RU" sz="3200" b="1" i="1" dirty="0" err="1">
                <a:solidFill>
                  <a:srgbClr val="FF0000"/>
                </a:solidFill>
                <a:latin typeface="+mj-lt"/>
              </a:rPr>
              <a:t>красних</a:t>
            </a:r>
            <a:r>
              <a:rPr lang="ru-RU" sz="32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+mj-lt"/>
              </a:rPr>
              <a:t>мистецтв</a:t>
            </a:r>
            <a:r>
              <a:rPr lang="ru-RU" sz="3200" b="1" i="1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24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80928"/>
            <a:ext cx="8686800" cy="2520280"/>
          </a:xfrm>
        </p:spPr>
        <p:txBody>
          <a:bodyPr/>
          <a:lstStyle/>
          <a:p>
            <a:r>
              <a:rPr lang="ru-RU" sz="6600" dirty="0" err="1">
                <a:effectLst/>
              </a:rPr>
              <a:t>Зміна</a:t>
            </a:r>
            <a:r>
              <a:rPr lang="ru-RU" sz="6600" dirty="0">
                <a:effectLst/>
              </a:rPr>
              <a:t> </a:t>
            </a:r>
            <a:r>
              <a:rPr lang="ru-RU" sz="6600" dirty="0" err="1">
                <a:effectLst/>
              </a:rPr>
              <a:t>концепції</a:t>
            </a:r>
            <a:r>
              <a:rPr lang="ru-RU" sz="6600" dirty="0">
                <a:effectLst/>
              </a:rPr>
              <a:t> музея</a:t>
            </a:r>
            <a:br>
              <a:rPr lang="ru-RU" sz="6600" dirty="0">
                <a:effectLst/>
              </a:rPr>
            </a:b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188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айл:Bartolomeo Colleoni ca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852" y="57619"/>
            <a:ext cx="3407647" cy="46292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rostir.museum/images/2(5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685" y="4997613"/>
            <a:ext cx="6105944" cy="18666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Файл:Aphrodite of Milos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7700" y="8519"/>
            <a:ext cx="4803596" cy="711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Файл:Ariadne pushki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414" y="8519"/>
            <a:ext cx="3270963" cy="24835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commons/thumb/d/dd/Boy_splinter_pushkin.jpg/96px-Boy_splinter_pushki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629" y="2292845"/>
            <a:ext cx="1915223" cy="23940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749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0"/>
            <a:ext cx="295843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 err="1">
                <a:latin typeface="+mj-lt"/>
              </a:rPr>
              <a:t>Фаюмські</a:t>
            </a:r>
            <a:r>
              <a:rPr lang="ru-RU" sz="4800" i="1" dirty="0">
                <a:latin typeface="+mj-lt"/>
              </a:rPr>
              <a:t> </a:t>
            </a:r>
            <a:endParaRPr lang="ru-RU" sz="4800" i="1" dirty="0" smtClean="0">
              <a:latin typeface="+mj-lt"/>
            </a:endParaRPr>
          </a:p>
          <a:p>
            <a:r>
              <a:rPr lang="ru-RU" sz="4800" i="1" dirty="0" err="1" smtClean="0">
                <a:latin typeface="+mj-lt"/>
              </a:rPr>
              <a:t>портрети</a:t>
            </a:r>
            <a:endParaRPr lang="ru-RU" sz="4800" i="1" dirty="0">
              <a:latin typeface="+mj-lt"/>
            </a:endParaRPr>
          </a:p>
        </p:txBody>
      </p:sp>
      <p:pic>
        <p:nvPicPr>
          <p:cNvPr id="3074" name="Picture 2" descr="Файл:Fayum-Man-Gold-Cr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6" y="188640"/>
            <a:ext cx="254476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thumb/3/34/Fayum-86.jpg/78px-Fayum-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666" y="2060848"/>
            <a:ext cx="2615158" cy="402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commons/thumb/c/cf/Fayum_pushkin.jpg/99px-Fayum_pushk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83520"/>
            <a:ext cx="2966564" cy="359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upload.wikimedia.org/wikipedia/commons/thumb/9/92/Fayum_pushkin_ilbello.jpg/66px-Fayum_pushkin_ilbell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187" y="3412271"/>
            <a:ext cx="1712897" cy="311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9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384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76</TotalTime>
  <Words>74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Decatur</vt:lpstr>
      <vt:lpstr>Державний музей образотворчих мистецтв імені О. С. Пушкіна </vt:lpstr>
      <vt:lpstr>Презентация PowerPoint</vt:lpstr>
      <vt:lpstr>Історія виникнення музея </vt:lpstr>
      <vt:lpstr>Презентация PowerPoint</vt:lpstr>
      <vt:lpstr>Презентация PowerPoint</vt:lpstr>
      <vt:lpstr>Зміна концепції музея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Державний музей образотворчих мистецтв імені О. С. Пушкіна</dc:title>
  <dc:creator>asus</dc:creator>
  <cp:lastModifiedBy>asus</cp:lastModifiedBy>
  <cp:revision>7</cp:revision>
  <dcterms:created xsi:type="dcterms:W3CDTF">2012-03-23T20:07:44Z</dcterms:created>
  <dcterms:modified xsi:type="dcterms:W3CDTF">2012-03-24T09:30:24Z</dcterms:modified>
</cp:coreProperties>
</file>