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24.01.2013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3344416" cy="1470025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Batang" pitchFamily="18" charset="-127"/>
                <a:ea typeface="Batang" pitchFamily="18" charset="-127"/>
              </a:rPr>
              <a:t>Юридичні</a:t>
            </a:r>
            <a:r>
              <a:rPr lang="ru-RU" dirty="0" smtClean="0">
                <a:latin typeface="Batang" pitchFamily="18" charset="-127"/>
                <a:ea typeface="Batang" pitchFamily="18" charset="-127"/>
              </a:rPr>
              <a:t> </a:t>
            </a:r>
            <a:br>
              <a:rPr lang="ru-RU" dirty="0" smtClean="0">
                <a:latin typeface="Batang" pitchFamily="18" charset="-127"/>
                <a:ea typeface="Batang" pitchFamily="18" charset="-127"/>
              </a:rPr>
            </a:br>
            <a:r>
              <a:rPr lang="ru-RU" dirty="0" smtClean="0">
                <a:latin typeface="Batang" pitchFamily="18" charset="-127"/>
                <a:ea typeface="Batang" pitchFamily="18" charset="-127"/>
              </a:rPr>
              <a:t>задачі</a:t>
            </a:r>
            <a:endParaRPr lang="ru-RU" dirty="0"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4" name="Рисунок 3" descr="2c8a387e9216b3_big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64229" y="2348880"/>
            <a:ext cx="6324195" cy="3794517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25 </a:t>
            </a:r>
            <a:r>
              <a:rPr lang="ru-RU" dirty="0" smtClean="0"/>
              <a:t>березня</a:t>
            </a:r>
            <a:r>
              <a:rPr lang="ru-RU" dirty="0" smtClean="0"/>
              <a:t> 2009 р. </a:t>
            </a:r>
            <a:r>
              <a:rPr lang="ru-RU" dirty="0" smtClean="0"/>
              <a:t>Олексій</a:t>
            </a:r>
            <a:r>
              <a:rPr lang="ru-RU" dirty="0" smtClean="0"/>
              <a:t> </a:t>
            </a:r>
            <a:r>
              <a:rPr lang="ru-RU" dirty="0" smtClean="0"/>
              <a:t>уклав</a:t>
            </a:r>
            <a:r>
              <a:rPr lang="ru-RU" dirty="0" smtClean="0"/>
              <a:t> </a:t>
            </a:r>
            <a:r>
              <a:rPr lang="ru-RU" dirty="0" smtClean="0"/>
              <a:t>договір</a:t>
            </a:r>
            <a:r>
              <a:rPr lang="ru-RU" dirty="0" smtClean="0"/>
              <a:t> </a:t>
            </a:r>
            <a:r>
              <a:rPr lang="ru-RU" dirty="0" smtClean="0"/>
              <a:t>позики</a:t>
            </a:r>
            <a:r>
              <a:rPr lang="ru-RU" dirty="0" smtClean="0"/>
              <a:t> </a:t>
            </a:r>
            <a:r>
              <a:rPr lang="ru-RU" dirty="0" smtClean="0"/>
              <a:t>із</a:t>
            </a:r>
            <a:r>
              <a:rPr lang="ru-RU" dirty="0" smtClean="0"/>
              <a:t> Петром. За </a:t>
            </a:r>
            <a:r>
              <a:rPr lang="ru-RU" dirty="0" smtClean="0"/>
              <a:t>цим</a:t>
            </a:r>
            <a:r>
              <a:rPr lang="ru-RU" dirty="0" smtClean="0"/>
              <a:t> договором </a:t>
            </a:r>
            <a:r>
              <a:rPr lang="ru-RU" dirty="0" smtClean="0"/>
              <a:t>Олексій</a:t>
            </a:r>
            <a:r>
              <a:rPr lang="ru-RU" dirty="0" smtClean="0"/>
              <a:t> </a:t>
            </a:r>
            <a:r>
              <a:rPr lang="ru-RU" dirty="0" smtClean="0"/>
              <a:t>отримав</a:t>
            </a:r>
            <a:r>
              <a:rPr lang="ru-RU" dirty="0" smtClean="0"/>
              <a:t> </a:t>
            </a:r>
            <a:r>
              <a:rPr lang="ru-RU" dirty="0" smtClean="0"/>
              <a:t>від</a:t>
            </a:r>
            <a:r>
              <a:rPr lang="ru-RU" dirty="0" smtClean="0"/>
              <a:t> Петра </a:t>
            </a:r>
            <a:r>
              <a:rPr lang="ru-RU" dirty="0" smtClean="0"/>
              <a:t>строком</a:t>
            </a:r>
            <a:r>
              <a:rPr lang="ru-RU" dirty="0" smtClean="0"/>
              <a:t> на два роки </a:t>
            </a:r>
            <a:r>
              <a:rPr lang="ru-RU" dirty="0" smtClean="0"/>
              <a:t>п’ятдесят</a:t>
            </a:r>
            <a:r>
              <a:rPr lang="ru-RU" dirty="0" smtClean="0"/>
              <a:t> </a:t>
            </a:r>
            <a:r>
              <a:rPr lang="ru-RU" dirty="0" smtClean="0"/>
              <a:t>тисяч</a:t>
            </a:r>
            <a:r>
              <a:rPr lang="ru-RU" dirty="0" smtClean="0"/>
              <a:t> </a:t>
            </a:r>
            <a:r>
              <a:rPr lang="ru-RU" dirty="0" smtClean="0"/>
              <a:t>грн</a:t>
            </a:r>
            <a:r>
              <a:rPr lang="ru-RU" dirty="0" smtClean="0"/>
              <a:t>., а </a:t>
            </a:r>
            <a:r>
              <a:rPr lang="ru-RU" dirty="0" smtClean="0"/>
              <a:t>після</a:t>
            </a:r>
            <a:r>
              <a:rPr lang="ru-RU" dirty="0" smtClean="0"/>
              <a:t> </a:t>
            </a:r>
            <a:r>
              <a:rPr lang="ru-RU" dirty="0" smtClean="0"/>
              <a:t>закінчення</a:t>
            </a:r>
            <a:r>
              <a:rPr lang="ru-RU" dirty="0" smtClean="0"/>
              <a:t> строку договору </a:t>
            </a:r>
            <a:r>
              <a:rPr lang="ru-RU" dirty="0" smtClean="0"/>
              <a:t>мав</a:t>
            </a:r>
            <a:r>
              <a:rPr lang="ru-RU" dirty="0" smtClean="0"/>
              <a:t> </a:t>
            </a:r>
            <a:r>
              <a:rPr lang="ru-RU" dirty="0" smtClean="0"/>
              <a:t>повернути</a:t>
            </a:r>
            <a:r>
              <a:rPr lang="ru-RU" dirty="0" smtClean="0"/>
              <a:t> </a:t>
            </a:r>
            <a:r>
              <a:rPr lang="ru-RU" dirty="0" smtClean="0"/>
              <a:t>шістдесят</a:t>
            </a:r>
            <a:r>
              <a:rPr lang="ru-RU" dirty="0" smtClean="0"/>
              <a:t> </a:t>
            </a:r>
            <a:r>
              <a:rPr lang="ru-RU" dirty="0" smtClean="0"/>
              <a:t>тисяч</a:t>
            </a:r>
            <a:r>
              <a:rPr lang="ru-RU" dirty="0" smtClean="0"/>
              <a:t> </a:t>
            </a:r>
            <a:r>
              <a:rPr lang="ru-RU" dirty="0" smtClean="0"/>
              <a:t>грн</a:t>
            </a:r>
            <a:r>
              <a:rPr lang="ru-RU" dirty="0" smtClean="0"/>
              <a:t>. 25 </a:t>
            </a:r>
            <a:r>
              <a:rPr lang="ru-RU" dirty="0" smtClean="0"/>
              <a:t>квітня</a:t>
            </a:r>
            <a:r>
              <a:rPr lang="ru-RU" dirty="0" smtClean="0"/>
              <a:t> 2009р. </a:t>
            </a:r>
            <a:r>
              <a:rPr lang="ru-RU" dirty="0" smtClean="0"/>
              <a:t>Олексій</a:t>
            </a:r>
            <a:r>
              <a:rPr lang="ru-RU" dirty="0" smtClean="0"/>
              <a:t> </a:t>
            </a:r>
            <a:r>
              <a:rPr lang="ru-RU" dirty="0" smtClean="0"/>
              <a:t>раптово</a:t>
            </a:r>
            <a:r>
              <a:rPr lang="ru-RU" dirty="0" smtClean="0"/>
              <a:t> помер. Про смерть </a:t>
            </a:r>
            <a:r>
              <a:rPr lang="ru-RU" dirty="0" smtClean="0"/>
              <a:t>Олексія</a:t>
            </a:r>
            <a:r>
              <a:rPr lang="ru-RU" dirty="0" smtClean="0"/>
              <a:t> Петро </a:t>
            </a:r>
            <a:r>
              <a:rPr lang="ru-RU" dirty="0" smtClean="0"/>
              <a:t>дізнався</a:t>
            </a:r>
            <a:r>
              <a:rPr lang="ru-RU" dirty="0" smtClean="0"/>
              <a:t> 25 </a:t>
            </a:r>
            <a:r>
              <a:rPr lang="ru-RU" dirty="0" smtClean="0"/>
              <a:t>червня</a:t>
            </a:r>
            <a:r>
              <a:rPr lang="ru-RU" dirty="0" smtClean="0"/>
              <a:t> 2009р. 25 </a:t>
            </a:r>
            <a:r>
              <a:rPr lang="ru-RU" dirty="0" smtClean="0"/>
              <a:t>жовтня</a:t>
            </a:r>
            <a:r>
              <a:rPr lang="ru-RU" dirty="0" smtClean="0"/>
              <a:t> 2009р. Петро </a:t>
            </a:r>
            <a:r>
              <a:rPr lang="ru-RU" dirty="0" smtClean="0"/>
              <a:t>пред’явив</a:t>
            </a:r>
            <a:r>
              <a:rPr lang="ru-RU" dirty="0" smtClean="0"/>
              <a:t> </a:t>
            </a:r>
            <a:r>
              <a:rPr lang="ru-RU" dirty="0" smtClean="0"/>
              <a:t>вимогу</a:t>
            </a:r>
            <a:r>
              <a:rPr lang="ru-RU" dirty="0" smtClean="0"/>
              <a:t> </a:t>
            </a:r>
            <a:r>
              <a:rPr lang="ru-RU" dirty="0" smtClean="0"/>
              <a:t>Микиті</a:t>
            </a:r>
            <a:r>
              <a:rPr lang="ru-RU" dirty="0" smtClean="0"/>
              <a:t>, </a:t>
            </a:r>
            <a:r>
              <a:rPr lang="ru-RU" dirty="0" smtClean="0"/>
              <a:t>який</a:t>
            </a:r>
            <a:r>
              <a:rPr lang="ru-RU" dirty="0" smtClean="0"/>
              <a:t> </a:t>
            </a:r>
            <a:r>
              <a:rPr lang="ru-RU" dirty="0" smtClean="0"/>
              <a:t>успадкував</a:t>
            </a:r>
            <a:r>
              <a:rPr lang="ru-RU" dirty="0" smtClean="0"/>
              <a:t> </a:t>
            </a:r>
            <a:r>
              <a:rPr lang="ru-RU" dirty="0" smtClean="0"/>
              <a:t>майно</a:t>
            </a:r>
            <a:r>
              <a:rPr lang="ru-RU" dirty="0" smtClean="0"/>
              <a:t> за </a:t>
            </a:r>
            <a:r>
              <a:rPr lang="ru-RU" dirty="0" smtClean="0"/>
              <a:t>Олексієм</a:t>
            </a:r>
            <a:r>
              <a:rPr lang="ru-RU" dirty="0" smtClean="0"/>
              <a:t>, </a:t>
            </a:r>
            <a:r>
              <a:rPr lang="ru-RU" dirty="0" smtClean="0"/>
              <a:t>негайного</a:t>
            </a:r>
            <a:r>
              <a:rPr lang="ru-RU" dirty="0" smtClean="0"/>
              <a:t> </a:t>
            </a:r>
            <a:r>
              <a:rPr lang="ru-RU" dirty="0" smtClean="0"/>
              <a:t>повернення</a:t>
            </a:r>
            <a:r>
              <a:rPr lang="ru-RU" dirty="0" smtClean="0"/>
              <a:t> боргу. При </a:t>
            </a:r>
            <a:r>
              <a:rPr lang="ru-RU" dirty="0" smtClean="0"/>
              <a:t>цьому</a:t>
            </a:r>
            <a:r>
              <a:rPr lang="ru-RU" dirty="0" smtClean="0"/>
              <a:t> Петро </a:t>
            </a:r>
            <a:r>
              <a:rPr lang="ru-RU" dirty="0" smtClean="0"/>
              <a:t>посилився</a:t>
            </a:r>
            <a:r>
              <a:rPr lang="ru-RU" dirty="0" smtClean="0"/>
              <a:t> на ч. 2 ст. 1281 ЦК </a:t>
            </a:r>
            <a:r>
              <a:rPr lang="ru-RU" dirty="0" smtClean="0"/>
              <a:t>відповідно</a:t>
            </a:r>
            <a:r>
              <a:rPr lang="ru-RU" dirty="0" smtClean="0"/>
              <a:t> до </a:t>
            </a:r>
            <a:r>
              <a:rPr lang="ru-RU" dirty="0" smtClean="0"/>
              <a:t>якої</a:t>
            </a:r>
            <a:r>
              <a:rPr lang="ru-RU" dirty="0" smtClean="0"/>
              <a:t> кредитор </a:t>
            </a:r>
            <a:r>
              <a:rPr lang="ru-RU" dirty="0" smtClean="0"/>
              <a:t>спадкодавця</a:t>
            </a:r>
            <a:r>
              <a:rPr lang="ru-RU" dirty="0" smtClean="0"/>
              <a:t> </a:t>
            </a:r>
            <a:r>
              <a:rPr lang="ru-RU" dirty="0" smtClean="0"/>
              <a:t>може</a:t>
            </a:r>
            <a:r>
              <a:rPr lang="ru-RU" dirty="0" smtClean="0"/>
              <a:t> </a:t>
            </a:r>
            <a:r>
              <a:rPr lang="ru-RU" dirty="0" smtClean="0"/>
              <a:t>пред’явити</a:t>
            </a:r>
            <a:r>
              <a:rPr lang="ru-RU" dirty="0" smtClean="0"/>
              <a:t> </a:t>
            </a:r>
            <a:r>
              <a:rPr lang="ru-RU" dirty="0" smtClean="0"/>
              <a:t>свої</a:t>
            </a:r>
            <a:r>
              <a:rPr lang="ru-RU" dirty="0" smtClean="0"/>
              <a:t> </a:t>
            </a:r>
            <a:r>
              <a:rPr lang="ru-RU" dirty="0" smtClean="0"/>
              <a:t>вимоги</a:t>
            </a:r>
            <a:r>
              <a:rPr lang="ru-RU" dirty="0" smtClean="0"/>
              <a:t> до </a:t>
            </a:r>
            <a:r>
              <a:rPr lang="ru-RU" dirty="0" smtClean="0"/>
              <a:t>спадкоємців</a:t>
            </a:r>
            <a:r>
              <a:rPr lang="ru-RU" dirty="0" smtClean="0"/>
              <a:t>, </a:t>
            </a:r>
            <a:r>
              <a:rPr lang="ru-RU" dirty="0" smtClean="0"/>
              <a:t>які</a:t>
            </a:r>
            <a:r>
              <a:rPr lang="ru-RU" dirty="0" smtClean="0"/>
              <a:t> </a:t>
            </a:r>
            <a:r>
              <a:rPr lang="ru-RU" dirty="0" smtClean="0"/>
              <a:t>прийняли</a:t>
            </a:r>
            <a:r>
              <a:rPr lang="ru-RU" dirty="0" smtClean="0"/>
              <a:t> </a:t>
            </a:r>
            <a:r>
              <a:rPr lang="ru-RU" dirty="0" smtClean="0"/>
              <a:t>спадщину</a:t>
            </a:r>
            <a:r>
              <a:rPr lang="ru-RU" dirty="0" smtClean="0"/>
              <a:t>, </a:t>
            </a:r>
            <a:r>
              <a:rPr lang="ru-RU" dirty="0" smtClean="0"/>
              <a:t>незалежно</a:t>
            </a:r>
            <a:r>
              <a:rPr lang="ru-RU" dirty="0" smtClean="0"/>
              <a:t> </a:t>
            </a:r>
            <a:r>
              <a:rPr lang="ru-RU" dirty="0" smtClean="0"/>
              <a:t>від</a:t>
            </a:r>
            <a:r>
              <a:rPr lang="ru-RU" dirty="0" smtClean="0"/>
              <a:t> </a:t>
            </a:r>
            <a:r>
              <a:rPr lang="ru-RU" dirty="0" smtClean="0"/>
              <a:t>настання</a:t>
            </a:r>
            <a:r>
              <a:rPr lang="ru-RU" dirty="0" smtClean="0"/>
              <a:t> строку </a:t>
            </a:r>
            <a:r>
              <a:rPr lang="ru-RU" dirty="0" smtClean="0"/>
              <a:t>вимоги</a:t>
            </a:r>
            <a:r>
              <a:rPr lang="ru-RU" dirty="0" smtClean="0"/>
              <a:t>. </a:t>
            </a:r>
            <a:r>
              <a:rPr lang="ru-RU" dirty="0" smtClean="0"/>
              <a:t>Чи</a:t>
            </a:r>
            <a:r>
              <a:rPr lang="ru-RU" dirty="0" smtClean="0"/>
              <a:t> </a:t>
            </a:r>
            <a:r>
              <a:rPr lang="ru-RU" dirty="0" smtClean="0"/>
              <a:t>є</a:t>
            </a:r>
            <a:r>
              <a:rPr lang="ru-RU" dirty="0" smtClean="0"/>
              <a:t> </a:t>
            </a:r>
            <a:r>
              <a:rPr lang="ru-RU" dirty="0" smtClean="0"/>
              <a:t>вимога</a:t>
            </a:r>
            <a:r>
              <a:rPr lang="ru-RU" dirty="0" smtClean="0"/>
              <a:t> Петра </a:t>
            </a:r>
            <a:r>
              <a:rPr lang="ru-RU" dirty="0" smtClean="0"/>
              <a:t>правомірною</a:t>
            </a:r>
            <a:r>
              <a:rPr lang="ru-RU" dirty="0" smtClean="0"/>
              <a:t>? Свою </a:t>
            </a:r>
            <a:r>
              <a:rPr lang="ru-RU" dirty="0" smtClean="0"/>
              <a:t>відповідь</a:t>
            </a:r>
            <a:r>
              <a:rPr lang="ru-RU" dirty="0" smtClean="0"/>
              <a:t> </a:t>
            </a:r>
            <a:r>
              <a:rPr lang="ru-RU" dirty="0" smtClean="0"/>
              <a:t>обґрунтуйте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4" name="Picture 2" descr="C:\Program Files\Microsoft Office\MEDIA\CAGCAT10\j021769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0"/>
            <a:ext cx="1747418" cy="169346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2" dur="250" autoRev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3" dur="250" autoRev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autoRev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Відповідь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Відповідно</a:t>
            </a:r>
            <a:r>
              <a:rPr lang="ru-RU" dirty="0" smtClean="0"/>
              <a:t> до ст. 1218 ЦК до складу </a:t>
            </a:r>
            <a:r>
              <a:rPr lang="ru-RU" dirty="0" smtClean="0"/>
              <a:t>спадщини</a:t>
            </a:r>
            <a:r>
              <a:rPr lang="ru-RU" dirty="0" smtClean="0"/>
              <a:t> </a:t>
            </a:r>
            <a:r>
              <a:rPr lang="ru-RU" dirty="0" smtClean="0"/>
              <a:t>входять</a:t>
            </a:r>
            <a:r>
              <a:rPr lang="ru-RU" dirty="0" smtClean="0"/>
              <a:t> </a:t>
            </a:r>
            <a:r>
              <a:rPr lang="ru-RU" dirty="0" smtClean="0"/>
              <a:t>усі</a:t>
            </a:r>
            <a:r>
              <a:rPr lang="ru-RU" dirty="0" smtClean="0"/>
              <a:t> права та </a:t>
            </a:r>
            <a:r>
              <a:rPr lang="ru-RU" dirty="0" smtClean="0"/>
              <a:t>обов’язки</a:t>
            </a:r>
            <a:r>
              <a:rPr lang="ru-RU" dirty="0" smtClean="0"/>
              <a:t>, </a:t>
            </a:r>
            <a:r>
              <a:rPr lang="ru-RU" dirty="0" smtClean="0"/>
              <a:t>що</a:t>
            </a:r>
            <a:r>
              <a:rPr lang="ru-RU" dirty="0" smtClean="0"/>
              <a:t> належали </a:t>
            </a:r>
            <a:r>
              <a:rPr lang="ru-RU" dirty="0" smtClean="0"/>
              <a:t>спадкодавцеві</a:t>
            </a:r>
            <a:r>
              <a:rPr lang="ru-RU" dirty="0" smtClean="0"/>
              <a:t> на момент </a:t>
            </a:r>
            <a:r>
              <a:rPr lang="ru-RU" dirty="0" smtClean="0"/>
              <a:t>відкриття</a:t>
            </a:r>
            <a:r>
              <a:rPr lang="ru-RU" dirty="0" smtClean="0"/>
              <a:t> </a:t>
            </a:r>
            <a:r>
              <a:rPr lang="ru-RU" dirty="0" smtClean="0"/>
              <a:t>спадщини</a:t>
            </a:r>
            <a:r>
              <a:rPr lang="ru-RU" dirty="0" smtClean="0"/>
              <a:t> </a:t>
            </a:r>
            <a:r>
              <a:rPr lang="ru-RU" dirty="0" smtClean="0"/>
              <a:t>і</a:t>
            </a:r>
            <a:r>
              <a:rPr lang="ru-RU" dirty="0" smtClean="0"/>
              <a:t> не </a:t>
            </a:r>
            <a:r>
              <a:rPr lang="ru-RU" dirty="0" smtClean="0"/>
              <a:t>припинилися</a:t>
            </a:r>
            <a:r>
              <a:rPr lang="ru-RU" dirty="0" smtClean="0"/>
              <a:t> </a:t>
            </a:r>
            <a:r>
              <a:rPr lang="ru-RU" dirty="0" smtClean="0"/>
              <a:t>внаслідок</a:t>
            </a:r>
            <a:r>
              <a:rPr lang="ru-RU" dirty="0" smtClean="0"/>
              <a:t> </a:t>
            </a:r>
            <a:r>
              <a:rPr lang="ru-RU" dirty="0" smtClean="0"/>
              <a:t>його</a:t>
            </a:r>
            <a:r>
              <a:rPr lang="ru-RU" dirty="0" smtClean="0"/>
              <a:t> </a:t>
            </a:r>
            <a:r>
              <a:rPr lang="ru-RU" dirty="0" smtClean="0"/>
              <a:t>смерті</a:t>
            </a:r>
            <a:r>
              <a:rPr lang="ru-RU" dirty="0" smtClean="0"/>
              <a:t>. </a:t>
            </a:r>
            <a:r>
              <a:rPr lang="ru-RU" dirty="0" smtClean="0"/>
              <a:t>Із</a:t>
            </a:r>
            <a:r>
              <a:rPr lang="ru-RU" dirty="0" smtClean="0"/>
              <a:t> </a:t>
            </a:r>
            <a:r>
              <a:rPr lang="ru-RU" dirty="0" smtClean="0"/>
              <a:t>змісту</a:t>
            </a:r>
            <a:r>
              <a:rPr lang="ru-RU" dirty="0" smtClean="0"/>
              <a:t> ст. 1219 ЦК </a:t>
            </a:r>
            <a:r>
              <a:rPr lang="ru-RU" dirty="0" smtClean="0"/>
              <a:t>можна</a:t>
            </a:r>
            <a:r>
              <a:rPr lang="ru-RU" dirty="0" smtClean="0"/>
              <a:t> </a:t>
            </a:r>
            <a:r>
              <a:rPr lang="ru-RU" dirty="0" smtClean="0"/>
              <a:t>зробити</a:t>
            </a:r>
            <a:r>
              <a:rPr lang="ru-RU" dirty="0" smtClean="0"/>
              <a:t> </a:t>
            </a:r>
            <a:r>
              <a:rPr lang="ru-RU" dirty="0" smtClean="0"/>
              <a:t>висновок</a:t>
            </a:r>
            <a:r>
              <a:rPr lang="ru-RU" dirty="0" smtClean="0"/>
              <a:t>, </a:t>
            </a:r>
            <a:r>
              <a:rPr lang="ru-RU" dirty="0" smtClean="0"/>
              <a:t>що</a:t>
            </a:r>
            <a:r>
              <a:rPr lang="ru-RU" dirty="0" smtClean="0"/>
              <a:t> </a:t>
            </a:r>
            <a:r>
              <a:rPr lang="ru-RU" dirty="0" smtClean="0"/>
              <a:t>обов’язок</a:t>
            </a:r>
            <a:r>
              <a:rPr lang="ru-RU" dirty="0" smtClean="0"/>
              <a:t> </a:t>
            </a:r>
            <a:r>
              <a:rPr lang="ru-RU" dirty="0" smtClean="0"/>
              <a:t>повернення</a:t>
            </a:r>
            <a:r>
              <a:rPr lang="ru-RU" dirty="0" smtClean="0"/>
              <a:t> боргу за договором </a:t>
            </a:r>
            <a:r>
              <a:rPr lang="ru-RU" dirty="0" smtClean="0"/>
              <a:t>позики</a:t>
            </a:r>
            <a:r>
              <a:rPr lang="ru-RU" dirty="0" smtClean="0"/>
              <a:t> не </a:t>
            </a:r>
            <a:r>
              <a:rPr lang="ru-RU" dirty="0" smtClean="0"/>
              <a:t>припиняється</a:t>
            </a:r>
            <a:r>
              <a:rPr lang="ru-RU" dirty="0" smtClean="0"/>
              <a:t> у </a:t>
            </a:r>
            <a:r>
              <a:rPr lang="ru-RU" dirty="0" smtClean="0"/>
              <a:t>зв’язку</a:t>
            </a:r>
            <a:r>
              <a:rPr lang="ru-RU" dirty="0" smtClean="0"/>
              <a:t> </a:t>
            </a:r>
            <a:r>
              <a:rPr lang="ru-RU" dirty="0" smtClean="0"/>
              <a:t>із</a:t>
            </a:r>
            <a:r>
              <a:rPr lang="ru-RU" dirty="0" smtClean="0"/>
              <a:t> </a:t>
            </a:r>
            <a:r>
              <a:rPr lang="ru-RU" dirty="0" smtClean="0"/>
              <a:t>смертю</a:t>
            </a:r>
            <a:r>
              <a:rPr lang="ru-RU" dirty="0" smtClean="0"/>
              <a:t> </a:t>
            </a:r>
            <a:r>
              <a:rPr lang="ru-RU" dirty="0" smtClean="0"/>
              <a:t>спадкодавця</a:t>
            </a:r>
            <a:r>
              <a:rPr lang="ru-RU" dirty="0" smtClean="0"/>
              <a:t>, </a:t>
            </a:r>
            <a:r>
              <a:rPr lang="ru-RU" dirty="0" smtClean="0"/>
              <a:t>оскільки</a:t>
            </a:r>
            <a:r>
              <a:rPr lang="ru-RU" dirty="0" smtClean="0"/>
              <a:t> не </a:t>
            </a:r>
            <a:r>
              <a:rPr lang="ru-RU" dirty="0" smtClean="0"/>
              <a:t>є</a:t>
            </a:r>
            <a:r>
              <a:rPr lang="ru-RU" dirty="0" smtClean="0"/>
              <a:t> таким, </a:t>
            </a:r>
            <a:r>
              <a:rPr lang="ru-RU" dirty="0" smtClean="0"/>
              <a:t>що</a:t>
            </a:r>
            <a:r>
              <a:rPr lang="ru-RU" dirty="0" smtClean="0"/>
              <a:t> </a:t>
            </a:r>
            <a:r>
              <a:rPr lang="ru-RU" dirty="0" smtClean="0"/>
              <a:t>тісно</a:t>
            </a:r>
            <a:r>
              <a:rPr lang="ru-RU" dirty="0" smtClean="0"/>
              <a:t> </a:t>
            </a:r>
            <a:r>
              <a:rPr lang="ru-RU" dirty="0" smtClean="0"/>
              <a:t>пов’язаний</a:t>
            </a:r>
            <a:r>
              <a:rPr lang="ru-RU" dirty="0" smtClean="0"/>
              <a:t> </a:t>
            </a:r>
            <a:r>
              <a:rPr lang="ru-RU" dirty="0" smtClean="0"/>
              <a:t>з</a:t>
            </a:r>
            <a:r>
              <a:rPr lang="ru-RU" dirty="0" smtClean="0"/>
              <a:t> </a:t>
            </a:r>
            <a:r>
              <a:rPr lang="ru-RU" dirty="0" smtClean="0"/>
              <a:t>його</a:t>
            </a:r>
            <a:r>
              <a:rPr lang="ru-RU" dirty="0" smtClean="0"/>
              <a:t> особою. </a:t>
            </a:r>
            <a:r>
              <a:rPr lang="ru-RU" dirty="0" smtClean="0"/>
              <a:t>Тобто</a:t>
            </a:r>
            <a:r>
              <a:rPr lang="ru-RU" dirty="0" smtClean="0"/>
              <a:t>, у </a:t>
            </a:r>
            <a:r>
              <a:rPr lang="ru-RU" dirty="0" smtClean="0"/>
              <a:t>зв’язку</a:t>
            </a:r>
            <a:r>
              <a:rPr lang="ru-RU" dirty="0" smtClean="0"/>
              <a:t> </a:t>
            </a:r>
            <a:r>
              <a:rPr lang="ru-RU" dirty="0" smtClean="0"/>
              <a:t>із</a:t>
            </a:r>
            <a:r>
              <a:rPr lang="ru-RU" dirty="0" smtClean="0"/>
              <a:t> </a:t>
            </a:r>
            <a:r>
              <a:rPr lang="ru-RU" dirty="0" smtClean="0"/>
              <a:t>смертю</a:t>
            </a:r>
            <a:r>
              <a:rPr lang="ru-RU" dirty="0" smtClean="0"/>
              <a:t> </a:t>
            </a:r>
            <a:r>
              <a:rPr lang="ru-RU" dirty="0" smtClean="0"/>
              <a:t>спадкодавця</a:t>
            </a:r>
            <a:r>
              <a:rPr lang="ru-RU" dirty="0" smtClean="0"/>
              <a:t> до </a:t>
            </a:r>
            <a:r>
              <a:rPr lang="ru-RU" dirty="0" smtClean="0"/>
              <a:t>спадкоємця</a:t>
            </a:r>
            <a:r>
              <a:rPr lang="ru-RU" dirty="0" smtClean="0"/>
              <a:t> </a:t>
            </a:r>
            <a:r>
              <a:rPr lang="ru-RU" dirty="0" smtClean="0"/>
              <a:t>перейшов</a:t>
            </a:r>
            <a:r>
              <a:rPr lang="ru-RU" dirty="0" smtClean="0"/>
              <a:t> </a:t>
            </a:r>
            <a:r>
              <a:rPr lang="ru-RU" dirty="0" smtClean="0"/>
              <a:t>обов’язок</a:t>
            </a:r>
            <a:r>
              <a:rPr lang="ru-RU" dirty="0" smtClean="0"/>
              <a:t>, </a:t>
            </a:r>
            <a:r>
              <a:rPr lang="ru-RU" dirty="0" smtClean="0"/>
              <a:t>визначений</a:t>
            </a:r>
            <a:r>
              <a:rPr lang="ru-RU" dirty="0" smtClean="0"/>
              <a:t> у </a:t>
            </a:r>
            <a:r>
              <a:rPr lang="ru-RU" dirty="0" smtClean="0"/>
              <a:t>договорі</a:t>
            </a:r>
            <a:r>
              <a:rPr lang="ru-RU" dirty="0" smtClean="0"/>
              <a:t> </a:t>
            </a:r>
            <a:r>
              <a:rPr lang="ru-RU" dirty="0" smtClean="0"/>
              <a:t>між</a:t>
            </a:r>
            <a:r>
              <a:rPr lang="ru-RU" dirty="0" smtClean="0"/>
              <a:t> </a:t>
            </a:r>
            <a:r>
              <a:rPr lang="ru-RU" dirty="0" smtClean="0"/>
              <a:t>спадкодавцем</a:t>
            </a:r>
            <a:r>
              <a:rPr lang="ru-RU" dirty="0" smtClean="0"/>
              <a:t> </a:t>
            </a:r>
            <a:r>
              <a:rPr lang="ru-RU" dirty="0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позикодавцем</a:t>
            </a:r>
            <a:r>
              <a:rPr lang="ru-RU" dirty="0" smtClean="0"/>
              <a:t>, а </a:t>
            </a:r>
            <a:r>
              <a:rPr lang="ru-RU" dirty="0" smtClean="0"/>
              <a:t>саме</a:t>
            </a:r>
            <a:r>
              <a:rPr lang="ru-RU" dirty="0" smtClean="0"/>
              <a:t> </a:t>
            </a:r>
            <a:r>
              <a:rPr lang="ru-RU" dirty="0" smtClean="0"/>
              <a:t>повернути</a:t>
            </a:r>
            <a:r>
              <a:rPr lang="ru-RU" dirty="0" smtClean="0"/>
              <a:t> </a:t>
            </a:r>
            <a:r>
              <a:rPr lang="ru-RU" dirty="0" smtClean="0"/>
              <a:t>позику</a:t>
            </a:r>
            <a:r>
              <a:rPr lang="ru-RU" dirty="0" smtClean="0"/>
              <a:t> 25 </a:t>
            </a:r>
            <a:r>
              <a:rPr lang="ru-RU" dirty="0" smtClean="0"/>
              <a:t>березня</a:t>
            </a:r>
            <a:r>
              <a:rPr lang="ru-RU" dirty="0" smtClean="0"/>
              <a:t> 2011року. Тому Петро не </a:t>
            </a:r>
            <a:r>
              <a:rPr lang="ru-RU" dirty="0" smtClean="0"/>
              <a:t>має</a:t>
            </a:r>
            <a:r>
              <a:rPr lang="ru-RU" dirty="0" smtClean="0"/>
              <a:t> права </a:t>
            </a:r>
            <a:r>
              <a:rPr lang="ru-RU" dirty="0" smtClean="0"/>
              <a:t>вимагати</a:t>
            </a:r>
            <a:r>
              <a:rPr lang="ru-RU" dirty="0" smtClean="0"/>
              <a:t> </a:t>
            </a:r>
            <a:r>
              <a:rPr lang="ru-RU" dirty="0" smtClean="0"/>
              <a:t>від</a:t>
            </a:r>
            <a:r>
              <a:rPr lang="ru-RU" dirty="0" smtClean="0"/>
              <a:t> </a:t>
            </a:r>
            <a:r>
              <a:rPr lang="ru-RU" dirty="0" smtClean="0"/>
              <a:t>Микити</a:t>
            </a:r>
            <a:r>
              <a:rPr lang="ru-RU" dirty="0" smtClean="0"/>
              <a:t> </a:t>
            </a:r>
            <a:r>
              <a:rPr lang="ru-RU" dirty="0" smtClean="0"/>
              <a:t>дострокового</a:t>
            </a:r>
            <a:r>
              <a:rPr lang="ru-RU" dirty="0" smtClean="0"/>
              <a:t> </a:t>
            </a:r>
            <a:r>
              <a:rPr lang="ru-RU" dirty="0" smtClean="0"/>
              <a:t>повернення</a:t>
            </a:r>
            <a:r>
              <a:rPr lang="ru-RU" dirty="0" smtClean="0"/>
              <a:t> боргу, </a:t>
            </a:r>
            <a:r>
              <a:rPr lang="ru-RU" dirty="0" smtClean="0"/>
              <a:t>який</a:t>
            </a:r>
            <a:r>
              <a:rPr lang="ru-RU" dirty="0" smtClean="0"/>
              <a:t> </a:t>
            </a:r>
            <a:r>
              <a:rPr lang="ru-RU" dirty="0" smtClean="0"/>
              <a:t>він</a:t>
            </a:r>
            <a:r>
              <a:rPr lang="ru-RU" dirty="0" smtClean="0"/>
              <a:t> </a:t>
            </a:r>
            <a:r>
              <a:rPr lang="ru-RU" dirty="0" smtClean="0"/>
              <a:t>успадкував</a:t>
            </a:r>
            <a:r>
              <a:rPr lang="ru-RU" dirty="0" smtClean="0"/>
              <a:t> за </a:t>
            </a:r>
            <a:r>
              <a:rPr lang="ru-RU" dirty="0" smtClean="0"/>
              <a:t>Олексієм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098" name="Picture 2" descr="C:\Program Files\Microsoft Office\MEDIA\CAGCAT10\j0251301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6057" y="0"/>
            <a:ext cx="2017943" cy="1700808"/>
          </a:xfrm>
          <a:prstGeom prst="rect">
            <a:avLst/>
          </a:prstGeom>
          <a:noFill/>
        </p:spPr>
      </p:pic>
      <p:pic>
        <p:nvPicPr>
          <p:cNvPr id="4099" name="Picture 3" descr="C:\Program Files\Microsoft Office\MEDIA\CAGCAT10\j025187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305" y="5619902"/>
            <a:ext cx="1904695" cy="1238098"/>
          </a:xfrm>
          <a:prstGeom prst="rect">
            <a:avLst/>
          </a:prstGeom>
          <a:noFill/>
        </p:spPr>
      </p:pic>
      <p:pic>
        <p:nvPicPr>
          <p:cNvPr id="4100" name="Picture 4" descr="C:\Program Files\Microsoft Office\MEDIA\CAGCAT10\j0251925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0"/>
            <a:ext cx="1812341" cy="180594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Під</a:t>
            </a:r>
            <a:r>
              <a:rPr lang="ru-RU" dirty="0" smtClean="0"/>
              <a:t> час </a:t>
            </a:r>
            <a:r>
              <a:rPr lang="ru-RU" dirty="0" smtClean="0"/>
              <a:t>проведення</a:t>
            </a:r>
            <a:r>
              <a:rPr lang="ru-RU" dirty="0" smtClean="0"/>
              <a:t> </a:t>
            </a:r>
            <a:r>
              <a:rPr lang="ru-RU" dirty="0" smtClean="0"/>
              <a:t>підрахунку</a:t>
            </a:r>
            <a:r>
              <a:rPr lang="ru-RU" dirty="0" smtClean="0"/>
              <a:t> </a:t>
            </a:r>
            <a:r>
              <a:rPr lang="ru-RU" dirty="0" smtClean="0"/>
              <a:t>голосів</a:t>
            </a:r>
            <a:r>
              <a:rPr lang="ru-RU" dirty="0" smtClean="0"/>
              <a:t> на </a:t>
            </a:r>
            <a:r>
              <a:rPr lang="ru-RU" dirty="0" smtClean="0"/>
              <a:t>позачергових</a:t>
            </a:r>
            <a:r>
              <a:rPr lang="ru-RU" dirty="0" smtClean="0"/>
              <a:t> </a:t>
            </a:r>
            <a:r>
              <a:rPr lang="ru-RU" dirty="0" smtClean="0"/>
              <a:t>виборах</a:t>
            </a:r>
            <a:r>
              <a:rPr lang="ru-RU" dirty="0" smtClean="0"/>
              <a:t> </a:t>
            </a:r>
            <a:r>
              <a:rPr lang="ru-RU" dirty="0" smtClean="0"/>
              <a:t>народних</a:t>
            </a:r>
            <a:r>
              <a:rPr lang="ru-RU" dirty="0" smtClean="0"/>
              <a:t> </a:t>
            </a:r>
            <a:r>
              <a:rPr lang="ru-RU" dirty="0" smtClean="0"/>
              <a:t>депутатів</a:t>
            </a:r>
            <a:r>
              <a:rPr lang="ru-RU" dirty="0" smtClean="0"/>
              <a:t> </a:t>
            </a:r>
            <a:r>
              <a:rPr lang="ru-RU" dirty="0" smtClean="0"/>
              <a:t>України</a:t>
            </a:r>
            <a:r>
              <a:rPr lang="ru-RU" dirty="0" smtClean="0"/>
              <a:t> 30 </a:t>
            </a:r>
            <a:r>
              <a:rPr lang="ru-RU" dirty="0" smtClean="0"/>
              <a:t>вересня</a:t>
            </a:r>
            <a:r>
              <a:rPr lang="ru-RU" dirty="0" smtClean="0"/>
              <a:t> 2007 року, </a:t>
            </a:r>
            <a:r>
              <a:rPr lang="ru-RU" dirty="0" smtClean="0"/>
              <a:t>офіційний</a:t>
            </a:r>
            <a:r>
              <a:rPr lang="ru-RU" dirty="0" smtClean="0"/>
              <a:t> </a:t>
            </a:r>
            <a:r>
              <a:rPr lang="ru-RU" dirty="0" smtClean="0"/>
              <a:t>спостерігач</a:t>
            </a:r>
            <a:r>
              <a:rPr lang="ru-RU" dirty="0" smtClean="0"/>
              <a:t> </a:t>
            </a:r>
            <a:r>
              <a:rPr lang="ru-RU" dirty="0" smtClean="0"/>
              <a:t>від</a:t>
            </a:r>
            <a:r>
              <a:rPr lang="ru-RU" dirty="0" smtClean="0"/>
              <a:t> </a:t>
            </a:r>
            <a:r>
              <a:rPr lang="ru-RU" dirty="0" smtClean="0"/>
              <a:t>партії</a:t>
            </a:r>
            <a:r>
              <a:rPr lang="ru-RU" dirty="0" smtClean="0"/>
              <a:t> “Нова </a:t>
            </a:r>
            <a:r>
              <a:rPr lang="ru-RU" dirty="0" smtClean="0"/>
              <a:t>хвиля</a:t>
            </a:r>
            <a:r>
              <a:rPr lang="ru-RU" dirty="0" smtClean="0"/>
              <a:t>”. Теодор </a:t>
            </a:r>
            <a:r>
              <a:rPr lang="ru-RU" dirty="0" smtClean="0"/>
              <a:t>помітив</a:t>
            </a:r>
            <a:r>
              <a:rPr lang="ru-RU" dirty="0" smtClean="0"/>
              <a:t>, як член </a:t>
            </a:r>
            <a:r>
              <a:rPr lang="ru-RU" dirty="0" smtClean="0"/>
              <a:t>дільничної</a:t>
            </a:r>
            <a:r>
              <a:rPr lang="ru-RU" dirty="0" smtClean="0"/>
              <a:t> </a:t>
            </a:r>
            <a:r>
              <a:rPr lang="ru-RU" dirty="0" smtClean="0"/>
              <a:t>комісії</a:t>
            </a:r>
            <a:r>
              <a:rPr lang="ru-RU" dirty="0" smtClean="0"/>
              <a:t> </a:t>
            </a:r>
            <a:r>
              <a:rPr lang="ru-RU" dirty="0" smtClean="0"/>
              <a:t>Олександр</a:t>
            </a:r>
            <a:r>
              <a:rPr lang="ru-RU" dirty="0" smtClean="0"/>
              <a:t> </a:t>
            </a:r>
            <a:r>
              <a:rPr lang="ru-RU" dirty="0" smtClean="0"/>
              <a:t>переклав</a:t>
            </a:r>
            <a:r>
              <a:rPr lang="ru-RU" dirty="0" smtClean="0"/>
              <a:t> 100 </a:t>
            </a:r>
            <a:r>
              <a:rPr lang="ru-RU" dirty="0" smtClean="0"/>
              <a:t>бюлетенів</a:t>
            </a:r>
            <a:r>
              <a:rPr lang="ru-RU" dirty="0" smtClean="0"/>
              <a:t> </a:t>
            </a:r>
            <a:r>
              <a:rPr lang="ru-RU" dirty="0" smtClean="0"/>
              <a:t>з</a:t>
            </a:r>
            <a:r>
              <a:rPr lang="ru-RU" dirty="0" smtClean="0"/>
              <a:t> </a:t>
            </a:r>
            <a:r>
              <a:rPr lang="ru-RU" dirty="0" smtClean="0"/>
              <a:t>позначкою</a:t>
            </a:r>
            <a:r>
              <a:rPr lang="ru-RU" dirty="0" smtClean="0"/>
              <a:t> за </a:t>
            </a:r>
            <a:r>
              <a:rPr lang="ru-RU" dirty="0" smtClean="0"/>
              <a:t>партійний</a:t>
            </a:r>
            <a:r>
              <a:rPr lang="ru-RU" dirty="0" smtClean="0"/>
              <a:t> список ,,</a:t>
            </a:r>
            <a:r>
              <a:rPr lang="ru-RU" dirty="0" smtClean="0"/>
              <a:t>Нової</a:t>
            </a:r>
            <a:r>
              <a:rPr lang="ru-RU" dirty="0" smtClean="0"/>
              <a:t> </a:t>
            </a:r>
            <a:r>
              <a:rPr lang="ru-RU" dirty="0" smtClean="0"/>
              <a:t>хвилі</a:t>
            </a:r>
            <a:r>
              <a:rPr lang="ru-RU" dirty="0" smtClean="0"/>
              <a:t>” до </a:t>
            </a:r>
            <a:r>
              <a:rPr lang="ru-RU" dirty="0" smtClean="0"/>
              <a:t>бюлетенів</a:t>
            </a:r>
            <a:r>
              <a:rPr lang="ru-RU" dirty="0" smtClean="0"/>
              <a:t>, у </a:t>
            </a:r>
            <a:r>
              <a:rPr lang="ru-RU" dirty="0" smtClean="0"/>
              <a:t>яких</a:t>
            </a:r>
            <a:r>
              <a:rPr lang="ru-RU" dirty="0" smtClean="0"/>
              <a:t> </a:t>
            </a:r>
            <a:r>
              <a:rPr lang="ru-RU" dirty="0" smtClean="0"/>
              <a:t>містилися</a:t>
            </a:r>
            <a:r>
              <a:rPr lang="ru-RU" dirty="0" smtClean="0"/>
              <a:t> </a:t>
            </a:r>
            <a:r>
              <a:rPr lang="ru-RU" dirty="0" smtClean="0"/>
              <a:t>позначка</a:t>
            </a:r>
            <a:r>
              <a:rPr lang="ru-RU" dirty="0" smtClean="0"/>
              <a:t> на </a:t>
            </a:r>
            <a:r>
              <a:rPr lang="ru-RU" dirty="0" smtClean="0"/>
              <a:t>користь</a:t>
            </a:r>
            <a:r>
              <a:rPr lang="ru-RU" dirty="0" smtClean="0"/>
              <a:t> </a:t>
            </a:r>
            <a:r>
              <a:rPr lang="ru-RU" dirty="0" smtClean="0"/>
              <a:t>партії</a:t>
            </a:r>
            <a:r>
              <a:rPr lang="ru-RU" dirty="0" smtClean="0"/>
              <a:t> ,,Великий </a:t>
            </a:r>
            <a:r>
              <a:rPr lang="ru-RU" dirty="0" smtClean="0"/>
              <a:t>поступ</a:t>
            </a:r>
            <a:r>
              <a:rPr lang="ru-RU" dirty="0" smtClean="0"/>
              <a:t>”. </a:t>
            </a:r>
            <a:r>
              <a:rPr lang="ru-RU" dirty="0" smtClean="0"/>
              <a:t>Він</a:t>
            </a:r>
            <a:r>
              <a:rPr lang="ru-RU" dirty="0" smtClean="0"/>
              <a:t> </a:t>
            </a:r>
            <a:r>
              <a:rPr lang="ru-RU" dirty="0" smtClean="0"/>
              <a:t>зняв</a:t>
            </a:r>
            <a:r>
              <a:rPr lang="ru-RU" dirty="0" smtClean="0"/>
              <a:t> </a:t>
            </a:r>
            <a:r>
              <a:rPr lang="ru-RU" dirty="0" smtClean="0"/>
              <a:t>це</a:t>
            </a:r>
            <a:r>
              <a:rPr lang="ru-RU" dirty="0" smtClean="0"/>
              <a:t> на </a:t>
            </a:r>
            <a:r>
              <a:rPr lang="ru-RU" dirty="0" smtClean="0"/>
              <a:t>відеокамеру</a:t>
            </a:r>
            <a:r>
              <a:rPr lang="ru-RU" dirty="0" smtClean="0"/>
              <a:t>. </a:t>
            </a:r>
            <a:r>
              <a:rPr lang="ru-RU" dirty="0" smtClean="0"/>
              <a:t>Після</a:t>
            </a:r>
            <a:r>
              <a:rPr lang="ru-RU" dirty="0" smtClean="0"/>
              <a:t> </a:t>
            </a:r>
            <a:r>
              <a:rPr lang="ru-RU" dirty="0" smtClean="0"/>
              <a:t>цього</a:t>
            </a:r>
            <a:r>
              <a:rPr lang="ru-RU" dirty="0" smtClean="0"/>
              <a:t> до </a:t>
            </a:r>
            <a:r>
              <a:rPr lang="ru-RU" dirty="0" smtClean="0"/>
              <a:t>нього</a:t>
            </a:r>
            <a:r>
              <a:rPr lang="ru-RU" dirty="0" smtClean="0"/>
              <a:t> </a:t>
            </a:r>
            <a:r>
              <a:rPr lang="ru-RU" dirty="0" smtClean="0"/>
              <a:t>підійшов</a:t>
            </a:r>
            <a:r>
              <a:rPr lang="ru-RU" dirty="0" smtClean="0"/>
              <a:t> </a:t>
            </a:r>
            <a:r>
              <a:rPr lang="ru-RU" dirty="0" smtClean="0"/>
              <a:t>офіційний</a:t>
            </a:r>
            <a:r>
              <a:rPr lang="ru-RU" dirty="0" smtClean="0"/>
              <a:t> </a:t>
            </a:r>
            <a:r>
              <a:rPr lang="ru-RU" dirty="0" smtClean="0"/>
              <a:t>спостерігач</a:t>
            </a:r>
            <a:r>
              <a:rPr lang="ru-RU" dirty="0" smtClean="0"/>
              <a:t> </a:t>
            </a:r>
            <a:r>
              <a:rPr lang="ru-RU" dirty="0" smtClean="0"/>
              <a:t>від</a:t>
            </a:r>
            <a:r>
              <a:rPr lang="ru-RU" dirty="0" smtClean="0"/>
              <a:t> </a:t>
            </a:r>
            <a:r>
              <a:rPr lang="ru-RU" dirty="0" smtClean="0"/>
              <a:t>партії</a:t>
            </a:r>
            <a:r>
              <a:rPr lang="ru-RU" dirty="0" smtClean="0"/>
              <a:t> “Великий </a:t>
            </a:r>
            <a:r>
              <a:rPr lang="ru-RU" dirty="0" smtClean="0"/>
              <a:t>поступ</a:t>
            </a:r>
            <a:r>
              <a:rPr lang="ru-RU" dirty="0" smtClean="0"/>
              <a:t>” </a:t>
            </a:r>
            <a:r>
              <a:rPr lang="ru-RU" dirty="0" smtClean="0"/>
              <a:t>Микола</a:t>
            </a:r>
            <a:r>
              <a:rPr lang="ru-RU" dirty="0" smtClean="0"/>
              <a:t> </a:t>
            </a:r>
            <a:r>
              <a:rPr lang="ru-RU" dirty="0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запропонував</a:t>
            </a:r>
            <a:r>
              <a:rPr lang="ru-RU" dirty="0" smtClean="0"/>
              <a:t> </a:t>
            </a:r>
            <a:r>
              <a:rPr lang="ru-RU" dirty="0" smtClean="0"/>
              <a:t>йому</a:t>
            </a:r>
            <a:r>
              <a:rPr lang="ru-RU" dirty="0" smtClean="0"/>
              <a:t> </a:t>
            </a:r>
            <a:r>
              <a:rPr lang="ru-RU" dirty="0" smtClean="0"/>
              <a:t>проігнорувати</a:t>
            </a:r>
            <a:r>
              <a:rPr lang="ru-RU" dirty="0" smtClean="0"/>
              <a:t> </a:t>
            </a:r>
            <a:r>
              <a:rPr lang="ru-RU" dirty="0" smtClean="0"/>
              <a:t>це</a:t>
            </a:r>
            <a:r>
              <a:rPr lang="ru-RU" dirty="0" smtClean="0"/>
              <a:t> </a:t>
            </a:r>
            <a:r>
              <a:rPr lang="ru-RU" dirty="0" smtClean="0"/>
              <a:t>порушення</a:t>
            </a:r>
            <a:r>
              <a:rPr lang="ru-RU" dirty="0" smtClean="0"/>
              <a:t> </a:t>
            </a:r>
            <a:r>
              <a:rPr lang="ru-RU" dirty="0" smtClean="0"/>
              <a:t>виборчого</a:t>
            </a:r>
            <a:r>
              <a:rPr lang="ru-RU" dirty="0" smtClean="0"/>
              <a:t> </a:t>
            </a:r>
            <a:r>
              <a:rPr lang="ru-RU" dirty="0" smtClean="0"/>
              <a:t>законодавства</a:t>
            </a:r>
            <a:r>
              <a:rPr lang="ru-RU" dirty="0" smtClean="0"/>
              <a:t> за </a:t>
            </a:r>
            <a:r>
              <a:rPr lang="ru-RU" dirty="0" smtClean="0"/>
              <a:t>винагороду</a:t>
            </a:r>
            <a:r>
              <a:rPr lang="ru-RU" dirty="0" smtClean="0"/>
              <a:t> в 1000 </a:t>
            </a:r>
            <a:r>
              <a:rPr lang="ru-RU" dirty="0" smtClean="0"/>
              <a:t>грн</a:t>
            </a:r>
            <a:r>
              <a:rPr lang="ru-RU" dirty="0" smtClean="0"/>
              <a:t>. Теодор </a:t>
            </a:r>
            <a:r>
              <a:rPr lang="ru-RU" dirty="0" smtClean="0"/>
              <a:t>погодився</a:t>
            </a:r>
            <a:r>
              <a:rPr lang="ru-RU" dirty="0" smtClean="0"/>
              <a:t>. У </a:t>
            </a:r>
            <a:r>
              <a:rPr lang="ru-RU" dirty="0" smtClean="0"/>
              <a:t>протоколі</a:t>
            </a:r>
            <a:r>
              <a:rPr lang="ru-RU" dirty="0" smtClean="0"/>
              <a:t> </a:t>
            </a:r>
            <a:r>
              <a:rPr lang="ru-RU" dirty="0" smtClean="0"/>
              <a:t>виборів</a:t>
            </a:r>
            <a:r>
              <a:rPr lang="ru-RU" dirty="0" smtClean="0"/>
              <a:t> на </a:t>
            </a:r>
            <a:r>
              <a:rPr lang="ru-RU" dirty="0" smtClean="0"/>
              <a:t>виборчій</a:t>
            </a:r>
            <a:r>
              <a:rPr lang="ru-RU" dirty="0" smtClean="0"/>
              <a:t> </a:t>
            </a:r>
            <a:r>
              <a:rPr lang="ru-RU" dirty="0" smtClean="0"/>
              <a:t>дільниці</a:t>
            </a:r>
            <a:r>
              <a:rPr lang="ru-RU" dirty="0" smtClean="0"/>
              <a:t> </a:t>
            </a:r>
            <a:r>
              <a:rPr lang="ru-RU" dirty="0" smtClean="0"/>
              <a:t>щодо</a:t>
            </a:r>
            <a:r>
              <a:rPr lang="ru-RU" dirty="0" smtClean="0"/>
              <a:t> </a:t>
            </a:r>
            <a:r>
              <a:rPr lang="ru-RU" dirty="0" smtClean="0"/>
              <a:t>вищеназваних</a:t>
            </a:r>
            <a:r>
              <a:rPr lang="ru-RU" dirty="0" smtClean="0"/>
              <a:t> </a:t>
            </a:r>
            <a:r>
              <a:rPr lang="ru-RU" dirty="0" smtClean="0"/>
              <a:t>партій</a:t>
            </a:r>
            <a:r>
              <a:rPr lang="ru-RU" dirty="0" smtClean="0"/>
              <a:t> </a:t>
            </a:r>
            <a:r>
              <a:rPr lang="ru-RU" dirty="0" smtClean="0"/>
              <a:t>були</a:t>
            </a:r>
            <a:r>
              <a:rPr lang="ru-RU" dirty="0" smtClean="0"/>
              <a:t> </a:t>
            </a:r>
            <a:r>
              <a:rPr lang="ru-RU" dirty="0" smtClean="0"/>
              <a:t>зафіксовані</a:t>
            </a:r>
            <a:r>
              <a:rPr lang="ru-RU" dirty="0" smtClean="0"/>
              <a:t> </a:t>
            </a:r>
            <a:r>
              <a:rPr lang="ru-RU" dirty="0" smtClean="0"/>
              <a:t>неправдиві</a:t>
            </a:r>
            <a:r>
              <a:rPr lang="ru-RU" dirty="0" smtClean="0"/>
              <a:t> </a:t>
            </a:r>
            <a:r>
              <a:rPr lang="ru-RU" dirty="0" smtClean="0"/>
              <a:t>дані</a:t>
            </a:r>
            <a:r>
              <a:rPr lang="ru-RU" dirty="0" smtClean="0"/>
              <a:t>. Дайте </a:t>
            </a:r>
            <a:r>
              <a:rPr lang="ru-RU" dirty="0" smtClean="0"/>
              <a:t>юридичний</a:t>
            </a:r>
            <a:r>
              <a:rPr lang="ru-RU" dirty="0" smtClean="0"/>
              <a:t> </a:t>
            </a:r>
            <a:r>
              <a:rPr lang="ru-RU" dirty="0" smtClean="0"/>
              <a:t>аналіз</a:t>
            </a:r>
            <a:r>
              <a:rPr lang="ru-RU" dirty="0" smtClean="0"/>
              <a:t> </a:t>
            </a:r>
            <a:r>
              <a:rPr lang="ru-RU" dirty="0" smtClean="0"/>
              <a:t>ситуації</a:t>
            </a:r>
            <a:r>
              <a:rPr lang="ru-RU" dirty="0" smtClean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122" name="Picture 2" descr="C:\Program Files\Microsoft Office\MEDIA\CAGCAT10\j028320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0"/>
            <a:ext cx="1886124" cy="1845416"/>
          </a:xfrm>
          <a:prstGeom prst="rect">
            <a:avLst/>
          </a:prstGeom>
          <a:noFill/>
        </p:spPr>
      </p:pic>
      <p:pic>
        <p:nvPicPr>
          <p:cNvPr id="5123" name="Picture 3" descr="C:\Program Files\Microsoft Office\MEDIA\CAGCAT10\j028541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6795" y="5081321"/>
            <a:ext cx="1867205" cy="177667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Відповідь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З боку </a:t>
            </a:r>
            <a:r>
              <a:rPr lang="ru-RU" dirty="0" smtClean="0"/>
              <a:t>Олександра</a:t>
            </a:r>
            <a:r>
              <a:rPr lang="ru-RU" dirty="0" smtClean="0"/>
              <a:t> </a:t>
            </a:r>
            <a:r>
              <a:rPr lang="ru-RU" dirty="0" smtClean="0"/>
              <a:t>має</a:t>
            </a:r>
            <a:r>
              <a:rPr lang="ru-RU" dirty="0" smtClean="0"/>
              <a:t> </a:t>
            </a:r>
            <a:r>
              <a:rPr lang="ru-RU" dirty="0" smtClean="0"/>
              <a:t>місце</a:t>
            </a:r>
            <a:r>
              <a:rPr lang="ru-RU" dirty="0" smtClean="0"/>
              <a:t> </a:t>
            </a:r>
            <a:r>
              <a:rPr lang="ru-RU" dirty="0" smtClean="0"/>
              <a:t>скоєння</a:t>
            </a:r>
            <a:r>
              <a:rPr lang="ru-RU" dirty="0" smtClean="0"/>
              <a:t> </a:t>
            </a:r>
            <a:r>
              <a:rPr lang="ru-RU" dirty="0" smtClean="0"/>
              <a:t>злочину</a:t>
            </a:r>
            <a:r>
              <a:rPr lang="ru-RU" dirty="0" smtClean="0"/>
              <a:t>, </a:t>
            </a:r>
            <a:r>
              <a:rPr lang="ru-RU" dirty="0" smtClean="0"/>
              <a:t>передбаченого</a:t>
            </a:r>
            <a:r>
              <a:rPr lang="ru-RU" dirty="0" smtClean="0"/>
              <a:t> ч. 2 ст. 158 КК (</a:t>
            </a:r>
            <a:r>
              <a:rPr lang="ru-RU" dirty="0" smtClean="0"/>
              <a:t>підробка</a:t>
            </a:r>
            <a:r>
              <a:rPr lang="ru-RU" dirty="0" smtClean="0"/>
              <a:t> </a:t>
            </a:r>
            <a:r>
              <a:rPr lang="ru-RU" dirty="0" smtClean="0"/>
              <a:t>виборчих</a:t>
            </a:r>
            <a:r>
              <a:rPr lang="ru-RU" dirty="0" smtClean="0"/>
              <a:t> </a:t>
            </a:r>
            <a:r>
              <a:rPr lang="ru-RU" dirty="0" smtClean="0"/>
              <a:t>документів</a:t>
            </a:r>
            <a:r>
              <a:rPr lang="ru-RU" dirty="0" smtClean="0"/>
              <a:t> вчинена членом </a:t>
            </a:r>
            <a:r>
              <a:rPr lang="ru-RU" dirty="0" smtClean="0"/>
              <a:t>дільничної</a:t>
            </a:r>
            <a:r>
              <a:rPr lang="ru-RU" dirty="0" smtClean="0"/>
              <a:t> </a:t>
            </a:r>
            <a:r>
              <a:rPr lang="ru-RU" dirty="0" smtClean="0"/>
              <a:t>виборчої</a:t>
            </a:r>
            <a:r>
              <a:rPr lang="ru-RU" dirty="0" smtClean="0"/>
              <a:t> </a:t>
            </a:r>
            <a:r>
              <a:rPr lang="ru-RU" dirty="0" smtClean="0"/>
              <a:t>комісії</a:t>
            </a:r>
            <a:r>
              <a:rPr lang="ru-RU" dirty="0" smtClean="0"/>
              <a:t>). </a:t>
            </a:r>
            <a:r>
              <a:rPr lang="ru-RU" dirty="0" smtClean="0"/>
              <a:t>Тобто</a:t>
            </a:r>
            <a:r>
              <a:rPr lang="ru-RU" dirty="0" smtClean="0"/>
              <a:t> </a:t>
            </a:r>
            <a:r>
              <a:rPr lang="ru-RU" dirty="0" smtClean="0"/>
              <a:t>він</a:t>
            </a:r>
            <a:r>
              <a:rPr lang="ru-RU" dirty="0" smtClean="0"/>
              <a:t> </a:t>
            </a:r>
            <a:r>
              <a:rPr lang="ru-RU" dirty="0" smtClean="0"/>
              <a:t>є</a:t>
            </a:r>
            <a:r>
              <a:rPr lang="ru-RU" dirty="0" smtClean="0"/>
              <a:t> </a:t>
            </a:r>
            <a:r>
              <a:rPr lang="ru-RU" dirty="0" smtClean="0"/>
              <a:t>виконавцем</a:t>
            </a:r>
            <a:r>
              <a:rPr lang="ru-RU" dirty="0" smtClean="0"/>
              <a:t> </a:t>
            </a:r>
            <a:r>
              <a:rPr lang="ru-RU" dirty="0" smtClean="0"/>
              <a:t>цього</a:t>
            </a:r>
            <a:r>
              <a:rPr lang="ru-RU" dirty="0" smtClean="0"/>
              <a:t> </a:t>
            </a:r>
            <a:r>
              <a:rPr lang="ru-RU" dirty="0" smtClean="0"/>
              <a:t>злочину</a:t>
            </a:r>
            <a:r>
              <a:rPr lang="ru-RU" dirty="0" smtClean="0"/>
              <a:t>. </a:t>
            </a:r>
            <a:r>
              <a:rPr lang="ru-RU" dirty="0" smtClean="0"/>
              <a:t>Якщо</a:t>
            </a:r>
            <a:r>
              <a:rPr lang="ru-RU" dirty="0" smtClean="0"/>
              <a:t> </a:t>
            </a:r>
            <a:r>
              <a:rPr lang="ru-RU" dirty="0" smtClean="0"/>
              <a:t>між</a:t>
            </a:r>
            <a:r>
              <a:rPr lang="ru-RU" dirty="0" smtClean="0"/>
              <a:t> </a:t>
            </a:r>
            <a:r>
              <a:rPr lang="ru-RU" dirty="0" smtClean="0"/>
              <a:t>Олександром</a:t>
            </a:r>
            <a:r>
              <a:rPr lang="ru-RU" dirty="0" smtClean="0"/>
              <a:t> </a:t>
            </a:r>
            <a:r>
              <a:rPr lang="ru-RU" dirty="0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Миколою</a:t>
            </a:r>
            <a:r>
              <a:rPr lang="ru-RU" dirty="0" smtClean="0"/>
              <a:t> </a:t>
            </a:r>
            <a:r>
              <a:rPr lang="ru-RU" dirty="0" smtClean="0"/>
              <a:t>щодо</a:t>
            </a:r>
            <a:r>
              <a:rPr lang="ru-RU" dirty="0" smtClean="0"/>
              <a:t> </a:t>
            </a:r>
            <a:r>
              <a:rPr lang="ru-RU" dirty="0" smtClean="0"/>
              <a:t>скоєння</a:t>
            </a:r>
            <a:r>
              <a:rPr lang="ru-RU" dirty="0" smtClean="0"/>
              <a:t> </a:t>
            </a:r>
            <a:r>
              <a:rPr lang="ru-RU" dirty="0" smtClean="0"/>
              <a:t>цього</a:t>
            </a:r>
            <a:r>
              <a:rPr lang="ru-RU" dirty="0" smtClean="0"/>
              <a:t> </a:t>
            </a:r>
            <a:r>
              <a:rPr lang="ru-RU" dirty="0" smtClean="0"/>
              <a:t>злочину</a:t>
            </a:r>
            <a:r>
              <a:rPr lang="ru-RU" dirty="0" smtClean="0"/>
              <a:t> </a:t>
            </a:r>
            <a:r>
              <a:rPr lang="ru-RU" dirty="0" smtClean="0"/>
              <a:t>існувала</a:t>
            </a:r>
            <a:r>
              <a:rPr lang="ru-RU" dirty="0" smtClean="0"/>
              <a:t> </a:t>
            </a:r>
            <a:r>
              <a:rPr lang="ru-RU" dirty="0" smtClean="0"/>
              <a:t>змова</a:t>
            </a:r>
            <a:r>
              <a:rPr lang="ru-RU" dirty="0" smtClean="0"/>
              <a:t>, то </a:t>
            </a:r>
            <a:r>
              <a:rPr lang="ru-RU" dirty="0" smtClean="0"/>
              <a:t>дії</a:t>
            </a:r>
            <a:r>
              <a:rPr lang="ru-RU" dirty="0" smtClean="0"/>
              <a:t> </a:t>
            </a:r>
            <a:r>
              <a:rPr lang="ru-RU" dirty="0" smtClean="0"/>
              <a:t>Миколи</a:t>
            </a:r>
            <a:r>
              <a:rPr lang="ru-RU" dirty="0" smtClean="0"/>
              <a:t> </a:t>
            </a:r>
            <a:r>
              <a:rPr lang="ru-RU" dirty="0" smtClean="0"/>
              <a:t>слід</a:t>
            </a:r>
            <a:r>
              <a:rPr lang="ru-RU" dirty="0" smtClean="0"/>
              <a:t> </a:t>
            </a:r>
            <a:r>
              <a:rPr lang="ru-RU" dirty="0" smtClean="0"/>
              <a:t>кваліфікувати</a:t>
            </a:r>
            <a:r>
              <a:rPr lang="ru-RU" dirty="0" smtClean="0"/>
              <a:t> за ч. 5 ст. 27 </a:t>
            </a:r>
            <a:r>
              <a:rPr lang="ru-RU" dirty="0" smtClean="0"/>
              <a:t>і</a:t>
            </a:r>
            <a:r>
              <a:rPr lang="ru-RU" dirty="0" smtClean="0"/>
              <a:t> ч. 2 ст. 158 КК, </a:t>
            </a:r>
            <a:r>
              <a:rPr lang="ru-RU" dirty="0" smtClean="0"/>
              <a:t>оскільки</a:t>
            </a:r>
            <a:r>
              <a:rPr lang="ru-RU" dirty="0" smtClean="0"/>
              <a:t> </a:t>
            </a:r>
            <a:r>
              <a:rPr lang="ru-RU" dirty="0" smtClean="0"/>
              <a:t>він</a:t>
            </a:r>
            <a:r>
              <a:rPr lang="ru-RU" dirty="0" smtClean="0"/>
              <a:t> </a:t>
            </a:r>
            <a:r>
              <a:rPr lang="ru-RU" dirty="0" smtClean="0"/>
              <a:t>усунув</a:t>
            </a:r>
            <a:r>
              <a:rPr lang="ru-RU" dirty="0" smtClean="0"/>
              <a:t> </a:t>
            </a:r>
            <a:r>
              <a:rPr lang="ru-RU" dirty="0" smtClean="0"/>
              <a:t>перешкоди</a:t>
            </a:r>
            <a:r>
              <a:rPr lang="ru-RU" dirty="0" smtClean="0"/>
              <a:t> у </a:t>
            </a:r>
            <a:r>
              <a:rPr lang="ru-RU" dirty="0" smtClean="0"/>
              <a:t>скоєнні</a:t>
            </a:r>
            <a:r>
              <a:rPr lang="ru-RU" dirty="0" smtClean="0"/>
              <a:t> </a:t>
            </a:r>
            <a:r>
              <a:rPr lang="ru-RU" dirty="0" smtClean="0"/>
              <a:t>цього</a:t>
            </a:r>
            <a:r>
              <a:rPr lang="ru-RU" dirty="0" smtClean="0"/>
              <a:t> </a:t>
            </a:r>
            <a:r>
              <a:rPr lang="ru-RU" dirty="0" smtClean="0"/>
              <a:t>злочину</a:t>
            </a:r>
            <a:r>
              <a:rPr lang="ru-RU" dirty="0" smtClean="0"/>
              <a:t>. </a:t>
            </a:r>
            <a:r>
              <a:rPr lang="ru-RU" dirty="0" smtClean="0"/>
              <a:t>Бездіяльність</a:t>
            </a:r>
            <a:r>
              <a:rPr lang="ru-RU" dirty="0" smtClean="0"/>
              <a:t> Теодора не </a:t>
            </a:r>
            <a:r>
              <a:rPr lang="ru-RU" dirty="0" smtClean="0"/>
              <a:t>містить</a:t>
            </a:r>
            <a:r>
              <a:rPr lang="ru-RU" dirty="0" smtClean="0"/>
              <a:t> складу </a:t>
            </a:r>
            <a:r>
              <a:rPr lang="ru-RU" dirty="0" smtClean="0"/>
              <a:t>злочину</a:t>
            </a:r>
            <a:r>
              <a:rPr lang="ru-RU" dirty="0" smtClean="0"/>
              <a:t>, </a:t>
            </a:r>
            <a:r>
              <a:rPr lang="ru-RU" dirty="0" smtClean="0"/>
              <a:t>бо</a:t>
            </a:r>
            <a:r>
              <a:rPr lang="ru-RU" dirty="0" smtClean="0"/>
              <a:t> </a:t>
            </a:r>
            <a:r>
              <a:rPr lang="ru-RU" dirty="0" smtClean="0"/>
              <a:t>фіксування</a:t>
            </a:r>
            <a:r>
              <a:rPr lang="ru-RU" dirty="0" smtClean="0"/>
              <a:t> </a:t>
            </a:r>
            <a:r>
              <a:rPr lang="ru-RU" dirty="0" smtClean="0"/>
              <a:t>порушень</a:t>
            </a:r>
            <a:r>
              <a:rPr lang="ru-RU" dirty="0" smtClean="0"/>
              <a:t> </a:t>
            </a:r>
            <a:r>
              <a:rPr lang="ru-RU" dirty="0" smtClean="0"/>
              <a:t>виборчого</a:t>
            </a:r>
            <a:r>
              <a:rPr lang="ru-RU" dirty="0" smtClean="0"/>
              <a:t> </a:t>
            </a:r>
            <a:r>
              <a:rPr lang="ru-RU" dirty="0" smtClean="0"/>
              <a:t>законодавства</a:t>
            </a:r>
            <a:r>
              <a:rPr lang="ru-RU" dirty="0" smtClean="0"/>
              <a:t> </a:t>
            </a:r>
            <a:r>
              <a:rPr lang="ru-RU" dirty="0" smtClean="0"/>
              <a:t>є</a:t>
            </a:r>
            <a:r>
              <a:rPr lang="ru-RU" dirty="0" smtClean="0"/>
              <a:t> правом </a:t>
            </a:r>
            <a:r>
              <a:rPr lang="ru-RU" dirty="0" smtClean="0"/>
              <a:t>офіційного</a:t>
            </a:r>
            <a:r>
              <a:rPr lang="ru-RU" dirty="0" smtClean="0"/>
              <a:t> </a:t>
            </a:r>
            <a:r>
              <a:rPr lang="ru-RU" dirty="0" smtClean="0"/>
              <a:t>спостерігача</a:t>
            </a:r>
            <a:r>
              <a:rPr lang="ru-RU" dirty="0" smtClean="0"/>
              <a:t>, а не </a:t>
            </a:r>
            <a:r>
              <a:rPr lang="ru-RU" dirty="0" smtClean="0"/>
              <a:t>його</a:t>
            </a:r>
            <a:r>
              <a:rPr lang="ru-RU" dirty="0" smtClean="0"/>
              <a:t> </a:t>
            </a:r>
            <a:r>
              <a:rPr lang="ru-RU" dirty="0" smtClean="0"/>
              <a:t>обов’язком</a:t>
            </a:r>
            <a:r>
              <a:rPr lang="ru-RU" dirty="0" smtClean="0"/>
              <a:t>. </a:t>
            </a:r>
            <a:r>
              <a:rPr lang="ru-RU" dirty="0" smtClean="0"/>
              <a:t>Він</a:t>
            </a:r>
            <a:r>
              <a:rPr lang="ru-RU" dirty="0" smtClean="0"/>
              <a:t> не </a:t>
            </a:r>
            <a:r>
              <a:rPr lang="ru-RU" dirty="0" smtClean="0"/>
              <a:t>є</a:t>
            </a:r>
            <a:r>
              <a:rPr lang="ru-RU" dirty="0" smtClean="0"/>
              <a:t> </a:t>
            </a:r>
            <a:r>
              <a:rPr lang="ru-RU" dirty="0" smtClean="0"/>
              <a:t>службовою</a:t>
            </a:r>
            <a:r>
              <a:rPr lang="ru-RU" dirty="0" smtClean="0"/>
              <a:t> особою </a:t>
            </a:r>
            <a:r>
              <a:rPr lang="ru-RU" dirty="0" smtClean="0"/>
              <a:t>і</a:t>
            </a:r>
            <a:r>
              <a:rPr lang="ru-RU" dirty="0" smtClean="0"/>
              <a:t> не </a:t>
            </a:r>
            <a:r>
              <a:rPr lang="ru-RU" dirty="0" smtClean="0"/>
              <a:t>може</a:t>
            </a:r>
            <a:r>
              <a:rPr lang="ru-RU" dirty="0" smtClean="0"/>
              <a:t> </a:t>
            </a:r>
            <a:r>
              <a:rPr lang="ru-RU" dirty="0" smtClean="0"/>
              <a:t>вважатися</a:t>
            </a:r>
            <a:r>
              <a:rPr lang="ru-RU" dirty="0" smtClean="0"/>
              <a:t> </a:t>
            </a:r>
            <a:r>
              <a:rPr lang="ru-RU" dirty="0" smtClean="0"/>
              <a:t>суб’єктом</a:t>
            </a:r>
            <a:r>
              <a:rPr lang="ru-RU" dirty="0" smtClean="0"/>
              <a:t> </a:t>
            </a:r>
            <a:r>
              <a:rPr lang="ru-RU" dirty="0" smtClean="0"/>
              <a:t>отримання</a:t>
            </a:r>
            <a:r>
              <a:rPr lang="ru-RU" dirty="0" smtClean="0"/>
              <a:t> хабара.</a:t>
            </a:r>
            <a:endParaRPr lang="ru-RU" dirty="0"/>
          </a:p>
        </p:txBody>
      </p:sp>
      <p:pic>
        <p:nvPicPr>
          <p:cNvPr id="6146" name="Picture 2" descr="C:\Program Files\Microsoft Office\MEDIA\CAGCAT10\j028544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4725144"/>
            <a:ext cx="1691680" cy="1796796"/>
          </a:xfrm>
          <a:prstGeom prst="rect">
            <a:avLst/>
          </a:prstGeom>
          <a:noFill/>
        </p:spPr>
      </p:pic>
      <p:pic>
        <p:nvPicPr>
          <p:cNvPr id="6147" name="Picture 3" descr="C:\Program Files\Microsoft Office\MEDIA\CAGCAT10\j028536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0"/>
            <a:ext cx="1474013" cy="181782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1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Вироком</a:t>
            </a:r>
            <a:r>
              <a:rPr lang="ru-RU" dirty="0" smtClean="0"/>
              <a:t> районного суду </a:t>
            </a:r>
            <a:r>
              <a:rPr lang="ru-RU" dirty="0" smtClean="0"/>
              <a:t>Муренка</a:t>
            </a:r>
            <a:r>
              <a:rPr lang="ru-RU" dirty="0" smtClean="0"/>
              <a:t> </a:t>
            </a:r>
            <a:r>
              <a:rPr lang="ru-RU" dirty="0" smtClean="0"/>
              <a:t>було</a:t>
            </a:r>
            <a:r>
              <a:rPr lang="ru-RU" dirty="0" smtClean="0"/>
              <a:t> </a:t>
            </a:r>
            <a:r>
              <a:rPr lang="ru-RU" dirty="0" smtClean="0"/>
              <a:t>засуджено</a:t>
            </a:r>
            <a:r>
              <a:rPr lang="ru-RU" dirty="0" smtClean="0"/>
              <a:t> за ч.1 </a:t>
            </a:r>
            <a:r>
              <a:rPr lang="ru-RU" dirty="0" smtClean="0"/>
              <a:t>ст</a:t>
            </a:r>
            <a:r>
              <a:rPr lang="ru-RU" dirty="0" smtClean="0"/>
              <a:t> 286 КК. Суд </a:t>
            </a:r>
            <a:r>
              <a:rPr lang="ru-RU" dirty="0" smtClean="0"/>
              <a:t>вирішив</a:t>
            </a:r>
            <a:r>
              <a:rPr lang="ru-RU" dirty="0" smtClean="0"/>
              <a:t> </a:t>
            </a:r>
            <a:r>
              <a:rPr lang="ru-RU" dirty="0" smtClean="0"/>
              <a:t>також</a:t>
            </a:r>
            <a:r>
              <a:rPr lang="ru-RU" dirty="0" smtClean="0"/>
              <a:t> </a:t>
            </a:r>
            <a:r>
              <a:rPr lang="ru-RU" dirty="0" smtClean="0"/>
              <a:t>стягнути</a:t>
            </a:r>
            <a:r>
              <a:rPr lang="ru-RU" dirty="0" smtClean="0"/>
              <a:t> </a:t>
            </a:r>
            <a:r>
              <a:rPr lang="ru-RU" dirty="0" smtClean="0"/>
              <a:t>з</a:t>
            </a:r>
            <a:r>
              <a:rPr lang="ru-RU" dirty="0" smtClean="0"/>
              <a:t> </a:t>
            </a:r>
            <a:r>
              <a:rPr lang="ru-RU" dirty="0" smtClean="0"/>
              <a:t>засудженого</a:t>
            </a:r>
            <a:r>
              <a:rPr lang="ru-RU" dirty="0" smtClean="0"/>
              <a:t> 2400 </a:t>
            </a:r>
            <a:r>
              <a:rPr lang="ru-RU" dirty="0" smtClean="0"/>
              <a:t>грн</a:t>
            </a:r>
            <a:r>
              <a:rPr lang="ru-RU" dirty="0" smtClean="0"/>
              <a:t>. </a:t>
            </a:r>
            <a:r>
              <a:rPr lang="ru-RU" dirty="0" smtClean="0"/>
              <a:t>матеріальних</a:t>
            </a:r>
            <a:r>
              <a:rPr lang="ru-RU" dirty="0" smtClean="0"/>
              <a:t> </a:t>
            </a:r>
            <a:r>
              <a:rPr lang="ru-RU" dirty="0" smtClean="0"/>
              <a:t>збитків</a:t>
            </a:r>
            <a:r>
              <a:rPr lang="ru-RU" dirty="0" smtClean="0"/>
              <a:t>, </a:t>
            </a:r>
            <a:r>
              <a:rPr lang="ru-RU" dirty="0" smtClean="0"/>
              <a:t>заподіяних</a:t>
            </a:r>
            <a:r>
              <a:rPr lang="ru-RU" dirty="0" smtClean="0"/>
              <a:t> </a:t>
            </a:r>
            <a:r>
              <a:rPr lang="ru-RU" dirty="0" smtClean="0"/>
              <a:t>потерпілому</a:t>
            </a:r>
            <a:r>
              <a:rPr lang="ru-RU" dirty="0" smtClean="0"/>
              <a:t> </a:t>
            </a:r>
            <a:r>
              <a:rPr lang="ru-RU" dirty="0" smtClean="0"/>
              <a:t>Воронецькому</a:t>
            </a:r>
            <a:r>
              <a:rPr lang="ru-RU" dirty="0" smtClean="0"/>
              <a:t> в </a:t>
            </a:r>
            <a:r>
              <a:rPr lang="ru-RU" dirty="0" smtClean="0"/>
              <a:t>насліок</a:t>
            </a:r>
            <a:r>
              <a:rPr lang="ru-RU" dirty="0" smtClean="0"/>
              <a:t> </a:t>
            </a:r>
            <a:r>
              <a:rPr lang="ru-RU" dirty="0" smtClean="0"/>
              <a:t>пошкодження</a:t>
            </a:r>
            <a:r>
              <a:rPr lang="ru-RU" dirty="0" smtClean="0"/>
              <a:t> </a:t>
            </a:r>
            <a:r>
              <a:rPr lang="ru-RU" dirty="0" smtClean="0"/>
              <a:t>його</a:t>
            </a:r>
            <a:r>
              <a:rPr lang="ru-RU" dirty="0" smtClean="0"/>
              <a:t> </a:t>
            </a:r>
            <a:r>
              <a:rPr lang="ru-RU" dirty="0" smtClean="0"/>
              <a:t>автомобіля</a:t>
            </a:r>
            <a:r>
              <a:rPr lang="ru-RU" dirty="0" smtClean="0"/>
              <a:t> </a:t>
            </a:r>
            <a:r>
              <a:rPr lang="ru-RU" dirty="0" smtClean="0"/>
              <a:t>від</a:t>
            </a:r>
            <a:r>
              <a:rPr lang="ru-RU" dirty="0" smtClean="0"/>
              <a:t> </a:t>
            </a:r>
            <a:r>
              <a:rPr lang="ru-RU" dirty="0" smtClean="0"/>
              <a:t>зіткнення</a:t>
            </a:r>
            <a:r>
              <a:rPr lang="ru-RU" dirty="0" smtClean="0"/>
              <a:t> </a:t>
            </a:r>
            <a:r>
              <a:rPr lang="ru-RU" dirty="0" smtClean="0"/>
              <a:t>з</a:t>
            </a:r>
            <a:r>
              <a:rPr lang="ru-RU" dirty="0" smtClean="0"/>
              <a:t> машиною </a:t>
            </a:r>
            <a:r>
              <a:rPr lang="ru-RU" dirty="0" smtClean="0"/>
              <a:t>Муренка</a:t>
            </a:r>
            <a:r>
              <a:rPr lang="ru-RU" dirty="0" smtClean="0"/>
              <a:t>. </a:t>
            </a:r>
            <a:r>
              <a:rPr lang="ru-RU" dirty="0" smtClean="0"/>
              <a:t>Потерпілий</a:t>
            </a:r>
            <a:r>
              <a:rPr lang="ru-RU" dirty="0" smtClean="0"/>
              <a:t> подав </a:t>
            </a:r>
            <a:r>
              <a:rPr lang="ru-RU" dirty="0" smtClean="0"/>
              <a:t>апеляційну</a:t>
            </a:r>
            <a:r>
              <a:rPr lang="ru-RU" dirty="0" smtClean="0"/>
              <a:t> </a:t>
            </a:r>
            <a:r>
              <a:rPr lang="ru-RU" dirty="0" smtClean="0"/>
              <a:t>скаргу</a:t>
            </a:r>
            <a:r>
              <a:rPr lang="ru-RU" dirty="0" smtClean="0"/>
              <a:t> в </a:t>
            </a:r>
            <a:r>
              <a:rPr lang="ru-RU" dirty="0" smtClean="0"/>
              <a:t>якій</a:t>
            </a:r>
            <a:r>
              <a:rPr lang="ru-RU" dirty="0" smtClean="0"/>
              <a:t> не </a:t>
            </a:r>
            <a:r>
              <a:rPr lang="ru-RU" dirty="0" smtClean="0"/>
              <a:t>піддаючи</a:t>
            </a:r>
            <a:r>
              <a:rPr lang="ru-RU" dirty="0" smtClean="0"/>
              <a:t> </a:t>
            </a:r>
            <a:r>
              <a:rPr lang="ru-RU" dirty="0" smtClean="0"/>
              <a:t>сумніву</a:t>
            </a:r>
            <a:r>
              <a:rPr lang="ru-RU" dirty="0" smtClean="0"/>
              <a:t> </a:t>
            </a:r>
            <a:r>
              <a:rPr lang="ru-RU" dirty="0" smtClean="0"/>
              <a:t>правильність</a:t>
            </a:r>
            <a:r>
              <a:rPr lang="ru-RU" dirty="0" smtClean="0"/>
              <a:t> </a:t>
            </a:r>
            <a:r>
              <a:rPr lang="ru-RU" dirty="0" smtClean="0"/>
              <a:t>призначеного</a:t>
            </a:r>
            <a:r>
              <a:rPr lang="ru-RU" dirty="0" smtClean="0"/>
              <a:t> </a:t>
            </a:r>
            <a:r>
              <a:rPr lang="ru-RU" dirty="0" smtClean="0"/>
              <a:t>Муренкові</a:t>
            </a:r>
            <a:r>
              <a:rPr lang="ru-RU" dirty="0" smtClean="0"/>
              <a:t> </a:t>
            </a:r>
            <a:r>
              <a:rPr lang="ru-RU" dirty="0" smtClean="0"/>
              <a:t>покарання</a:t>
            </a:r>
            <a:r>
              <a:rPr lang="ru-RU" dirty="0" smtClean="0"/>
              <a:t>, </a:t>
            </a:r>
            <a:r>
              <a:rPr lang="ru-RU" dirty="0" smtClean="0"/>
              <a:t>вказав</a:t>
            </a:r>
            <a:r>
              <a:rPr lang="ru-RU" dirty="0" smtClean="0"/>
              <a:t>, </a:t>
            </a:r>
            <a:r>
              <a:rPr lang="ru-RU" dirty="0" smtClean="0"/>
              <a:t>що</a:t>
            </a:r>
            <a:r>
              <a:rPr lang="ru-RU" dirty="0" smtClean="0"/>
              <a:t> суд занизив </a:t>
            </a:r>
            <a:r>
              <a:rPr lang="ru-RU" dirty="0" smtClean="0"/>
              <a:t>розмір</a:t>
            </a:r>
            <a:r>
              <a:rPr lang="ru-RU" dirty="0" smtClean="0"/>
              <a:t> </a:t>
            </a:r>
            <a:r>
              <a:rPr lang="ru-RU" dirty="0" smtClean="0"/>
              <a:t>заподіяних</a:t>
            </a:r>
            <a:r>
              <a:rPr lang="ru-RU" dirty="0" smtClean="0"/>
              <a:t> </a:t>
            </a:r>
            <a:r>
              <a:rPr lang="ru-RU" dirty="0" smtClean="0"/>
              <a:t>йому</a:t>
            </a:r>
            <a:r>
              <a:rPr lang="ru-RU" dirty="0" smtClean="0"/>
              <a:t> </a:t>
            </a:r>
            <a:r>
              <a:rPr lang="ru-RU" dirty="0" smtClean="0"/>
              <a:t>збитків</a:t>
            </a:r>
            <a:r>
              <a:rPr lang="ru-RU" dirty="0" smtClean="0"/>
              <a:t>, </a:t>
            </a:r>
            <a:r>
              <a:rPr lang="ru-RU" dirty="0" smtClean="0"/>
              <a:t>бо</a:t>
            </a:r>
            <a:r>
              <a:rPr lang="ru-RU" dirty="0" smtClean="0"/>
              <a:t> за ремонт </a:t>
            </a:r>
            <a:r>
              <a:rPr lang="ru-RU" dirty="0" smtClean="0"/>
              <a:t>автомобіля</a:t>
            </a:r>
            <a:r>
              <a:rPr lang="ru-RU" dirty="0" smtClean="0"/>
              <a:t> </a:t>
            </a:r>
            <a:r>
              <a:rPr lang="ru-RU" dirty="0" smtClean="0"/>
              <a:t>він</a:t>
            </a:r>
            <a:r>
              <a:rPr lang="ru-RU" dirty="0" smtClean="0"/>
              <a:t> заплатив значно </a:t>
            </a:r>
            <a:r>
              <a:rPr lang="ru-RU" dirty="0" smtClean="0"/>
              <a:t>більше</a:t>
            </a:r>
            <a:r>
              <a:rPr lang="ru-RU" dirty="0" smtClean="0"/>
              <a:t> </a:t>
            </a:r>
            <a:r>
              <a:rPr lang="ru-RU" dirty="0" smtClean="0"/>
              <a:t>трьох</a:t>
            </a:r>
            <a:r>
              <a:rPr lang="ru-RU" dirty="0" smtClean="0"/>
              <a:t> </a:t>
            </a:r>
            <a:r>
              <a:rPr lang="ru-RU" dirty="0" smtClean="0"/>
              <a:t>тисяч</a:t>
            </a:r>
            <a:r>
              <a:rPr lang="ru-RU" dirty="0" smtClean="0"/>
              <a:t> </a:t>
            </a:r>
            <a:r>
              <a:rPr lang="ru-RU" dirty="0" smtClean="0"/>
              <a:t>грн</a:t>
            </a:r>
            <a:r>
              <a:rPr lang="ru-RU" dirty="0" smtClean="0"/>
              <a:t>. </a:t>
            </a:r>
            <a:r>
              <a:rPr lang="ru-RU" dirty="0" smtClean="0"/>
              <a:t>Суддя</a:t>
            </a:r>
            <a:r>
              <a:rPr lang="ru-RU" dirty="0" smtClean="0"/>
              <a:t> </a:t>
            </a:r>
            <a:r>
              <a:rPr lang="ru-RU" dirty="0" smtClean="0"/>
              <a:t>відмовив</a:t>
            </a:r>
            <a:r>
              <a:rPr lang="ru-RU" dirty="0" smtClean="0"/>
              <a:t> у </a:t>
            </a:r>
            <a:r>
              <a:rPr lang="ru-RU" dirty="0" smtClean="0"/>
              <a:t>прийнятті</a:t>
            </a:r>
            <a:r>
              <a:rPr lang="ru-RU" dirty="0" smtClean="0"/>
              <a:t> </a:t>
            </a:r>
            <a:r>
              <a:rPr lang="ru-RU" dirty="0" smtClean="0"/>
              <a:t>апеляційної</a:t>
            </a:r>
            <a:r>
              <a:rPr lang="ru-RU" dirty="0" smtClean="0"/>
              <a:t> </a:t>
            </a:r>
            <a:r>
              <a:rPr lang="ru-RU" dirty="0" smtClean="0"/>
              <a:t>скарги</a:t>
            </a:r>
            <a:r>
              <a:rPr lang="ru-RU" dirty="0" smtClean="0"/>
              <a:t>, </a:t>
            </a:r>
            <a:r>
              <a:rPr lang="ru-RU" dirty="0" smtClean="0"/>
              <a:t>вказавши</a:t>
            </a:r>
            <a:r>
              <a:rPr lang="ru-RU" dirty="0" smtClean="0"/>
              <a:t> на те, </a:t>
            </a:r>
            <a:r>
              <a:rPr lang="ru-RU" dirty="0" smtClean="0"/>
              <a:t>що</a:t>
            </a:r>
            <a:r>
              <a:rPr lang="ru-RU" dirty="0" smtClean="0"/>
              <a:t> </a:t>
            </a:r>
            <a:r>
              <a:rPr lang="ru-RU" dirty="0" smtClean="0"/>
              <a:t>Воронецький</a:t>
            </a:r>
            <a:r>
              <a:rPr lang="ru-RU" dirty="0" smtClean="0"/>
              <a:t> </a:t>
            </a:r>
            <a:r>
              <a:rPr lang="ru-RU" dirty="0" smtClean="0"/>
              <a:t>цивільного</a:t>
            </a:r>
            <a:r>
              <a:rPr lang="ru-RU" dirty="0" smtClean="0"/>
              <a:t> позову не заявляв, тому </a:t>
            </a:r>
            <a:r>
              <a:rPr lang="ru-RU" dirty="0" smtClean="0"/>
              <a:t>цивільним</a:t>
            </a:r>
            <a:r>
              <a:rPr lang="ru-RU" dirty="0" smtClean="0"/>
              <a:t> </a:t>
            </a:r>
            <a:r>
              <a:rPr lang="ru-RU" dirty="0" smtClean="0"/>
              <a:t>позивачем</a:t>
            </a:r>
            <a:r>
              <a:rPr lang="ru-RU" dirty="0" smtClean="0"/>
              <a:t> не </a:t>
            </a:r>
            <a:r>
              <a:rPr lang="ru-RU" dirty="0" smtClean="0"/>
              <a:t>є</a:t>
            </a:r>
            <a:r>
              <a:rPr lang="ru-RU" dirty="0" smtClean="0"/>
              <a:t>, а </a:t>
            </a:r>
            <a:r>
              <a:rPr lang="ru-RU" dirty="0" smtClean="0"/>
              <a:t>отже</a:t>
            </a:r>
            <a:r>
              <a:rPr lang="ru-RU" dirty="0" smtClean="0"/>
              <a:t> не </a:t>
            </a:r>
            <a:r>
              <a:rPr lang="ru-RU" dirty="0" smtClean="0"/>
              <a:t>може</a:t>
            </a:r>
            <a:r>
              <a:rPr lang="ru-RU" dirty="0" smtClean="0"/>
              <a:t> </a:t>
            </a:r>
            <a:r>
              <a:rPr lang="ru-RU" dirty="0" smtClean="0"/>
              <a:t>оскаржити</a:t>
            </a:r>
            <a:r>
              <a:rPr lang="ru-RU" dirty="0" smtClean="0"/>
              <a:t> в </a:t>
            </a:r>
            <a:r>
              <a:rPr lang="ru-RU" dirty="0" smtClean="0"/>
              <a:t>касаційному</a:t>
            </a:r>
            <a:r>
              <a:rPr lang="ru-RU" dirty="0" smtClean="0"/>
              <a:t> порядку </a:t>
            </a:r>
            <a:r>
              <a:rPr lang="ru-RU" dirty="0" smtClean="0"/>
              <a:t>вирок</a:t>
            </a:r>
            <a:r>
              <a:rPr lang="ru-RU" dirty="0" smtClean="0"/>
              <a:t> суду в </a:t>
            </a:r>
            <a:r>
              <a:rPr lang="ru-RU" dirty="0" smtClean="0"/>
              <a:t>частині</a:t>
            </a:r>
            <a:r>
              <a:rPr lang="ru-RU" dirty="0" smtClean="0"/>
              <a:t> </a:t>
            </a:r>
            <a:r>
              <a:rPr lang="ru-RU" dirty="0" smtClean="0"/>
              <a:t>цивільного</a:t>
            </a:r>
            <a:r>
              <a:rPr lang="ru-RU" dirty="0" smtClean="0"/>
              <a:t> позову </a:t>
            </a:r>
            <a:r>
              <a:rPr lang="ru-RU" dirty="0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рекомендував</a:t>
            </a:r>
            <a:r>
              <a:rPr lang="ru-RU" dirty="0" smtClean="0"/>
              <a:t> </a:t>
            </a:r>
            <a:r>
              <a:rPr lang="ru-RU" dirty="0" smtClean="0"/>
              <a:t>звернутись</a:t>
            </a:r>
            <a:r>
              <a:rPr lang="ru-RU" dirty="0" smtClean="0"/>
              <a:t> за </a:t>
            </a:r>
            <a:r>
              <a:rPr lang="ru-RU" dirty="0" smtClean="0"/>
              <a:t>вирішенням</a:t>
            </a:r>
            <a:r>
              <a:rPr lang="ru-RU" dirty="0" smtClean="0"/>
              <a:t> </a:t>
            </a:r>
            <a:r>
              <a:rPr lang="ru-RU" dirty="0" smtClean="0"/>
              <a:t>цього</a:t>
            </a:r>
            <a:r>
              <a:rPr lang="ru-RU" dirty="0" smtClean="0"/>
              <a:t> </a:t>
            </a:r>
            <a:r>
              <a:rPr lang="ru-RU" dirty="0" smtClean="0"/>
              <a:t>питання</a:t>
            </a:r>
            <a:r>
              <a:rPr lang="ru-RU" dirty="0" smtClean="0"/>
              <a:t> в порядку </a:t>
            </a:r>
            <a:r>
              <a:rPr lang="ru-RU" dirty="0" smtClean="0"/>
              <a:t>цивільного</a:t>
            </a:r>
            <a:r>
              <a:rPr lang="ru-RU" dirty="0" smtClean="0"/>
              <a:t> </a:t>
            </a:r>
            <a:r>
              <a:rPr lang="ru-RU" dirty="0" smtClean="0"/>
              <a:t>судочинства</a:t>
            </a:r>
            <a:r>
              <a:rPr lang="ru-RU" dirty="0" smtClean="0"/>
              <a:t>. </a:t>
            </a:r>
            <a:br>
              <a:rPr lang="ru-RU" dirty="0" smtClean="0"/>
            </a:br>
            <a:r>
              <a:rPr lang="ru-RU" dirty="0" smtClean="0"/>
              <a:t>Оцініть</a:t>
            </a:r>
            <a:r>
              <a:rPr lang="ru-RU" dirty="0" smtClean="0"/>
              <a:t> </a:t>
            </a:r>
            <a:r>
              <a:rPr lang="ru-RU" dirty="0" smtClean="0"/>
              <a:t>дії</a:t>
            </a:r>
            <a:r>
              <a:rPr lang="ru-RU" dirty="0" smtClean="0"/>
              <a:t> та </a:t>
            </a:r>
            <a:r>
              <a:rPr lang="ru-RU" dirty="0" smtClean="0"/>
              <a:t>пояснення</a:t>
            </a:r>
            <a:r>
              <a:rPr lang="ru-RU" dirty="0" smtClean="0"/>
              <a:t> </a:t>
            </a:r>
            <a:r>
              <a:rPr lang="ru-RU" dirty="0" smtClean="0"/>
              <a:t>судді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0eb0123dbee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0"/>
            <a:ext cx="1823864" cy="1367898"/>
          </a:xfrm>
          <a:prstGeom prst="rect">
            <a:avLst/>
          </a:prstGeom>
        </p:spPr>
      </p:pic>
      <p:pic>
        <p:nvPicPr>
          <p:cNvPr id="5" name="Рисунок 4" descr="IMG_154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92280" y="5507850"/>
            <a:ext cx="1800200" cy="135015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       Відповідь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Пояснення</a:t>
            </a:r>
            <a:r>
              <a:rPr lang="ru-RU" sz="2400" dirty="0" smtClean="0"/>
              <a:t> </a:t>
            </a:r>
            <a:r>
              <a:rPr lang="ru-RU" sz="2400" dirty="0" smtClean="0"/>
              <a:t>судді</a:t>
            </a:r>
            <a:r>
              <a:rPr lang="ru-RU" sz="2400" dirty="0" smtClean="0"/>
              <a:t> </a:t>
            </a:r>
            <a:r>
              <a:rPr lang="ru-RU" sz="2400" dirty="0" smtClean="0"/>
              <a:t>вірні</a:t>
            </a:r>
            <a:r>
              <a:rPr lang="ru-RU" sz="2400" dirty="0" smtClean="0"/>
              <a:t>. В </a:t>
            </a:r>
            <a:r>
              <a:rPr lang="ru-RU" sz="2400" dirty="0" smtClean="0"/>
              <a:t>статті</a:t>
            </a:r>
            <a:r>
              <a:rPr lang="ru-RU" sz="2400" dirty="0" smtClean="0"/>
              <a:t> 50.КПК (</a:t>
            </a:r>
            <a:r>
              <a:rPr lang="ru-RU" sz="2400" dirty="0" smtClean="0"/>
              <a:t>Цивільний</a:t>
            </a:r>
            <a:r>
              <a:rPr lang="ru-RU" sz="2400" dirty="0" smtClean="0"/>
              <a:t> </a:t>
            </a:r>
            <a:r>
              <a:rPr lang="ru-RU" sz="2400" dirty="0" smtClean="0"/>
              <a:t>позивач</a:t>
            </a:r>
            <a:r>
              <a:rPr lang="ru-RU" sz="2400" dirty="0" smtClean="0"/>
              <a:t>) </a:t>
            </a:r>
            <a:r>
              <a:rPr lang="ru-RU" sz="2400" dirty="0" smtClean="0"/>
              <a:t>зазначається</a:t>
            </a:r>
            <a:r>
              <a:rPr lang="ru-RU" sz="2400" dirty="0" smtClean="0"/>
              <a:t>, </a:t>
            </a:r>
            <a:r>
              <a:rPr lang="ru-RU" sz="2400" dirty="0" smtClean="0"/>
              <a:t>що</a:t>
            </a:r>
            <a:r>
              <a:rPr lang="ru-RU" sz="2400" dirty="0" smtClean="0"/>
              <a:t> </a:t>
            </a:r>
            <a:r>
              <a:rPr lang="ru-RU" sz="2400" dirty="0" smtClean="0"/>
              <a:t>цивільним</a:t>
            </a:r>
            <a:r>
              <a:rPr lang="ru-RU" sz="2400" dirty="0" smtClean="0"/>
              <a:t> </a:t>
            </a:r>
            <a:r>
              <a:rPr lang="ru-RU" sz="2400" dirty="0" smtClean="0"/>
              <a:t>позивачем</a:t>
            </a:r>
            <a:r>
              <a:rPr lang="ru-RU" sz="2400" dirty="0" smtClean="0"/>
              <a:t> </a:t>
            </a:r>
            <a:r>
              <a:rPr lang="ru-RU" sz="2400" dirty="0" smtClean="0"/>
              <a:t>визнається</a:t>
            </a:r>
            <a:r>
              <a:rPr lang="ru-RU" sz="2400" dirty="0" smtClean="0"/>
              <a:t> </a:t>
            </a:r>
            <a:r>
              <a:rPr lang="ru-RU" sz="2400" dirty="0" smtClean="0"/>
              <a:t>громадянин</a:t>
            </a:r>
            <a:r>
              <a:rPr lang="ru-RU" sz="2400" dirty="0" smtClean="0"/>
              <a:t>, </a:t>
            </a:r>
            <a:r>
              <a:rPr lang="ru-RU" sz="2400" dirty="0" smtClean="0"/>
              <a:t>підприємство</a:t>
            </a:r>
            <a:r>
              <a:rPr lang="ru-RU" sz="2400" dirty="0" smtClean="0"/>
              <a:t>, </a:t>
            </a:r>
            <a:r>
              <a:rPr lang="ru-RU" sz="2400" dirty="0" smtClean="0"/>
              <a:t>установа</a:t>
            </a:r>
            <a:r>
              <a:rPr lang="ru-RU" sz="2400" dirty="0" smtClean="0"/>
              <a:t> </a:t>
            </a:r>
            <a:r>
              <a:rPr lang="ru-RU" sz="2400" dirty="0" smtClean="0"/>
              <a:t>чи</a:t>
            </a:r>
            <a:r>
              <a:rPr lang="ru-RU" sz="2400" dirty="0" smtClean="0"/>
              <a:t> </a:t>
            </a:r>
            <a:r>
              <a:rPr lang="ru-RU" sz="2400" dirty="0" smtClean="0"/>
              <a:t>організація</a:t>
            </a:r>
            <a:r>
              <a:rPr lang="ru-RU" sz="2400" dirty="0" smtClean="0"/>
              <a:t>, </a:t>
            </a:r>
            <a:r>
              <a:rPr lang="ru-RU" sz="2400" dirty="0" smtClean="0"/>
              <a:t>які</a:t>
            </a:r>
            <a:r>
              <a:rPr lang="ru-RU" sz="2400" dirty="0" smtClean="0"/>
              <a:t> </a:t>
            </a:r>
            <a:r>
              <a:rPr lang="ru-RU" sz="2400" dirty="0" smtClean="0"/>
              <a:t>зазнали</a:t>
            </a:r>
            <a:r>
              <a:rPr lang="ru-RU" sz="2400" dirty="0" smtClean="0"/>
              <a:t> </a:t>
            </a:r>
            <a:r>
              <a:rPr lang="ru-RU" sz="2400" dirty="0" smtClean="0"/>
              <a:t>матеріальної</a:t>
            </a:r>
            <a:r>
              <a:rPr lang="ru-RU" sz="2400" dirty="0" smtClean="0"/>
              <a:t> </a:t>
            </a:r>
            <a:r>
              <a:rPr lang="ru-RU" sz="2400" dirty="0" smtClean="0"/>
              <a:t>шкоди</a:t>
            </a:r>
            <a:r>
              <a:rPr lang="ru-RU" sz="2400" dirty="0" smtClean="0"/>
              <a:t> </a:t>
            </a:r>
            <a:r>
              <a:rPr lang="ru-RU" sz="2400" dirty="0" smtClean="0"/>
              <a:t>від</a:t>
            </a:r>
            <a:r>
              <a:rPr lang="ru-RU" sz="2400" dirty="0" smtClean="0"/>
              <a:t> </a:t>
            </a:r>
            <a:r>
              <a:rPr lang="ru-RU" sz="2400" dirty="0" smtClean="0"/>
              <a:t>злочину</a:t>
            </a:r>
            <a:r>
              <a:rPr lang="ru-RU" sz="2400" dirty="0" smtClean="0"/>
              <a:t> </a:t>
            </a:r>
            <a:r>
              <a:rPr lang="ru-RU" sz="2400" dirty="0" smtClean="0"/>
              <a:t>і</a:t>
            </a:r>
            <a:r>
              <a:rPr lang="ru-RU" sz="2400" dirty="0" smtClean="0"/>
              <a:t> </a:t>
            </a:r>
            <a:r>
              <a:rPr lang="ru-RU" sz="2400" dirty="0" smtClean="0"/>
              <a:t>пред'явили</a:t>
            </a:r>
            <a:r>
              <a:rPr lang="ru-RU" sz="2400" dirty="0" smtClean="0"/>
              <a:t> </a:t>
            </a:r>
            <a:r>
              <a:rPr lang="ru-RU" sz="2400" dirty="0" smtClean="0"/>
              <a:t>вимогу</a:t>
            </a:r>
            <a:r>
              <a:rPr lang="ru-RU" sz="2400" dirty="0" smtClean="0"/>
              <a:t> про </a:t>
            </a:r>
            <a:r>
              <a:rPr lang="ru-RU" sz="2400" dirty="0" smtClean="0"/>
              <a:t>відшкодування</a:t>
            </a:r>
            <a:r>
              <a:rPr lang="ru-RU" sz="2400" dirty="0" smtClean="0"/>
              <a:t> </a:t>
            </a:r>
            <a:r>
              <a:rPr lang="ru-RU" sz="2400" dirty="0" smtClean="0"/>
              <a:t>збитків</a:t>
            </a:r>
            <a:r>
              <a:rPr lang="ru-RU" sz="2400" dirty="0" smtClean="0"/>
              <a:t> </a:t>
            </a:r>
            <a:r>
              <a:rPr lang="ru-RU" sz="2400" dirty="0" smtClean="0"/>
              <a:t>відповідно</a:t>
            </a:r>
            <a:r>
              <a:rPr lang="ru-RU" sz="2400" dirty="0" smtClean="0"/>
              <a:t> до </a:t>
            </a:r>
            <a:r>
              <a:rPr lang="ru-RU" sz="2400" dirty="0" smtClean="0"/>
              <a:t>статті</a:t>
            </a:r>
            <a:r>
              <a:rPr lang="ru-RU" sz="2400" dirty="0" smtClean="0"/>
              <a:t> 28КПК. Про </a:t>
            </a:r>
            <a:r>
              <a:rPr lang="ru-RU" sz="2400" dirty="0" smtClean="0"/>
              <a:t>визнання</a:t>
            </a:r>
            <a:r>
              <a:rPr lang="ru-RU" sz="2400" dirty="0" smtClean="0"/>
              <a:t> </a:t>
            </a:r>
            <a:r>
              <a:rPr lang="ru-RU" sz="2400" dirty="0" smtClean="0"/>
              <a:t>цивільним</a:t>
            </a:r>
            <a:r>
              <a:rPr lang="ru-RU" sz="2400" dirty="0" smtClean="0"/>
              <a:t> </a:t>
            </a:r>
            <a:r>
              <a:rPr lang="ru-RU" sz="2400" dirty="0" smtClean="0"/>
              <a:t>позивачем</a:t>
            </a:r>
            <a:r>
              <a:rPr lang="ru-RU" sz="2400" dirty="0" smtClean="0"/>
              <a:t> </a:t>
            </a:r>
            <a:r>
              <a:rPr lang="ru-RU" sz="2400" dirty="0" smtClean="0"/>
              <a:t>чи</a:t>
            </a:r>
            <a:r>
              <a:rPr lang="ru-RU" sz="2400" dirty="0" smtClean="0"/>
              <a:t> </a:t>
            </a:r>
            <a:r>
              <a:rPr lang="ru-RU" sz="2400" dirty="0" smtClean="0"/>
              <a:t>про</a:t>
            </a:r>
            <a:r>
              <a:rPr lang="ru-RU" sz="2400" dirty="0" smtClean="0"/>
              <a:t> </a:t>
            </a:r>
            <a:r>
              <a:rPr lang="ru-RU" sz="2400" dirty="0" smtClean="0"/>
              <a:t>відмову</a:t>
            </a:r>
            <a:r>
              <a:rPr lang="ru-RU" sz="2400" dirty="0" smtClean="0"/>
              <a:t> в </a:t>
            </a:r>
            <a:r>
              <a:rPr lang="ru-RU" sz="2400" dirty="0" smtClean="0"/>
              <a:t>цьому</a:t>
            </a:r>
            <a:r>
              <a:rPr lang="ru-RU" sz="2400" dirty="0" smtClean="0"/>
              <a:t> особа, яка </a:t>
            </a:r>
            <a:r>
              <a:rPr lang="ru-RU" sz="2400" dirty="0" smtClean="0"/>
              <a:t>провадить</a:t>
            </a:r>
            <a:r>
              <a:rPr lang="ru-RU" sz="2400" dirty="0" smtClean="0"/>
              <a:t> </a:t>
            </a:r>
            <a:r>
              <a:rPr lang="ru-RU" sz="2400" dirty="0" smtClean="0"/>
              <a:t>дізнання</a:t>
            </a:r>
            <a:r>
              <a:rPr lang="ru-RU" sz="2400" dirty="0" smtClean="0"/>
              <a:t>, </a:t>
            </a:r>
            <a:r>
              <a:rPr lang="ru-RU" sz="2400" dirty="0" smtClean="0"/>
              <a:t>слідчий</a:t>
            </a:r>
            <a:r>
              <a:rPr lang="ru-RU" sz="2400" dirty="0" smtClean="0"/>
              <a:t>, </a:t>
            </a:r>
            <a:r>
              <a:rPr lang="ru-RU" sz="2400" dirty="0" smtClean="0"/>
              <a:t>суддя</a:t>
            </a:r>
            <a:r>
              <a:rPr lang="ru-RU" sz="2400" dirty="0" smtClean="0"/>
              <a:t> </a:t>
            </a:r>
            <a:r>
              <a:rPr lang="ru-RU" sz="2400" dirty="0" smtClean="0"/>
              <a:t>виносять</a:t>
            </a:r>
            <a:r>
              <a:rPr lang="ru-RU" sz="2400" dirty="0" smtClean="0"/>
              <a:t> постанову, а суд - </a:t>
            </a:r>
            <a:r>
              <a:rPr lang="ru-RU" sz="2400" dirty="0" smtClean="0"/>
              <a:t>ухвалу</a:t>
            </a:r>
            <a:r>
              <a:rPr lang="ru-RU" sz="2400" dirty="0" smtClean="0"/>
              <a:t>. І </a:t>
            </a:r>
            <a:r>
              <a:rPr lang="ru-RU" sz="2400" dirty="0" smtClean="0"/>
              <a:t>оскільки</a:t>
            </a:r>
            <a:r>
              <a:rPr lang="ru-RU" sz="2400" dirty="0" smtClean="0"/>
              <a:t> </a:t>
            </a:r>
            <a:r>
              <a:rPr lang="ru-RU" sz="2400" dirty="0" smtClean="0"/>
              <a:t>Воронецький</a:t>
            </a:r>
            <a:r>
              <a:rPr lang="ru-RU" sz="2400" dirty="0" smtClean="0"/>
              <a:t> </a:t>
            </a:r>
            <a:r>
              <a:rPr lang="ru-RU" sz="2400" dirty="0" smtClean="0"/>
              <a:t>цивільного</a:t>
            </a:r>
            <a:r>
              <a:rPr lang="ru-RU" sz="2400" dirty="0" smtClean="0"/>
              <a:t> позову в </a:t>
            </a:r>
            <a:r>
              <a:rPr lang="ru-RU" sz="2400" dirty="0" smtClean="0"/>
              <a:t>кримінальному</a:t>
            </a:r>
            <a:r>
              <a:rPr lang="ru-RU" sz="2400" dirty="0" smtClean="0"/>
              <a:t> </a:t>
            </a:r>
            <a:r>
              <a:rPr lang="ru-RU" sz="2400" dirty="0" smtClean="0"/>
              <a:t>процесі</a:t>
            </a:r>
            <a:r>
              <a:rPr lang="ru-RU" sz="2400" dirty="0" smtClean="0"/>
              <a:t> не подав, за ним </a:t>
            </a:r>
            <a:r>
              <a:rPr lang="ru-RU" sz="2400" dirty="0" smtClean="0"/>
              <a:t>зберігається</a:t>
            </a:r>
            <a:r>
              <a:rPr lang="ru-RU" sz="2400" dirty="0" smtClean="0"/>
              <a:t> право </a:t>
            </a:r>
            <a:r>
              <a:rPr lang="ru-RU" sz="2400" dirty="0" smtClean="0"/>
              <a:t>захищати</a:t>
            </a:r>
            <a:r>
              <a:rPr lang="ru-RU" sz="2400" dirty="0" smtClean="0"/>
              <a:t> </a:t>
            </a:r>
            <a:r>
              <a:rPr lang="ru-RU" sz="2400" dirty="0" smtClean="0"/>
              <a:t>свої</a:t>
            </a:r>
            <a:r>
              <a:rPr lang="ru-RU" sz="2400" dirty="0" smtClean="0"/>
              <a:t> </a:t>
            </a:r>
            <a:r>
              <a:rPr lang="ru-RU" sz="2400" dirty="0" smtClean="0"/>
              <a:t>інтереси</a:t>
            </a:r>
            <a:r>
              <a:rPr lang="ru-RU" sz="2400" dirty="0" smtClean="0"/>
              <a:t> в </a:t>
            </a:r>
            <a:r>
              <a:rPr lang="ru-RU" sz="2400" dirty="0" smtClean="0"/>
              <a:t>цивільному</a:t>
            </a:r>
            <a:r>
              <a:rPr lang="ru-RU" sz="2400" dirty="0" smtClean="0"/>
              <a:t> </a:t>
            </a:r>
            <a:r>
              <a:rPr lang="ru-RU" sz="2400" dirty="0" smtClean="0"/>
              <a:t>судочинстві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4" name="Рисунок 3" descr="Mercedes-Benz-E-Class-Coupe-nw-8x800x6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016224" cy="1512168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2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2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Свідок</a:t>
            </a:r>
            <a:r>
              <a:rPr lang="ru-RU" sz="2400" dirty="0" smtClean="0"/>
              <a:t> Соболева </a:t>
            </a:r>
            <a:r>
              <a:rPr lang="ru-RU" sz="2400" dirty="0" smtClean="0"/>
              <a:t>під</a:t>
            </a:r>
            <a:r>
              <a:rPr lang="ru-RU" sz="2400" dirty="0" smtClean="0"/>
              <a:t> час </a:t>
            </a:r>
            <a:r>
              <a:rPr lang="ru-RU" sz="2400" dirty="0" smtClean="0"/>
              <a:t>розгляду</a:t>
            </a:r>
            <a:r>
              <a:rPr lang="ru-RU" sz="2400" dirty="0" smtClean="0"/>
              <a:t> судом </a:t>
            </a:r>
            <a:r>
              <a:rPr lang="ru-RU" sz="2400" dirty="0" smtClean="0"/>
              <a:t>кримінальної</a:t>
            </a:r>
            <a:r>
              <a:rPr lang="ru-RU" sz="2400" dirty="0" smtClean="0"/>
              <a:t> </a:t>
            </a:r>
            <a:r>
              <a:rPr lang="ru-RU" sz="2400" dirty="0" smtClean="0"/>
              <a:t>справи</a:t>
            </a:r>
            <a:r>
              <a:rPr lang="ru-RU" sz="2400" dirty="0" smtClean="0"/>
              <a:t> про замах на </a:t>
            </a:r>
            <a:r>
              <a:rPr lang="ru-RU" sz="2400" dirty="0" smtClean="0"/>
              <a:t>групове</a:t>
            </a:r>
            <a:r>
              <a:rPr lang="ru-RU" sz="2400" dirty="0" smtClean="0"/>
              <a:t> </a:t>
            </a:r>
            <a:r>
              <a:rPr lang="ru-RU" sz="2400" dirty="0" smtClean="0"/>
              <a:t>згвалтування</a:t>
            </a:r>
            <a:r>
              <a:rPr lang="ru-RU" sz="2400" dirty="0" smtClean="0"/>
              <a:t> </a:t>
            </a:r>
            <a:r>
              <a:rPr lang="ru-RU" sz="2400" dirty="0" smtClean="0"/>
              <a:t>потерпілої</a:t>
            </a:r>
            <a:r>
              <a:rPr lang="ru-RU" sz="2400" dirty="0" smtClean="0"/>
              <a:t> дала </a:t>
            </a:r>
            <a:r>
              <a:rPr lang="ru-RU" sz="2400" dirty="0" smtClean="0"/>
              <a:t>завідомо</a:t>
            </a:r>
            <a:r>
              <a:rPr lang="ru-RU" sz="2400" dirty="0" smtClean="0"/>
              <a:t> </a:t>
            </a:r>
            <a:r>
              <a:rPr lang="ru-RU" sz="2400" dirty="0" smtClean="0"/>
              <a:t>неправдиві</a:t>
            </a:r>
            <a:r>
              <a:rPr lang="ru-RU" sz="2400" dirty="0" smtClean="0"/>
              <a:t> </a:t>
            </a:r>
            <a:r>
              <a:rPr lang="ru-RU" sz="2400" dirty="0" smtClean="0"/>
              <a:t>показання</a:t>
            </a:r>
            <a:r>
              <a:rPr lang="ru-RU" sz="2400" dirty="0" smtClean="0"/>
              <a:t>. У </a:t>
            </a:r>
            <a:r>
              <a:rPr lang="ru-RU" sz="2400" dirty="0" smtClean="0"/>
              <a:t>зв’язку</a:t>
            </a:r>
            <a:r>
              <a:rPr lang="ru-RU" sz="2400" dirty="0" smtClean="0"/>
              <a:t> </a:t>
            </a:r>
            <a:r>
              <a:rPr lang="ru-RU" sz="2400" dirty="0" smtClean="0"/>
              <a:t>з</a:t>
            </a:r>
            <a:r>
              <a:rPr lang="ru-RU" sz="2400" dirty="0" smtClean="0"/>
              <a:t> </a:t>
            </a:r>
            <a:r>
              <a:rPr lang="ru-RU" sz="2400" dirty="0" smtClean="0"/>
              <a:t>цим</a:t>
            </a:r>
            <a:r>
              <a:rPr lang="ru-RU" sz="2400" dirty="0" smtClean="0"/>
              <a:t> , суд </a:t>
            </a:r>
            <a:r>
              <a:rPr lang="ru-RU" sz="2400" dirty="0" smtClean="0"/>
              <a:t>порадившись</a:t>
            </a:r>
            <a:r>
              <a:rPr lang="ru-RU" sz="2400" dirty="0" smtClean="0"/>
              <a:t> на </a:t>
            </a:r>
            <a:r>
              <a:rPr lang="ru-RU" sz="2400" dirty="0" smtClean="0"/>
              <a:t>місці</a:t>
            </a:r>
            <a:r>
              <a:rPr lang="ru-RU" sz="2400" dirty="0" smtClean="0"/>
              <a:t>, </a:t>
            </a:r>
            <a:r>
              <a:rPr lang="ru-RU" sz="2400" dirty="0" smtClean="0"/>
              <a:t>виніс</a:t>
            </a:r>
            <a:r>
              <a:rPr lang="ru-RU" sz="2400" dirty="0" smtClean="0"/>
              <a:t> </a:t>
            </a:r>
            <a:r>
              <a:rPr lang="ru-RU" sz="2400" dirty="0" smtClean="0"/>
              <a:t>ухвалу</a:t>
            </a:r>
            <a:r>
              <a:rPr lang="ru-RU" sz="2400" dirty="0" smtClean="0"/>
              <a:t> про </a:t>
            </a:r>
            <a:r>
              <a:rPr lang="ru-RU" sz="2400" dirty="0" smtClean="0"/>
              <a:t>порушення</a:t>
            </a:r>
            <a:r>
              <a:rPr lang="ru-RU" sz="2400" dirty="0" smtClean="0"/>
              <a:t> </a:t>
            </a:r>
            <a:r>
              <a:rPr lang="ru-RU" sz="2400" dirty="0" smtClean="0"/>
              <a:t>щодо</a:t>
            </a:r>
            <a:r>
              <a:rPr lang="ru-RU" sz="2400" dirty="0" smtClean="0"/>
              <a:t> </a:t>
            </a:r>
            <a:r>
              <a:rPr lang="ru-RU" sz="2400" dirty="0" smtClean="0"/>
              <a:t>Соболевої</a:t>
            </a:r>
            <a:r>
              <a:rPr lang="ru-RU" sz="2400" dirty="0" smtClean="0"/>
              <a:t> </a:t>
            </a:r>
            <a:r>
              <a:rPr lang="ru-RU" sz="2400" dirty="0" smtClean="0"/>
              <a:t>кримінальної</a:t>
            </a:r>
            <a:r>
              <a:rPr lang="ru-RU" sz="2400" dirty="0" smtClean="0"/>
              <a:t> </a:t>
            </a:r>
            <a:r>
              <a:rPr lang="ru-RU" sz="2400" dirty="0" smtClean="0"/>
              <a:t>справи</a:t>
            </a:r>
            <a:r>
              <a:rPr lang="ru-RU" sz="2400" dirty="0" smtClean="0"/>
              <a:t> за ч. 1 ст.384 КК </a:t>
            </a:r>
            <a:r>
              <a:rPr lang="ru-RU" sz="2400" dirty="0" smtClean="0"/>
              <a:t>і</a:t>
            </a:r>
            <a:r>
              <a:rPr lang="ru-RU" sz="2400" dirty="0" smtClean="0"/>
              <a:t>, </a:t>
            </a:r>
            <a:r>
              <a:rPr lang="ru-RU" sz="2400" dirty="0" smtClean="0"/>
              <a:t>керуючись</a:t>
            </a:r>
            <a:r>
              <a:rPr lang="ru-RU" sz="2400" dirty="0" smtClean="0"/>
              <a:t> ст.10 КПК </a:t>
            </a:r>
            <a:r>
              <a:rPr lang="ru-RU" sz="2400" dirty="0" smtClean="0"/>
              <a:t>України</a:t>
            </a:r>
            <a:r>
              <a:rPr lang="ru-RU" sz="2400" dirty="0" smtClean="0"/>
              <a:t> </a:t>
            </a:r>
            <a:r>
              <a:rPr lang="ru-RU" sz="2400" dirty="0" smtClean="0"/>
              <a:t>закрив</a:t>
            </a:r>
            <a:r>
              <a:rPr lang="ru-RU" sz="2400" dirty="0" smtClean="0"/>
              <a:t> справу. </a:t>
            </a:r>
            <a:r>
              <a:rPr lang="ru-RU" sz="2400" dirty="0" smtClean="0"/>
              <a:t>Які</a:t>
            </a:r>
            <a:r>
              <a:rPr lang="ru-RU" sz="2400" dirty="0" smtClean="0"/>
              <a:t> </a:t>
            </a:r>
            <a:r>
              <a:rPr lang="ru-RU" sz="2400" dirty="0" smtClean="0"/>
              <a:t>порушення</a:t>
            </a:r>
            <a:r>
              <a:rPr lang="ru-RU" sz="2400" dirty="0" smtClean="0"/>
              <a:t> </a:t>
            </a:r>
            <a:r>
              <a:rPr lang="ru-RU" sz="2400" dirty="0" smtClean="0"/>
              <a:t>вимог</a:t>
            </a:r>
            <a:r>
              <a:rPr lang="ru-RU" sz="2400" dirty="0" smtClean="0"/>
              <a:t> </a:t>
            </a:r>
            <a:r>
              <a:rPr lang="ru-RU" sz="2400" dirty="0" smtClean="0"/>
              <a:t>кримінально-процесуального</a:t>
            </a:r>
            <a:r>
              <a:rPr lang="ru-RU" sz="2400" dirty="0" smtClean="0"/>
              <a:t> закону допустив суд? </a:t>
            </a:r>
            <a:endParaRPr lang="ru-RU" sz="2400" dirty="0"/>
          </a:p>
        </p:txBody>
      </p:sp>
      <p:pic>
        <p:nvPicPr>
          <p:cNvPr id="1026" name="Picture 2" descr="C:\Program Files\Microsoft Office\MEDIA\CAGCAT10\j018634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149080"/>
            <a:ext cx="1775244" cy="2492896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   Відповідь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Суд допустив </a:t>
            </a:r>
            <a:r>
              <a:rPr lang="ru-RU" dirty="0" smtClean="0"/>
              <a:t>порушення</a:t>
            </a:r>
            <a:r>
              <a:rPr lang="ru-RU" dirty="0" smtClean="0"/>
              <a:t> ст. 273</a:t>
            </a:r>
            <a:r>
              <a:rPr lang="ru-RU" dirty="0" smtClean="0"/>
              <a:t>. </a:t>
            </a:r>
            <a:r>
              <a:rPr lang="ru-RU" dirty="0" smtClean="0"/>
              <a:t>де сказано, </a:t>
            </a:r>
            <a:r>
              <a:rPr lang="ru-RU" dirty="0" smtClean="0"/>
              <a:t>що</a:t>
            </a:r>
            <a:r>
              <a:rPr lang="ru-RU" dirty="0" smtClean="0"/>
              <a:t> в </a:t>
            </a:r>
            <a:r>
              <a:rPr lang="ru-RU" dirty="0" smtClean="0"/>
              <a:t>усіх</a:t>
            </a:r>
            <a:r>
              <a:rPr lang="ru-RU" dirty="0" smtClean="0"/>
              <a:t> </a:t>
            </a:r>
            <a:r>
              <a:rPr lang="ru-RU" dirty="0" smtClean="0"/>
              <a:t>питаннях</a:t>
            </a:r>
            <a:r>
              <a:rPr lang="ru-RU" dirty="0" smtClean="0"/>
              <a:t>, </a:t>
            </a:r>
            <a:r>
              <a:rPr lang="ru-RU" dirty="0" smtClean="0"/>
              <a:t>які</a:t>
            </a:r>
            <a:r>
              <a:rPr lang="ru-RU" dirty="0" smtClean="0"/>
              <a:t> </a:t>
            </a:r>
            <a:r>
              <a:rPr lang="ru-RU" dirty="0" smtClean="0"/>
              <a:t>вирішуються</a:t>
            </a:r>
            <a:r>
              <a:rPr lang="ru-RU" dirty="0" smtClean="0"/>
              <a:t> судом </a:t>
            </a:r>
            <a:r>
              <a:rPr lang="ru-RU" dirty="0" smtClean="0"/>
              <a:t>під</a:t>
            </a:r>
            <a:r>
              <a:rPr lang="ru-RU" dirty="0" smtClean="0"/>
              <a:t> час судового </a:t>
            </a:r>
            <a:r>
              <a:rPr lang="ru-RU" dirty="0" smtClean="0"/>
              <a:t>розгляду</a:t>
            </a:r>
            <a:r>
              <a:rPr lang="ru-RU" dirty="0" smtClean="0"/>
              <a:t>, суд </a:t>
            </a:r>
            <a:r>
              <a:rPr lang="ru-RU" dirty="0" smtClean="0"/>
              <a:t>виносить</a:t>
            </a:r>
            <a:r>
              <a:rPr lang="ru-RU" dirty="0" smtClean="0"/>
              <a:t> </a:t>
            </a:r>
            <a:r>
              <a:rPr lang="ru-RU" dirty="0" smtClean="0"/>
              <a:t>ухвали</a:t>
            </a:r>
            <a:r>
              <a:rPr lang="ru-RU" dirty="0" smtClean="0"/>
              <a:t>. </a:t>
            </a:r>
            <a:r>
              <a:rPr lang="ru-RU" dirty="0" smtClean="0"/>
              <a:t>Ухвали</a:t>
            </a:r>
            <a:r>
              <a:rPr lang="ru-RU" dirty="0" smtClean="0"/>
              <a:t> про </a:t>
            </a:r>
            <a:r>
              <a:rPr lang="ru-RU" dirty="0" smtClean="0"/>
              <a:t>направлення</a:t>
            </a:r>
            <a:r>
              <a:rPr lang="ru-RU" dirty="0" smtClean="0"/>
              <a:t> </a:t>
            </a:r>
            <a:r>
              <a:rPr lang="ru-RU" dirty="0" smtClean="0"/>
              <a:t>справи</a:t>
            </a:r>
            <a:r>
              <a:rPr lang="ru-RU" dirty="0" smtClean="0"/>
              <a:t> для </a:t>
            </a:r>
            <a:r>
              <a:rPr lang="ru-RU" dirty="0" smtClean="0"/>
              <a:t>провадження</a:t>
            </a:r>
            <a:r>
              <a:rPr lang="ru-RU" dirty="0" smtClean="0"/>
              <a:t> </a:t>
            </a:r>
            <a:r>
              <a:rPr lang="ru-RU" dirty="0" smtClean="0"/>
              <a:t>додаткового</a:t>
            </a:r>
            <a:r>
              <a:rPr lang="ru-RU" dirty="0" smtClean="0"/>
              <a:t> </a:t>
            </a:r>
            <a:r>
              <a:rPr lang="ru-RU" dirty="0" smtClean="0"/>
              <a:t>розслідування</a:t>
            </a:r>
            <a:r>
              <a:rPr lang="ru-RU" dirty="0" smtClean="0"/>
              <a:t>, при </a:t>
            </a:r>
            <a:r>
              <a:rPr lang="ru-RU" dirty="0" smtClean="0"/>
              <a:t>вирішенні</a:t>
            </a:r>
            <a:r>
              <a:rPr lang="ru-RU" dirty="0" smtClean="0"/>
              <a:t> </a:t>
            </a:r>
            <a:r>
              <a:rPr lang="ru-RU" dirty="0" smtClean="0"/>
              <a:t>питань</a:t>
            </a:r>
            <a:r>
              <a:rPr lang="ru-RU" dirty="0" smtClean="0"/>
              <a:t>, </a:t>
            </a:r>
            <a:r>
              <a:rPr lang="ru-RU" dirty="0" smtClean="0"/>
              <a:t>зазначених</a:t>
            </a:r>
            <a:r>
              <a:rPr lang="ru-RU" dirty="0" smtClean="0"/>
              <a:t> у </a:t>
            </a:r>
            <a:r>
              <a:rPr lang="ru-RU" dirty="0" smtClean="0"/>
              <a:t>статтях</a:t>
            </a:r>
            <a:r>
              <a:rPr lang="ru-RU" dirty="0" smtClean="0"/>
              <a:t> 276, 278 </a:t>
            </a:r>
            <a:r>
              <a:rPr lang="ru-RU" dirty="0" smtClean="0"/>
              <a:t>і</a:t>
            </a:r>
            <a:r>
              <a:rPr lang="ru-RU" dirty="0" smtClean="0"/>
              <a:t> 279 </a:t>
            </a:r>
            <a:r>
              <a:rPr lang="ru-RU" dirty="0" smtClean="0"/>
              <a:t>цього</a:t>
            </a:r>
            <a:r>
              <a:rPr lang="ru-RU" dirty="0" smtClean="0"/>
              <a:t> Кодексу, про </a:t>
            </a:r>
            <a:r>
              <a:rPr lang="ru-RU" dirty="0" smtClean="0"/>
              <a:t>закриття</a:t>
            </a:r>
            <a:r>
              <a:rPr lang="ru-RU" dirty="0" smtClean="0"/>
              <a:t> </a:t>
            </a:r>
            <a:r>
              <a:rPr lang="ru-RU" dirty="0" smtClean="0"/>
              <a:t>справи</a:t>
            </a:r>
            <a:r>
              <a:rPr lang="ru-RU" dirty="0" smtClean="0"/>
              <a:t>, </a:t>
            </a:r>
            <a:r>
              <a:rPr lang="ru-RU" dirty="0" smtClean="0"/>
              <a:t>про</a:t>
            </a:r>
            <a:r>
              <a:rPr lang="ru-RU" dirty="0" smtClean="0"/>
              <a:t> </a:t>
            </a:r>
            <a:r>
              <a:rPr lang="ru-RU" dirty="0" smtClean="0"/>
              <a:t>обрання</a:t>
            </a:r>
            <a:r>
              <a:rPr lang="ru-RU" dirty="0" smtClean="0"/>
              <a:t>, </a:t>
            </a:r>
            <a:r>
              <a:rPr lang="ru-RU" dirty="0" smtClean="0"/>
              <a:t>зміну</a:t>
            </a:r>
            <a:r>
              <a:rPr lang="ru-RU" dirty="0" smtClean="0"/>
              <a:t> </a:t>
            </a:r>
            <a:r>
              <a:rPr lang="ru-RU" dirty="0" smtClean="0"/>
              <a:t>або</a:t>
            </a:r>
            <a:r>
              <a:rPr lang="ru-RU" dirty="0" smtClean="0"/>
              <a:t> </a:t>
            </a:r>
            <a:r>
              <a:rPr lang="ru-RU" dirty="0" smtClean="0"/>
              <a:t>скасування</a:t>
            </a:r>
            <a:r>
              <a:rPr lang="ru-RU" dirty="0" smtClean="0"/>
              <a:t> </a:t>
            </a:r>
            <a:r>
              <a:rPr lang="ru-RU" dirty="0" smtClean="0"/>
              <a:t>запобіжного</a:t>
            </a:r>
            <a:r>
              <a:rPr lang="ru-RU" dirty="0" smtClean="0"/>
              <a:t> заходу, про </a:t>
            </a:r>
            <a:r>
              <a:rPr lang="ru-RU" dirty="0" smtClean="0"/>
              <a:t>застосування</a:t>
            </a:r>
            <a:r>
              <a:rPr lang="ru-RU" dirty="0" smtClean="0"/>
              <a:t> </a:t>
            </a:r>
            <a:r>
              <a:rPr lang="ru-RU" dirty="0" smtClean="0"/>
              <a:t>заходів</a:t>
            </a:r>
            <a:r>
              <a:rPr lang="ru-RU" dirty="0" smtClean="0"/>
              <a:t> </a:t>
            </a:r>
            <a:r>
              <a:rPr lang="ru-RU" dirty="0" smtClean="0"/>
              <a:t>безпеки</a:t>
            </a:r>
            <a:r>
              <a:rPr lang="ru-RU" dirty="0" smtClean="0"/>
              <a:t>, </a:t>
            </a:r>
            <a:r>
              <a:rPr lang="ru-RU" dirty="0" smtClean="0"/>
              <a:t>про</a:t>
            </a:r>
            <a:r>
              <a:rPr lang="ru-RU" dirty="0" smtClean="0"/>
              <a:t> </a:t>
            </a:r>
            <a:r>
              <a:rPr lang="ru-RU" dirty="0" smtClean="0"/>
              <a:t>відводи</a:t>
            </a:r>
            <a:r>
              <a:rPr lang="ru-RU" dirty="0" smtClean="0"/>
              <a:t> </a:t>
            </a:r>
            <a:r>
              <a:rPr lang="ru-RU" dirty="0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про</a:t>
            </a:r>
            <a:r>
              <a:rPr lang="ru-RU" dirty="0" smtClean="0"/>
              <a:t> </a:t>
            </a:r>
            <a:r>
              <a:rPr lang="ru-RU" dirty="0" smtClean="0"/>
              <a:t>призначення</a:t>
            </a:r>
            <a:r>
              <a:rPr lang="ru-RU" dirty="0" smtClean="0"/>
              <a:t> </a:t>
            </a:r>
            <a:r>
              <a:rPr lang="ru-RU" dirty="0" smtClean="0"/>
              <a:t>експертизи</a:t>
            </a:r>
            <a:r>
              <a:rPr lang="ru-RU" dirty="0" smtClean="0"/>
              <a:t>, а </a:t>
            </a:r>
            <a:r>
              <a:rPr lang="ru-RU" dirty="0" smtClean="0"/>
              <a:t>також</a:t>
            </a:r>
            <a:r>
              <a:rPr lang="ru-RU" dirty="0" smtClean="0"/>
              <a:t> </a:t>
            </a:r>
            <a:r>
              <a:rPr lang="ru-RU" dirty="0" smtClean="0"/>
              <a:t>окремі</a:t>
            </a:r>
            <a:r>
              <a:rPr lang="ru-RU" dirty="0" smtClean="0"/>
              <a:t> </a:t>
            </a:r>
            <a:r>
              <a:rPr lang="ru-RU" dirty="0" smtClean="0"/>
              <a:t>ухвали</a:t>
            </a:r>
            <a:r>
              <a:rPr lang="ru-RU" dirty="0" smtClean="0"/>
              <a:t> </a:t>
            </a:r>
            <a:r>
              <a:rPr lang="ru-RU" dirty="0" smtClean="0"/>
              <a:t>виносяться</a:t>
            </a:r>
            <a:r>
              <a:rPr lang="ru-RU" dirty="0" smtClean="0"/>
              <a:t> судом у </a:t>
            </a:r>
            <a:r>
              <a:rPr lang="ru-RU" dirty="0" smtClean="0"/>
              <a:t>нарадчій</a:t>
            </a:r>
            <a:r>
              <a:rPr lang="ru-RU" dirty="0" smtClean="0"/>
              <a:t> </a:t>
            </a:r>
            <a:r>
              <a:rPr lang="ru-RU" dirty="0" smtClean="0"/>
              <a:t>кімнаті</a:t>
            </a:r>
            <a:r>
              <a:rPr lang="ru-RU" dirty="0" smtClean="0"/>
              <a:t> </a:t>
            </a:r>
            <a:r>
              <a:rPr lang="ru-RU" dirty="0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викладаються</a:t>
            </a:r>
            <a:r>
              <a:rPr lang="ru-RU" dirty="0" smtClean="0"/>
              <a:t> </a:t>
            </a:r>
            <a:r>
              <a:rPr lang="ru-RU" dirty="0" smtClean="0"/>
              <a:t>у</a:t>
            </a:r>
            <a:r>
              <a:rPr lang="ru-RU" dirty="0" smtClean="0"/>
              <a:t> </a:t>
            </a:r>
            <a:r>
              <a:rPr lang="ru-RU" dirty="0" smtClean="0"/>
              <a:t>вигляді</a:t>
            </a:r>
            <a:r>
              <a:rPr lang="ru-RU" dirty="0" smtClean="0"/>
              <a:t> </a:t>
            </a:r>
            <a:r>
              <a:rPr lang="ru-RU" dirty="0" smtClean="0"/>
              <a:t>окремого</a:t>
            </a:r>
            <a:r>
              <a:rPr lang="ru-RU" dirty="0" smtClean="0"/>
              <a:t> документа, </a:t>
            </a:r>
            <a:r>
              <a:rPr lang="ru-RU" dirty="0" smtClean="0"/>
              <a:t>який</a:t>
            </a:r>
            <a:r>
              <a:rPr lang="ru-RU" dirty="0" smtClean="0"/>
              <a:t> </a:t>
            </a:r>
            <a:r>
              <a:rPr lang="ru-RU" dirty="0" smtClean="0"/>
              <a:t>підписується</a:t>
            </a:r>
            <a:r>
              <a:rPr lang="ru-RU" dirty="0" smtClean="0"/>
              <a:t> </a:t>
            </a:r>
            <a:r>
              <a:rPr lang="ru-RU" dirty="0" smtClean="0"/>
              <a:t>всім</a:t>
            </a:r>
            <a:r>
              <a:rPr lang="ru-RU" dirty="0" smtClean="0"/>
              <a:t> складом суду. </a:t>
            </a:r>
            <a:r>
              <a:rPr lang="ru-RU" dirty="0" smtClean="0"/>
              <a:t>Отже</a:t>
            </a:r>
            <a:r>
              <a:rPr lang="ru-RU" dirty="0" smtClean="0"/>
              <a:t> </a:t>
            </a:r>
            <a:r>
              <a:rPr lang="ru-RU" dirty="0" smtClean="0"/>
              <a:t>ухвалу</a:t>
            </a:r>
            <a:r>
              <a:rPr lang="ru-RU" dirty="0" smtClean="0"/>
              <a:t>, про </a:t>
            </a:r>
            <a:r>
              <a:rPr lang="ru-RU" dirty="0" smtClean="0"/>
              <a:t>закриття</a:t>
            </a:r>
            <a:r>
              <a:rPr lang="ru-RU" dirty="0" smtClean="0"/>
              <a:t> </a:t>
            </a:r>
            <a:r>
              <a:rPr lang="ru-RU" dirty="0" smtClean="0"/>
              <a:t>справи</a:t>
            </a:r>
            <a:r>
              <a:rPr lang="ru-RU" dirty="0" smtClean="0"/>
              <a:t> </a:t>
            </a:r>
            <a:r>
              <a:rPr lang="ru-RU" dirty="0" smtClean="0"/>
              <a:t>слід</a:t>
            </a:r>
            <a:r>
              <a:rPr lang="ru-RU" dirty="0" smtClean="0"/>
              <a:t> </a:t>
            </a:r>
            <a:r>
              <a:rPr lang="ru-RU" dirty="0" smtClean="0"/>
              <a:t>виносити</a:t>
            </a:r>
            <a:r>
              <a:rPr lang="ru-RU" dirty="0" smtClean="0"/>
              <a:t> в </a:t>
            </a:r>
            <a:r>
              <a:rPr lang="ru-RU" dirty="0" smtClean="0"/>
              <a:t>нарадчій</a:t>
            </a:r>
            <a:r>
              <a:rPr lang="ru-RU" dirty="0" smtClean="0"/>
              <a:t> </a:t>
            </a:r>
            <a:r>
              <a:rPr lang="ru-RU" dirty="0" smtClean="0"/>
              <a:t>кімнаті</a:t>
            </a:r>
            <a:r>
              <a:rPr lang="ru-RU" dirty="0" smtClean="0"/>
              <a:t>, </a:t>
            </a:r>
            <a:r>
              <a:rPr lang="ru-RU" dirty="0" smtClean="0"/>
              <a:t>що</a:t>
            </a:r>
            <a:r>
              <a:rPr lang="ru-RU" dirty="0" smtClean="0"/>
              <a:t> суд упустив. </a:t>
            </a:r>
            <a:br>
              <a:rPr lang="ru-RU" dirty="0" smtClean="0"/>
            </a:br>
            <a:r>
              <a:rPr lang="ru-RU" dirty="0" smtClean="0"/>
              <a:t>Відповідно</a:t>
            </a:r>
            <a:r>
              <a:rPr lang="ru-RU" dirty="0" smtClean="0"/>
              <a:t> до ст. 279 КПК суд не </a:t>
            </a:r>
            <a:r>
              <a:rPr lang="ru-RU" dirty="0" smtClean="0"/>
              <a:t>мав</a:t>
            </a:r>
            <a:r>
              <a:rPr lang="ru-RU" dirty="0" smtClean="0"/>
              <a:t> права </a:t>
            </a:r>
            <a:r>
              <a:rPr lang="ru-RU" dirty="0" smtClean="0"/>
              <a:t>порушувати</a:t>
            </a:r>
            <a:r>
              <a:rPr lang="ru-RU" dirty="0" smtClean="0"/>
              <a:t> </a:t>
            </a:r>
            <a:r>
              <a:rPr lang="ru-RU" dirty="0" smtClean="0"/>
              <a:t>кримінальну</a:t>
            </a:r>
            <a:r>
              <a:rPr lang="ru-RU" dirty="0" smtClean="0"/>
              <a:t> справу за </a:t>
            </a:r>
            <a:r>
              <a:rPr lang="ru-RU" dirty="0" smtClean="0"/>
              <a:t>завідомо</a:t>
            </a:r>
            <a:r>
              <a:rPr lang="ru-RU" dirty="0" smtClean="0"/>
              <a:t> </a:t>
            </a:r>
            <a:r>
              <a:rPr lang="ru-RU" dirty="0" smtClean="0"/>
              <a:t>неправдиві</a:t>
            </a:r>
            <a:r>
              <a:rPr lang="ru-RU" dirty="0" smtClean="0"/>
              <a:t> </a:t>
            </a:r>
            <a:r>
              <a:rPr lang="ru-RU" dirty="0" smtClean="0"/>
              <a:t>показання</a:t>
            </a:r>
            <a:r>
              <a:rPr lang="ru-RU" dirty="0" smtClean="0"/>
              <a:t>. Суд </a:t>
            </a:r>
            <a:r>
              <a:rPr lang="ru-RU" dirty="0" smtClean="0"/>
              <a:t>має</a:t>
            </a:r>
            <a:r>
              <a:rPr lang="ru-RU" dirty="0" smtClean="0"/>
              <a:t> </a:t>
            </a:r>
            <a:r>
              <a:rPr lang="ru-RU" dirty="0" smtClean="0"/>
              <a:t>лише</a:t>
            </a:r>
            <a:r>
              <a:rPr lang="ru-RU" dirty="0" smtClean="0"/>
              <a:t> право </a:t>
            </a:r>
            <a:r>
              <a:rPr lang="ru-RU" dirty="0" smtClean="0"/>
              <a:t>своєю</a:t>
            </a:r>
            <a:r>
              <a:rPr lang="ru-RU" dirty="0" smtClean="0"/>
              <a:t> </a:t>
            </a:r>
            <a:r>
              <a:rPr lang="ru-RU" dirty="0" smtClean="0"/>
              <a:t>ухвалою</a:t>
            </a:r>
            <a:r>
              <a:rPr lang="ru-RU" dirty="0" smtClean="0"/>
              <a:t>, а </a:t>
            </a:r>
            <a:r>
              <a:rPr lang="ru-RU" dirty="0" smtClean="0"/>
              <a:t>суддя</a:t>
            </a:r>
            <a:r>
              <a:rPr lang="ru-RU" dirty="0" smtClean="0"/>
              <a:t> </a:t>
            </a:r>
            <a:r>
              <a:rPr lang="ru-RU" dirty="0" smtClean="0"/>
              <a:t>постановою</a:t>
            </a:r>
            <a:r>
              <a:rPr lang="ru-RU" dirty="0" smtClean="0"/>
              <a:t> </a:t>
            </a:r>
            <a:r>
              <a:rPr lang="ru-RU" dirty="0" smtClean="0"/>
              <a:t>поставити</a:t>
            </a:r>
            <a:r>
              <a:rPr lang="ru-RU" dirty="0" smtClean="0"/>
              <a:t> перед прокурором </a:t>
            </a:r>
            <a:r>
              <a:rPr lang="ru-RU" dirty="0" smtClean="0"/>
              <a:t>питання</a:t>
            </a:r>
            <a:r>
              <a:rPr lang="ru-RU" dirty="0" smtClean="0"/>
              <a:t> про </a:t>
            </a:r>
            <a:r>
              <a:rPr lang="ru-RU" dirty="0" smtClean="0"/>
              <a:t>притягнення</a:t>
            </a:r>
            <a:r>
              <a:rPr lang="ru-RU" dirty="0" smtClean="0"/>
              <a:t> до </a:t>
            </a:r>
            <a:r>
              <a:rPr lang="ru-RU" dirty="0" smtClean="0"/>
              <a:t>відповідальності</a:t>
            </a:r>
            <a:r>
              <a:rPr lang="ru-RU" dirty="0" smtClean="0"/>
              <a:t> </a:t>
            </a:r>
            <a:r>
              <a:rPr lang="ru-RU" dirty="0" smtClean="0"/>
              <a:t>свідка</a:t>
            </a:r>
            <a:r>
              <a:rPr lang="ru-RU" dirty="0" smtClean="0"/>
              <a:t>, за </a:t>
            </a:r>
            <a:r>
              <a:rPr lang="ru-RU" dirty="0" smtClean="0"/>
              <a:t>завідомо</a:t>
            </a:r>
            <a:r>
              <a:rPr lang="ru-RU" dirty="0" smtClean="0"/>
              <a:t> </a:t>
            </a:r>
            <a:r>
              <a:rPr lang="ru-RU" dirty="0" smtClean="0"/>
              <a:t>неправдиві</a:t>
            </a:r>
            <a:r>
              <a:rPr lang="ru-RU" dirty="0" smtClean="0"/>
              <a:t> </a:t>
            </a:r>
            <a:r>
              <a:rPr lang="ru-RU" dirty="0" smtClean="0"/>
              <a:t>показання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50" name="Picture 2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2138" y="0"/>
            <a:ext cx="1553001" cy="1328705"/>
          </a:xfrm>
          <a:prstGeom prst="rect">
            <a:avLst/>
          </a:prstGeom>
          <a:noFill/>
        </p:spPr>
      </p:pic>
      <p:pic>
        <p:nvPicPr>
          <p:cNvPr id="2051" name="Picture 3" descr="C:\Program Files\Microsoft Office\MEDIA\CAGCAT10\j030084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87015"/>
            <a:ext cx="1540098" cy="1297563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Святослав проживав </a:t>
            </a:r>
            <a:r>
              <a:rPr lang="ru-RU" dirty="0" smtClean="0"/>
              <a:t>із</a:t>
            </a:r>
            <a:r>
              <a:rPr lang="ru-RU" dirty="0" smtClean="0"/>
              <a:t> Тамарою 21 </a:t>
            </a:r>
            <a:r>
              <a:rPr lang="ru-RU" dirty="0" smtClean="0"/>
              <a:t>рік</a:t>
            </a:r>
            <a:r>
              <a:rPr lang="ru-RU" dirty="0" smtClean="0"/>
              <a:t> без </a:t>
            </a:r>
            <a:r>
              <a:rPr lang="ru-RU" dirty="0" smtClean="0"/>
              <a:t>реєстрації</a:t>
            </a:r>
            <a:r>
              <a:rPr lang="ru-RU" dirty="0" smtClean="0"/>
              <a:t> </a:t>
            </a:r>
            <a:r>
              <a:rPr lang="ru-RU" dirty="0" smtClean="0"/>
              <a:t>шлюбу</a:t>
            </a:r>
            <a:r>
              <a:rPr lang="ru-RU" dirty="0" smtClean="0"/>
              <a:t>. </a:t>
            </a:r>
            <a:r>
              <a:rPr lang="ru-RU" dirty="0" smtClean="0"/>
              <a:t>Останні</a:t>
            </a:r>
            <a:r>
              <a:rPr lang="ru-RU" dirty="0" smtClean="0"/>
              <a:t> 12 </a:t>
            </a:r>
            <a:r>
              <a:rPr lang="ru-RU" dirty="0" smtClean="0"/>
              <a:t>років</a:t>
            </a:r>
            <a:r>
              <a:rPr lang="ru-RU" dirty="0" smtClean="0"/>
              <a:t> Тамара </a:t>
            </a:r>
            <a:r>
              <a:rPr lang="ru-RU" dirty="0" smtClean="0"/>
              <a:t>була</a:t>
            </a:r>
            <a:r>
              <a:rPr lang="ru-RU" dirty="0" smtClean="0"/>
              <a:t> </a:t>
            </a:r>
            <a:r>
              <a:rPr lang="ru-RU" dirty="0" smtClean="0"/>
              <a:t>паралізована</a:t>
            </a:r>
            <a:r>
              <a:rPr lang="ru-RU" dirty="0" smtClean="0"/>
              <a:t> </a:t>
            </a:r>
            <a:r>
              <a:rPr lang="ru-RU" dirty="0" smtClean="0"/>
              <a:t>і</a:t>
            </a:r>
            <a:r>
              <a:rPr lang="ru-RU" dirty="0" smtClean="0"/>
              <a:t> тому Святослав </a:t>
            </a:r>
            <a:r>
              <a:rPr lang="ru-RU" dirty="0" smtClean="0"/>
              <a:t>доглядав</a:t>
            </a:r>
            <a:r>
              <a:rPr lang="ru-RU" dirty="0" smtClean="0"/>
              <a:t> </a:t>
            </a:r>
            <a:r>
              <a:rPr lang="ru-RU" dirty="0" smtClean="0"/>
              <a:t>її</a:t>
            </a:r>
            <a:r>
              <a:rPr lang="ru-RU" dirty="0" smtClean="0"/>
              <a:t> </a:t>
            </a:r>
            <a:r>
              <a:rPr lang="ru-RU" dirty="0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утримував</a:t>
            </a:r>
            <a:r>
              <a:rPr lang="ru-RU" dirty="0" smtClean="0"/>
              <a:t>. У </a:t>
            </a:r>
            <a:r>
              <a:rPr lang="ru-RU" dirty="0" smtClean="0"/>
              <a:t>грудні</a:t>
            </a:r>
            <a:r>
              <a:rPr lang="ru-RU" dirty="0" smtClean="0"/>
              <a:t> 2008 року Тамара померла, </a:t>
            </a:r>
            <a:r>
              <a:rPr lang="ru-RU" dirty="0" smtClean="0"/>
              <a:t>заповіту</a:t>
            </a:r>
            <a:r>
              <a:rPr lang="ru-RU" dirty="0" smtClean="0"/>
              <a:t> не </a:t>
            </a:r>
            <a:r>
              <a:rPr lang="ru-RU" dirty="0" smtClean="0"/>
              <a:t>залишила</a:t>
            </a:r>
            <a:r>
              <a:rPr lang="ru-RU" dirty="0" smtClean="0"/>
              <a:t>. </a:t>
            </a:r>
            <a:r>
              <a:rPr lang="ru-RU" dirty="0" smtClean="0"/>
              <a:t>Єдиний</a:t>
            </a:r>
            <a:r>
              <a:rPr lang="ru-RU" dirty="0" smtClean="0"/>
              <a:t> </a:t>
            </a:r>
            <a:r>
              <a:rPr lang="ru-RU" dirty="0" smtClean="0"/>
              <a:t>спадкоємець</a:t>
            </a:r>
            <a:r>
              <a:rPr lang="ru-RU" dirty="0" smtClean="0"/>
              <a:t> за законом, </a:t>
            </a:r>
            <a:r>
              <a:rPr lang="ru-RU" dirty="0" smtClean="0"/>
              <a:t>її</a:t>
            </a:r>
            <a:r>
              <a:rPr lang="ru-RU" dirty="0" smtClean="0"/>
              <a:t> сестра Богдана, поставила </a:t>
            </a:r>
            <a:r>
              <a:rPr lang="ru-RU" dirty="0" smtClean="0"/>
              <a:t>вимогу</a:t>
            </a:r>
            <a:r>
              <a:rPr lang="ru-RU" dirty="0" smtClean="0"/>
              <a:t> перед Святославом </a:t>
            </a:r>
            <a:r>
              <a:rPr lang="ru-RU" dirty="0" smtClean="0"/>
              <a:t>звільнити</a:t>
            </a:r>
            <a:r>
              <a:rPr lang="ru-RU" dirty="0" smtClean="0"/>
              <a:t> жиле </a:t>
            </a:r>
            <a:r>
              <a:rPr lang="ru-RU" dirty="0" smtClean="0"/>
              <a:t>приміщення</a:t>
            </a:r>
            <a:r>
              <a:rPr lang="ru-RU" dirty="0" smtClean="0"/>
              <a:t>, </a:t>
            </a:r>
            <a:r>
              <a:rPr lang="ru-RU" dirty="0" smtClean="0"/>
              <a:t>оскільки</a:t>
            </a:r>
            <a:r>
              <a:rPr lang="ru-RU" dirty="0" smtClean="0"/>
              <a:t> </a:t>
            </a:r>
            <a:r>
              <a:rPr lang="ru-RU" dirty="0" smtClean="0"/>
              <a:t>незабаром</a:t>
            </a:r>
            <a:r>
              <a:rPr lang="ru-RU" dirty="0" smtClean="0"/>
              <a:t> вона </a:t>
            </a:r>
            <a:r>
              <a:rPr lang="ru-RU" dirty="0" smtClean="0"/>
              <a:t>отримає</a:t>
            </a:r>
            <a:r>
              <a:rPr lang="ru-RU" dirty="0" smtClean="0"/>
              <a:t> </a:t>
            </a:r>
            <a:r>
              <a:rPr lang="ru-RU" dirty="0" smtClean="0"/>
              <a:t>свідоцтво</a:t>
            </a:r>
            <a:r>
              <a:rPr lang="ru-RU" dirty="0" smtClean="0"/>
              <a:t> про право </a:t>
            </a:r>
            <a:r>
              <a:rPr lang="ru-RU" dirty="0" smtClean="0"/>
              <a:t>власності</a:t>
            </a:r>
            <a:r>
              <a:rPr lang="ru-RU" dirty="0" smtClean="0"/>
              <a:t> на </a:t>
            </a:r>
            <a:r>
              <a:rPr lang="ru-RU" dirty="0" smtClean="0"/>
              <a:t>це</a:t>
            </a:r>
            <a:r>
              <a:rPr lang="ru-RU" dirty="0" smtClean="0"/>
              <a:t> </a:t>
            </a:r>
            <a:r>
              <a:rPr lang="ru-RU" dirty="0" smtClean="0"/>
              <a:t>приміщення</a:t>
            </a:r>
            <a:r>
              <a:rPr lang="ru-RU" dirty="0" smtClean="0"/>
              <a:t> як </a:t>
            </a:r>
            <a:r>
              <a:rPr lang="ru-RU" dirty="0" smtClean="0"/>
              <a:t>єдиний</a:t>
            </a:r>
            <a:r>
              <a:rPr lang="ru-RU" dirty="0" smtClean="0"/>
              <a:t> </a:t>
            </a:r>
            <a:r>
              <a:rPr lang="ru-RU" dirty="0" smtClean="0"/>
              <a:t>спадкоємець</a:t>
            </a:r>
            <a:r>
              <a:rPr lang="ru-RU" dirty="0" smtClean="0"/>
              <a:t> </a:t>
            </a:r>
            <a:r>
              <a:rPr lang="ru-RU" dirty="0" smtClean="0"/>
              <a:t>померлої</a:t>
            </a:r>
            <a:r>
              <a:rPr lang="ru-RU" dirty="0" smtClean="0"/>
              <a:t>. Дайте </a:t>
            </a:r>
            <a:r>
              <a:rPr lang="ru-RU" dirty="0" smtClean="0"/>
              <a:t>пораду</a:t>
            </a:r>
            <a:r>
              <a:rPr lang="ru-RU" dirty="0" smtClean="0"/>
              <a:t> Святославу, як </a:t>
            </a:r>
            <a:r>
              <a:rPr lang="ru-RU" dirty="0" smtClean="0"/>
              <a:t>йому</a:t>
            </a:r>
            <a:r>
              <a:rPr lang="ru-RU" dirty="0" smtClean="0"/>
              <a:t> стати </a:t>
            </a:r>
            <a:r>
              <a:rPr lang="ru-RU" dirty="0" smtClean="0"/>
              <a:t>спадкоємцем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3834390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0232" y="1"/>
            <a:ext cx="2483768" cy="1913594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2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836712"/>
          </a:xfrm>
        </p:spPr>
        <p:txBody>
          <a:bodyPr/>
          <a:lstStyle/>
          <a:p>
            <a:r>
              <a:rPr lang="uk-UA" dirty="0" smtClean="0"/>
              <a:t>                                Відповідь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355160" cy="602128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Відповідно</a:t>
            </a:r>
            <a:r>
              <a:rPr lang="ru-RU" dirty="0" smtClean="0"/>
              <a:t> до ст.1264 ЦК Святослав, як особа, </a:t>
            </a:r>
            <a:r>
              <a:rPr lang="ru-RU" dirty="0" smtClean="0"/>
              <a:t>що</a:t>
            </a:r>
            <a:r>
              <a:rPr lang="ru-RU" dirty="0" smtClean="0"/>
              <a:t> проживала </a:t>
            </a:r>
            <a:r>
              <a:rPr lang="ru-RU" dirty="0" smtClean="0"/>
              <a:t>зі</a:t>
            </a:r>
            <a:r>
              <a:rPr lang="ru-RU" dirty="0" smtClean="0"/>
              <a:t> </a:t>
            </a:r>
            <a:r>
              <a:rPr lang="ru-RU" dirty="0" smtClean="0"/>
              <a:t>спадкодавцем</a:t>
            </a:r>
            <a:r>
              <a:rPr lang="ru-RU" dirty="0" smtClean="0"/>
              <a:t> </a:t>
            </a:r>
            <a:r>
              <a:rPr lang="ru-RU" dirty="0" smtClean="0"/>
              <a:t>однією</a:t>
            </a:r>
            <a:r>
              <a:rPr lang="ru-RU" dirty="0" smtClean="0"/>
              <a:t> </a:t>
            </a:r>
            <a:r>
              <a:rPr lang="ru-RU" dirty="0" smtClean="0"/>
              <a:t>сім’єю</a:t>
            </a:r>
            <a:r>
              <a:rPr lang="ru-RU" dirty="0" smtClean="0"/>
              <a:t> не </a:t>
            </a:r>
            <a:r>
              <a:rPr lang="ru-RU" dirty="0" smtClean="0"/>
              <a:t>менш</a:t>
            </a:r>
            <a:r>
              <a:rPr lang="ru-RU" dirty="0" smtClean="0"/>
              <a:t> як </a:t>
            </a:r>
            <a:r>
              <a:rPr lang="ru-RU" dirty="0" smtClean="0"/>
              <a:t>п’ять</a:t>
            </a:r>
            <a:r>
              <a:rPr lang="ru-RU" dirty="0" smtClean="0"/>
              <a:t> </a:t>
            </a:r>
            <a:r>
              <a:rPr lang="ru-RU" dirty="0" smtClean="0"/>
              <a:t>років</a:t>
            </a:r>
            <a:r>
              <a:rPr lang="ru-RU" dirty="0" smtClean="0"/>
              <a:t> до часу </a:t>
            </a:r>
            <a:r>
              <a:rPr lang="ru-RU" dirty="0" smtClean="0"/>
              <a:t>відкриття</a:t>
            </a:r>
            <a:r>
              <a:rPr lang="ru-RU" dirty="0" smtClean="0"/>
              <a:t> </a:t>
            </a:r>
            <a:r>
              <a:rPr lang="ru-RU" dirty="0" smtClean="0"/>
              <a:t>спадщини</a:t>
            </a:r>
            <a:r>
              <a:rPr lang="ru-RU" dirty="0" smtClean="0"/>
              <a:t>, </a:t>
            </a:r>
            <a:r>
              <a:rPr lang="ru-RU" dirty="0" smtClean="0"/>
              <a:t>має</a:t>
            </a:r>
            <a:r>
              <a:rPr lang="ru-RU" dirty="0" smtClean="0"/>
              <a:t> право </a:t>
            </a:r>
            <a:r>
              <a:rPr lang="ru-RU" dirty="0" smtClean="0"/>
              <a:t>спадкування</a:t>
            </a:r>
            <a:r>
              <a:rPr lang="ru-RU" dirty="0" smtClean="0"/>
              <a:t> у </a:t>
            </a:r>
            <a:r>
              <a:rPr lang="ru-RU" dirty="0" smtClean="0"/>
              <a:t>четверту</a:t>
            </a:r>
            <a:r>
              <a:rPr lang="ru-RU" dirty="0" smtClean="0"/>
              <a:t> чергу. Богдана </a:t>
            </a:r>
            <a:r>
              <a:rPr lang="ru-RU" dirty="0" smtClean="0"/>
              <a:t>є</a:t>
            </a:r>
            <a:r>
              <a:rPr lang="ru-RU" dirty="0" smtClean="0"/>
              <a:t> </a:t>
            </a:r>
            <a:r>
              <a:rPr lang="ru-RU" dirty="0" smtClean="0"/>
              <a:t>спадкоємцем</a:t>
            </a:r>
            <a:r>
              <a:rPr lang="ru-RU" dirty="0" smtClean="0"/>
              <a:t> </a:t>
            </a:r>
            <a:r>
              <a:rPr lang="ru-RU" dirty="0" smtClean="0"/>
              <a:t>другої</a:t>
            </a:r>
            <a:r>
              <a:rPr lang="ru-RU" dirty="0" smtClean="0"/>
              <a:t> </a:t>
            </a:r>
            <a:r>
              <a:rPr lang="ru-RU" dirty="0" smtClean="0"/>
              <a:t>черги</a:t>
            </a:r>
            <a:r>
              <a:rPr lang="ru-RU" dirty="0" smtClean="0"/>
              <a:t>. </a:t>
            </a:r>
            <a:r>
              <a:rPr lang="ru-RU" dirty="0" smtClean="0"/>
              <a:t>Згідно</a:t>
            </a:r>
            <a:r>
              <a:rPr lang="ru-RU" dirty="0" smtClean="0"/>
              <a:t> </a:t>
            </a:r>
            <a:r>
              <a:rPr lang="ru-RU" dirty="0" smtClean="0"/>
              <a:t>з</a:t>
            </a:r>
            <a:r>
              <a:rPr lang="ru-RU" dirty="0" smtClean="0"/>
              <a:t> ч.1 ст.1258 ЦК </a:t>
            </a:r>
            <a:r>
              <a:rPr lang="ru-RU" dirty="0" smtClean="0"/>
              <a:t>спадкоємці</a:t>
            </a:r>
            <a:r>
              <a:rPr lang="ru-RU" dirty="0" smtClean="0"/>
              <a:t> за законом </a:t>
            </a:r>
            <a:r>
              <a:rPr lang="ru-RU" dirty="0" smtClean="0"/>
              <a:t>одержують</a:t>
            </a:r>
            <a:r>
              <a:rPr lang="ru-RU" dirty="0" smtClean="0"/>
              <a:t> право на </a:t>
            </a:r>
            <a:r>
              <a:rPr lang="ru-RU" dirty="0" smtClean="0"/>
              <a:t>спадкування</a:t>
            </a:r>
            <a:r>
              <a:rPr lang="ru-RU" dirty="0" smtClean="0"/>
              <a:t> </a:t>
            </a:r>
            <a:r>
              <a:rPr lang="ru-RU" dirty="0" smtClean="0"/>
              <a:t>почергово</a:t>
            </a:r>
            <a:r>
              <a:rPr lang="ru-RU" dirty="0" smtClean="0"/>
              <a:t>. </a:t>
            </a:r>
            <a:r>
              <a:rPr lang="ru-RU" dirty="0" smtClean="0"/>
              <a:t>Тобто</a:t>
            </a:r>
            <a:r>
              <a:rPr lang="ru-RU" dirty="0" smtClean="0"/>
              <a:t> у </a:t>
            </a:r>
            <a:r>
              <a:rPr lang="ru-RU" dirty="0" smtClean="0"/>
              <a:t>цьому</a:t>
            </a:r>
            <a:r>
              <a:rPr lang="ru-RU" dirty="0" smtClean="0"/>
              <a:t> </a:t>
            </a:r>
            <a:r>
              <a:rPr lang="ru-RU" dirty="0" smtClean="0"/>
              <a:t>випадку</a:t>
            </a:r>
            <a:r>
              <a:rPr lang="ru-RU" dirty="0" smtClean="0"/>
              <a:t> </a:t>
            </a:r>
            <a:r>
              <a:rPr lang="ru-RU" dirty="0" smtClean="0"/>
              <a:t>у</a:t>
            </a:r>
            <a:r>
              <a:rPr lang="ru-RU" dirty="0" smtClean="0"/>
              <a:t> Святослава права на </a:t>
            </a:r>
            <a:r>
              <a:rPr lang="ru-RU" dirty="0" smtClean="0"/>
              <a:t>спадкування</a:t>
            </a:r>
            <a:r>
              <a:rPr lang="ru-RU" dirty="0" smtClean="0"/>
              <a:t> не </a:t>
            </a:r>
            <a:r>
              <a:rPr lang="ru-RU" dirty="0" smtClean="0"/>
              <a:t>виникає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Однак</a:t>
            </a:r>
            <a:r>
              <a:rPr lang="ru-RU" dirty="0" smtClean="0"/>
              <a:t>, </a:t>
            </a:r>
            <a:r>
              <a:rPr lang="ru-RU" dirty="0" smtClean="0"/>
              <a:t>відповідно</a:t>
            </a:r>
            <a:r>
              <a:rPr lang="ru-RU" dirty="0" smtClean="0"/>
              <a:t> до ч.2 ст.1259 ЦК </a:t>
            </a:r>
            <a:r>
              <a:rPr lang="ru-RU" dirty="0" smtClean="0"/>
              <a:t>фізична</a:t>
            </a:r>
            <a:r>
              <a:rPr lang="ru-RU" dirty="0" smtClean="0"/>
              <a:t> особа, яка </a:t>
            </a:r>
            <a:r>
              <a:rPr lang="ru-RU" dirty="0" smtClean="0"/>
              <a:t>є</a:t>
            </a:r>
            <a:r>
              <a:rPr lang="ru-RU" dirty="0" smtClean="0"/>
              <a:t> </a:t>
            </a:r>
            <a:r>
              <a:rPr lang="ru-RU" dirty="0" smtClean="0"/>
              <a:t>спадкоємцем</a:t>
            </a:r>
            <a:r>
              <a:rPr lang="ru-RU" dirty="0" smtClean="0"/>
              <a:t> за законом </a:t>
            </a:r>
            <a:r>
              <a:rPr lang="ru-RU" dirty="0" smtClean="0"/>
              <a:t>наступних</a:t>
            </a:r>
            <a:r>
              <a:rPr lang="ru-RU" dirty="0" smtClean="0"/>
              <a:t> </a:t>
            </a:r>
            <a:r>
              <a:rPr lang="ru-RU" dirty="0" smtClean="0"/>
              <a:t>черг</a:t>
            </a:r>
            <a:r>
              <a:rPr lang="ru-RU" dirty="0" smtClean="0"/>
              <a:t>, </a:t>
            </a:r>
            <a:r>
              <a:rPr lang="ru-RU" dirty="0" smtClean="0"/>
              <a:t>може</a:t>
            </a:r>
            <a:r>
              <a:rPr lang="ru-RU" dirty="0" smtClean="0"/>
              <a:t> за </a:t>
            </a:r>
            <a:r>
              <a:rPr lang="ru-RU" dirty="0" smtClean="0"/>
              <a:t>рішенням</a:t>
            </a:r>
            <a:r>
              <a:rPr lang="ru-RU" dirty="0" smtClean="0"/>
              <a:t> суду </a:t>
            </a:r>
            <a:r>
              <a:rPr lang="ru-RU" dirty="0" smtClean="0"/>
              <a:t>одержати</a:t>
            </a:r>
            <a:r>
              <a:rPr lang="ru-RU" dirty="0" smtClean="0"/>
              <a:t> право на </a:t>
            </a:r>
            <a:r>
              <a:rPr lang="ru-RU" dirty="0" smtClean="0"/>
              <a:t>спадкування</a:t>
            </a:r>
            <a:r>
              <a:rPr lang="ru-RU" dirty="0" smtClean="0"/>
              <a:t> разом </a:t>
            </a:r>
            <a:r>
              <a:rPr lang="ru-RU" dirty="0" smtClean="0"/>
              <a:t>із</a:t>
            </a:r>
            <a:r>
              <a:rPr lang="ru-RU" dirty="0" smtClean="0"/>
              <a:t> </a:t>
            </a:r>
            <a:r>
              <a:rPr lang="ru-RU" dirty="0" smtClean="0"/>
              <a:t>спадкоємцями</a:t>
            </a:r>
            <a:r>
              <a:rPr lang="ru-RU" dirty="0" smtClean="0"/>
              <a:t> </a:t>
            </a:r>
            <a:r>
              <a:rPr lang="ru-RU" dirty="0" smtClean="0"/>
              <a:t>тієї</a:t>
            </a:r>
            <a:r>
              <a:rPr lang="ru-RU" dirty="0" smtClean="0"/>
              <a:t> </a:t>
            </a:r>
            <a:r>
              <a:rPr lang="ru-RU" dirty="0" smtClean="0"/>
              <a:t>черги</a:t>
            </a:r>
            <a:r>
              <a:rPr lang="ru-RU" dirty="0" smtClean="0"/>
              <a:t>, яка </a:t>
            </a:r>
            <a:r>
              <a:rPr lang="ru-RU" dirty="0" smtClean="0"/>
              <a:t>має</a:t>
            </a:r>
            <a:r>
              <a:rPr lang="ru-RU" dirty="0" smtClean="0"/>
              <a:t>; право на </a:t>
            </a:r>
            <a:r>
              <a:rPr lang="ru-RU" dirty="0" smtClean="0"/>
              <a:t>спадкування</a:t>
            </a:r>
            <a:r>
              <a:rPr lang="ru-RU" dirty="0" smtClean="0"/>
              <a:t> за </a:t>
            </a:r>
            <a:r>
              <a:rPr lang="ru-RU" dirty="0" smtClean="0"/>
              <a:t>умови</a:t>
            </a:r>
            <a:r>
              <a:rPr lang="ru-RU" dirty="0" smtClean="0"/>
              <a:t>, </a:t>
            </a:r>
            <a:r>
              <a:rPr lang="ru-RU" dirty="0" smtClean="0"/>
              <a:t>що</a:t>
            </a:r>
            <a:r>
              <a:rPr lang="ru-RU" dirty="0" smtClean="0"/>
              <a:t> вона </a:t>
            </a:r>
            <a:r>
              <a:rPr lang="ru-RU" dirty="0" smtClean="0"/>
              <a:t>протягом</a:t>
            </a:r>
            <a:r>
              <a:rPr lang="ru-RU" dirty="0" smtClean="0"/>
              <a:t> </a:t>
            </a:r>
            <a:r>
              <a:rPr lang="ru-RU" dirty="0" smtClean="0"/>
              <a:t>тривалого</a:t>
            </a:r>
            <a:r>
              <a:rPr lang="ru-RU" dirty="0" smtClean="0"/>
              <a:t> часу </a:t>
            </a:r>
            <a:r>
              <a:rPr lang="ru-RU" dirty="0" smtClean="0"/>
              <a:t>опікувалася</a:t>
            </a:r>
            <a:r>
              <a:rPr lang="ru-RU" dirty="0" smtClean="0"/>
              <a:t>, </a:t>
            </a:r>
            <a:r>
              <a:rPr lang="ru-RU" dirty="0" smtClean="0"/>
              <a:t>матеріально</a:t>
            </a:r>
            <a:r>
              <a:rPr lang="ru-RU" dirty="0" smtClean="0"/>
              <a:t> </a:t>
            </a:r>
            <a:r>
              <a:rPr lang="ru-RU" dirty="0" smtClean="0"/>
              <a:t>забезпечувала</a:t>
            </a:r>
            <a:r>
              <a:rPr lang="ru-RU" dirty="0" smtClean="0"/>
              <a:t>, надавала </a:t>
            </a:r>
            <a:r>
              <a:rPr lang="ru-RU" dirty="0" smtClean="0"/>
              <a:t>іншу</a:t>
            </a:r>
            <a:r>
              <a:rPr lang="ru-RU" dirty="0" smtClean="0"/>
              <a:t> </a:t>
            </a:r>
            <a:r>
              <a:rPr lang="ru-RU" dirty="0" smtClean="0"/>
              <a:t>допомогу</a:t>
            </a:r>
            <a:r>
              <a:rPr lang="ru-RU" dirty="0" smtClean="0"/>
              <a:t> </a:t>
            </a:r>
            <a:r>
              <a:rPr lang="ru-RU" dirty="0" smtClean="0"/>
              <a:t>спадкодавцеві</a:t>
            </a:r>
            <a:r>
              <a:rPr lang="ru-RU" dirty="0" smtClean="0"/>
              <a:t>, </a:t>
            </a:r>
            <a:r>
              <a:rPr lang="ru-RU" dirty="0" smtClean="0"/>
              <a:t>який</a:t>
            </a:r>
            <a:r>
              <a:rPr lang="ru-RU" dirty="0" smtClean="0"/>
              <a:t> через </a:t>
            </a:r>
            <a:r>
              <a:rPr lang="ru-RU" dirty="0" smtClean="0"/>
              <a:t>похилий</a:t>
            </a:r>
            <a:r>
              <a:rPr lang="ru-RU" dirty="0" smtClean="0"/>
              <a:t> </a:t>
            </a:r>
            <a:r>
              <a:rPr lang="ru-RU" dirty="0" smtClean="0"/>
              <a:t>вік</a:t>
            </a:r>
            <a:r>
              <a:rPr lang="ru-RU" dirty="0" smtClean="0"/>
              <a:t>, </a:t>
            </a:r>
            <a:r>
              <a:rPr lang="ru-RU" dirty="0" smtClean="0"/>
              <a:t>тяжку</a:t>
            </a:r>
            <a:r>
              <a:rPr lang="ru-RU" dirty="0" smtClean="0"/>
              <a:t> хворобу </a:t>
            </a:r>
            <a:r>
              <a:rPr lang="ru-RU" dirty="0" smtClean="0"/>
              <a:t>або</a:t>
            </a:r>
            <a:r>
              <a:rPr lang="ru-RU" dirty="0" smtClean="0"/>
              <a:t> </a:t>
            </a:r>
            <a:r>
              <a:rPr lang="ru-RU" dirty="0" smtClean="0"/>
              <a:t>каліцтво</a:t>
            </a:r>
            <a:r>
              <a:rPr lang="ru-RU" dirty="0" smtClean="0"/>
              <a:t> </a:t>
            </a:r>
            <a:r>
              <a:rPr lang="ru-RU" dirty="0" smtClean="0"/>
              <a:t>був</a:t>
            </a:r>
            <a:r>
              <a:rPr lang="ru-RU" dirty="0" smtClean="0"/>
              <a:t> у </a:t>
            </a:r>
            <a:r>
              <a:rPr lang="ru-RU" dirty="0" smtClean="0"/>
              <a:t>безпорадному</a:t>
            </a:r>
            <a:r>
              <a:rPr lang="ru-RU" dirty="0" smtClean="0"/>
              <a:t> </a:t>
            </a:r>
            <a:r>
              <a:rPr lang="ru-RU" dirty="0" smtClean="0"/>
              <a:t>стані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Тому, </a:t>
            </a:r>
            <a:r>
              <a:rPr lang="ru-RU" dirty="0" smtClean="0"/>
              <a:t>щоб</a:t>
            </a:r>
            <a:r>
              <a:rPr lang="ru-RU" dirty="0" smtClean="0"/>
              <a:t> </a:t>
            </a:r>
            <a:r>
              <a:rPr lang="ru-RU" dirty="0" smtClean="0"/>
              <a:t>отримати</a:t>
            </a:r>
            <a:r>
              <a:rPr lang="ru-RU" dirty="0" smtClean="0"/>
              <a:t> право на </a:t>
            </a:r>
            <a:r>
              <a:rPr lang="ru-RU" dirty="0" smtClean="0"/>
              <a:t>спадкування</a:t>
            </a:r>
            <a:r>
              <a:rPr lang="ru-RU" dirty="0" smtClean="0"/>
              <a:t> 50% </a:t>
            </a:r>
            <a:r>
              <a:rPr lang="ru-RU" dirty="0" smtClean="0"/>
              <a:t>спадщини</a:t>
            </a:r>
            <a:r>
              <a:rPr lang="ru-RU" dirty="0" smtClean="0"/>
              <a:t>, Святославу </a:t>
            </a:r>
            <a:r>
              <a:rPr lang="ru-RU" dirty="0" smtClean="0"/>
              <a:t>необхідно</a:t>
            </a:r>
            <a:r>
              <a:rPr lang="ru-RU" dirty="0" smtClean="0"/>
              <a:t> через суд </a:t>
            </a:r>
            <a:r>
              <a:rPr lang="ru-RU" dirty="0" smtClean="0"/>
              <a:t>встановити</a:t>
            </a:r>
            <a:r>
              <a:rPr lang="ru-RU" dirty="0" smtClean="0"/>
              <a:t> факт </a:t>
            </a:r>
            <a:r>
              <a:rPr lang="ru-RU" dirty="0" smtClean="0"/>
              <a:t>перебування</a:t>
            </a:r>
            <a:r>
              <a:rPr lang="ru-RU" dirty="0" smtClean="0"/>
              <a:t> у </a:t>
            </a:r>
            <a:r>
              <a:rPr lang="ru-RU" dirty="0" smtClean="0"/>
              <a:t>фактичних</a:t>
            </a:r>
            <a:r>
              <a:rPr lang="ru-RU" dirty="0" smtClean="0"/>
              <a:t> </a:t>
            </a:r>
            <a:r>
              <a:rPr lang="ru-RU" dirty="0" smtClean="0"/>
              <a:t>шлюбних</a:t>
            </a:r>
            <a:r>
              <a:rPr lang="ru-RU" dirty="0" smtClean="0"/>
              <a:t> </a:t>
            </a:r>
            <a:r>
              <a:rPr lang="ru-RU" dirty="0" smtClean="0"/>
              <a:t>відносинах</a:t>
            </a:r>
            <a:r>
              <a:rPr lang="ru-RU" dirty="0" smtClean="0"/>
              <a:t> та </a:t>
            </a:r>
            <a:r>
              <a:rPr lang="ru-RU" dirty="0" smtClean="0"/>
              <a:t>підтвердити</a:t>
            </a:r>
            <a:r>
              <a:rPr lang="ru-RU" dirty="0" smtClean="0"/>
              <a:t> факт </a:t>
            </a:r>
            <a:r>
              <a:rPr lang="ru-RU" dirty="0" smtClean="0"/>
              <a:t>перебування</a:t>
            </a:r>
            <a:r>
              <a:rPr lang="ru-RU" dirty="0" smtClean="0"/>
              <a:t> </a:t>
            </a:r>
            <a:r>
              <a:rPr lang="ru-RU" dirty="0" smtClean="0"/>
              <a:t>Тамари</a:t>
            </a:r>
            <a:r>
              <a:rPr lang="ru-RU" dirty="0" smtClean="0"/>
              <a:t> на </a:t>
            </a:r>
            <a:r>
              <a:rPr lang="ru-RU" dirty="0" smtClean="0"/>
              <a:t>його</a:t>
            </a:r>
            <a:r>
              <a:rPr lang="ru-RU" dirty="0" smtClean="0"/>
              <a:t> </a:t>
            </a:r>
            <a:r>
              <a:rPr lang="ru-RU" dirty="0" smtClean="0"/>
              <a:t>утриманні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0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11671" y="1556792"/>
            <a:ext cx="1532330" cy="2304256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7467600" cy="908720"/>
          </a:xfrm>
        </p:spPr>
        <p:txBody>
          <a:bodyPr/>
          <a:lstStyle/>
          <a:p>
            <a:r>
              <a:rPr lang="uk-UA" dirty="0" smtClean="0"/>
              <a:t>Задача 4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У </a:t>
            </a:r>
            <a:r>
              <a:rPr lang="ru-RU" dirty="0" smtClean="0"/>
              <a:t>грудні</a:t>
            </a:r>
            <a:r>
              <a:rPr lang="ru-RU" dirty="0" smtClean="0"/>
              <a:t> 2008 року </a:t>
            </a:r>
            <a:r>
              <a:rPr lang="ru-RU" dirty="0" smtClean="0"/>
              <a:t>громадянин</a:t>
            </a:r>
            <a:r>
              <a:rPr lang="ru-RU" dirty="0" smtClean="0"/>
              <a:t> </a:t>
            </a:r>
            <a:r>
              <a:rPr lang="ru-RU" dirty="0" smtClean="0"/>
              <a:t>України</a:t>
            </a:r>
            <a:r>
              <a:rPr lang="ru-RU" dirty="0" smtClean="0"/>
              <a:t> </a:t>
            </a:r>
            <a:r>
              <a:rPr lang="ru-RU" dirty="0" smtClean="0"/>
              <a:t>Тодика</a:t>
            </a:r>
            <a:r>
              <a:rPr lang="ru-RU" dirty="0" smtClean="0"/>
              <a:t> </a:t>
            </a:r>
            <a:r>
              <a:rPr lang="ru-RU" dirty="0" smtClean="0"/>
              <a:t>виїхав</a:t>
            </a:r>
            <a:r>
              <a:rPr lang="ru-RU" dirty="0" smtClean="0"/>
              <a:t> на </a:t>
            </a:r>
            <a:r>
              <a:rPr lang="ru-RU" dirty="0" smtClean="0"/>
              <a:t>постійне</a:t>
            </a:r>
            <a:r>
              <a:rPr lang="ru-RU" dirty="0" smtClean="0"/>
              <a:t> </a:t>
            </a:r>
            <a:r>
              <a:rPr lang="ru-RU" dirty="0" smtClean="0"/>
              <a:t>проживання</a:t>
            </a:r>
            <a:r>
              <a:rPr lang="ru-RU" dirty="0" smtClean="0"/>
              <a:t> за кордон </a:t>
            </a:r>
            <a:r>
              <a:rPr lang="ru-RU" dirty="0" smtClean="0"/>
              <a:t>і</a:t>
            </a:r>
            <a:r>
              <a:rPr lang="ru-RU" dirty="0" smtClean="0"/>
              <a:t> у тому ж </a:t>
            </a:r>
            <a:r>
              <a:rPr lang="ru-RU" dirty="0" smtClean="0"/>
              <a:t>місяці</a:t>
            </a:r>
            <a:r>
              <a:rPr lang="ru-RU" dirty="0" smtClean="0"/>
              <a:t> </a:t>
            </a:r>
            <a:r>
              <a:rPr lang="ru-RU" dirty="0" smtClean="0"/>
              <a:t>був</a:t>
            </a:r>
            <a:r>
              <a:rPr lang="ru-RU" dirty="0" smtClean="0"/>
              <a:t> </a:t>
            </a:r>
            <a:r>
              <a:rPr lang="ru-RU" dirty="0" smtClean="0"/>
              <a:t>прийнятий</a:t>
            </a:r>
            <a:r>
              <a:rPr lang="ru-RU" dirty="0" smtClean="0"/>
              <a:t> до </a:t>
            </a:r>
            <a:r>
              <a:rPr lang="ru-RU" dirty="0" smtClean="0"/>
              <a:t>громадянства</a:t>
            </a:r>
            <a:r>
              <a:rPr lang="ru-RU" dirty="0" smtClean="0"/>
              <a:t> </a:t>
            </a:r>
            <a:r>
              <a:rPr lang="ru-RU" dirty="0" smtClean="0"/>
              <a:t>Угорщини</a:t>
            </a:r>
            <a:r>
              <a:rPr lang="ru-RU" dirty="0" smtClean="0"/>
              <a:t>. В </a:t>
            </a:r>
            <a:r>
              <a:rPr lang="ru-RU" dirty="0" smtClean="0"/>
              <a:t>Україні</a:t>
            </a:r>
            <a:r>
              <a:rPr lang="ru-RU" dirty="0" smtClean="0"/>
              <a:t> у </a:t>
            </a:r>
            <a:r>
              <a:rPr lang="ru-RU" dirty="0" smtClean="0"/>
              <a:t>нього</a:t>
            </a:r>
            <a:r>
              <a:rPr lang="ru-RU" dirty="0" smtClean="0"/>
              <a:t> </a:t>
            </a:r>
            <a:r>
              <a:rPr lang="ru-RU" dirty="0" smtClean="0"/>
              <a:t>залишилося</a:t>
            </a:r>
            <a:r>
              <a:rPr lang="ru-RU" dirty="0" smtClean="0"/>
              <a:t> 0,5 га </a:t>
            </a:r>
            <a:r>
              <a:rPr lang="ru-RU" dirty="0" smtClean="0"/>
              <a:t>сільськогосподарських</a:t>
            </a:r>
            <a:r>
              <a:rPr lang="ru-RU" dirty="0" smtClean="0"/>
              <a:t> </a:t>
            </a:r>
            <a:r>
              <a:rPr lang="ru-RU" dirty="0" smtClean="0"/>
              <a:t>угідь</a:t>
            </a:r>
            <a:r>
              <a:rPr lang="ru-RU" dirty="0" smtClean="0"/>
              <a:t>, </a:t>
            </a:r>
            <a:r>
              <a:rPr lang="ru-RU" dirty="0" smtClean="0"/>
              <a:t>які</a:t>
            </a:r>
            <a:r>
              <a:rPr lang="ru-RU" dirty="0" smtClean="0"/>
              <a:t> </a:t>
            </a:r>
            <a:r>
              <a:rPr lang="ru-RU" dirty="0" smtClean="0"/>
              <a:t>він</a:t>
            </a:r>
            <a:r>
              <a:rPr lang="ru-RU" dirty="0" smtClean="0"/>
              <a:t> у 2007 </a:t>
            </a:r>
            <a:r>
              <a:rPr lang="ru-RU" dirty="0" smtClean="0"/>
              <a:t>році</a:t>
            </a:r>
            <a:r>
              <a:rPr lang="ru-RU" dirty="0" smtClean="0"/>
              <a:t> </a:t>
            </a:r>
            <a:r>
              <a:rPr lang="ru-RU" dirty="0" smtClean="0"/>
              <a:t>здав</a:t>
            </a:r>
            <a:r>
              <a:rPr lang="ru-RU" dirty="0" smtClean="0"/>
              <a:t> у </a:t>
            </a:r>
            <a:r>
              <a:rPr lang="ru-RU" dirty="0" smtClean="0"/>
              <a:t>оренду</a:t>
            </a:r>
            <a:r>
              <a:rPr lang="ru-RU" dirty="0" smtClean="0"/>
              <a:t>. </a:t>
            </a:r>
            <a:r>
              <a:rPr lang="ru-RU" dirty="0" smtClean="0"/>
              <a:t>Відповідний</a:t>
            </a:r>
            <a:r>
              <a:rPr lang="ru-RU" dirty="0" smtClean="0"/>
              <a:t> </a:t>
            </a:r>
            <a:r>
              <a:rPr lang="ru-RU" dirty="0" smtClean="0"/>
              <a:t>договір</a:t>
            </a:r>
            <a:r>
              <a:rPr lang="ru-RU" dirty="0" smtClean="0"/>
              <a:t> </a:t>
            </a:r>
            <a:r>
              <a:rPr lang="ru-RU" dirty="0" smtClean="0"/>
              <a:t>він</a:t>
            </a:r>
            <a:r>
              <a:rPr lang="ru-RU" dirty="0" smtClean="0"/>
              <a:t> </a:t>
            </a:r>
            <a:r>
              <a:rPr lang="ru-RU" dirty="0" smtClean="0"/>
              <a:t>уклав</a:t>
            </a:r>
            <a:r>
              <a:rPr lang="ru-RU" dirty="0" smtClean="0"/>
              <a:t> </a:t>
            </a:r>
            <a:r>
              <a:rPr lang="ru-RU" dirty="0" smtClean="0"/>
              <a:t>з</a:t>
            </a:r>
            <a:r>
              <a:rPr lang="ru-RU" dirty="0" smtClean="0"/>
              <a:t> </a:t>
            </a:r>
            <a:r>
              <a:rPr lang="ru-RU" dirty="0" smtClean="0"/>
              <a:t>орендарем</a:t>
            </a:r>
            <a:r>
              <a:rPr lang="ru-RU" dirty="0" smtClean="0"/>
              <a:t> </a:t>
            </a:r>
            <a:r>
              <a:rPr lang="ru-RU" dirty="0" smtClean="0"/>
              <a:t>ще</a:t>
            </a:r>
            <a:r>
              <a:rPr lang="ru-RU" dirty="0" smtClean="0"/>
              <a:t> на 2 роки, </a:t>
            </a:r>
            <a:r>
              <a:rPr lang="ru-RU" dirty="0" smtClean="0"/>
              <a:t>однак</a:t>
            </a:r>
            <a:r>
              <a:rPr lang="ru-RU" dirty="0" smtClean="0"/>
              <a:t> </a:t>
            </a:r>
            <a:r>
              <a:rPr lang="ru-RU" dirty="0" smtClean="0"/>
              <a:t>представник</a:t>
            </a:r>
            <a:r>
              <a:rPr lang="ru-RU" dirty="0" smtClean="0"/>
              <a:t> органу </a:t>
            </a:r>
            <a:r>
              <a:rPr lang="ru-RU" dirty="0" smtClean="0"/>
              <a:t>місцевого</a:t>
            </a:r>
            <a:r>
              <a:rPr lang="ru-RU" dirty="0" smtClean="0"/>
              <a:t> </a:t>
            </a:r>
            <a:r>
              <a:rPr lang="ru-RU" dirty="0" smtClean="0"/>
              <a:t>самоврядування</a:t>
            </a:r>
            <a:r>
              <a:rPr lang="ru-RU" dirty="0" smtClean="0"/>
              <a:t> </a:t>
            </a:r>
            <a:r>
              <a:rPr lang="ru-RU" dirty="0" smtClean="0"/>
              <a:t>попередив</a:t>
            </a:r>
            <a:r>
              <a:rPr lang="ru-RU" dirty="0" smtClean="0"/>
              <a:t> </a:t>
            </a:r>
            <a:r>
              <a:rPr lang="ru-RU" dirty="0" smtClean="0"/>
              <a:t>Тодику</a:t>
            </a:r>
            <a:r>
              <a:rPr lang="ru-RU" dirty="0" smtClean="0"/>
              <a:t> про те, </a:t>
            </a:r>
            <a:r>
              <a:rPr lang="ru-RU" dirty="0" smtClean="0"/>
              <a:t>що</a:t>
            </a:r>
            <a:r>
              <a:rPr lang="ru-RU" dirty="0" smtClean="0"/>
              <a:t> </a:t>
            </a:r>
            <a:r>
              <a:rPr lang="ru-RU" dirty="0" smtClean="0"/>
              <a:t>він</a:t>
            </a:r>
            <a:r>
              <a:rPr lang="ru-RU" dirty="0" smtClean="0"/>
              <a:t>, як </a:t>
            </a:r>
            <a:r>
              <a:rPr lang="ru-RU" dirty="0" smtClean="0"/>
              <a:t>іноземний</a:t>
            </a:r>
            <a:r>
              <a:rPr lang="ru-RU" dirty="0" smtClean="0"/>
              <a:t> </a:t>
            </a:r>
            <a:r>
              <a:rPr lang="ru-RU" dirty="0" smtClean="0"/>
              <a:t>громадянин</a:t>
            </a:r>
            <a:r>
              <a:rPr lang="ru-RU" dirty="0" smtClean="0"/>
              <a:t> не </a:t>
            </a:r>
            <a:r>
              <a:rPr lang="ru-RU" dirty="0" smtClean="0"/>
              <a:t>може</a:t>
            </a:r>
            <a:r>
              <a:rPr lang="ru-RU" dirty="0" smtClean="0"/>
              <a:t> </a:t>
            </a:r>
            <a:r>
              <a:rPr lang="ru-RU" dirty="0" smtClean="0"/>
              <a:t>володіти</a:t>
            </a:r>
            <a:r>
              <a:rPr lang="ru-RU" dirty="0" smtClean="0"/>
              <a:t> земельною </a:t>
            </a:r>
            <a:r>
              <a:rPr lang="ru-RU" dirty="0" smtClean="0"/>
              <a:t>ділянкою</a:t>
            </a:r>
            <a:r>
              <a:rPr lang="ru-RU" dirty="0" smtClean="0"/>
              <a:t> </a:t>
            </a:r>
            <a:r>
              <a:rPr lang="ru-RU" dirty="0" smtClean="0"/>
              <a:t>сільськогосподарського</a:t>
            </a:r>
            <a:r>
              <a:rPr lang="ru-RU" dirty="0" smtClean="0"/>
              <a:t> </a:t>
            </a:r>
            <a:r>
              <a:rPr lang="ru-RU" dirty="0" smtClean="0"/>
              <a:t>призначення</a:t>
            </a:r>
            <a:r>
              <a:rPr lang="ru-RU" dirty="0" smtClean="0"/>
              <a:t> </a:t>
            </a:r>
            <a:r>
              <a:rPr lang="ru-RU" dirty="0" smtClean="0"/>
              <a:t>і</a:t>
            </a:r>
            <a:r>
              <a:rPr lang="ru-RU" dirty="0" smtClean="0"/>
              <a:t> тому </a:t>
            </a:r>
            <a:r>
              <a:rPr lang="ru-RU" dirty="0" smtClean="0"/>
              <a:t>ця</a:t>
            </a:r>
            <a:r>
              <a:rPr lang="ru-RU" dirty="0" smtClean="0"/>
              <a:t> </a:t>
            </a:r>
            <a:r>
              <a:rPr lang="ru-RU" dirty="0" smtClean="0"/>
              <a:t>ділянка</a:t>
            </a:r>
            <a:r>
              <a:rPr lang="ru-RU" dirty="0" smtClean="0"/>
              <a:t> </a:t>
            </a:r>
            <a:r>
              <a:rPr lang="ru-RU" dirty="0" smtClean="0"/>
              <a:t>підлягає</a:t>
            </a:r>
            <a:r>
              <a:rPr lang="ru-RU" dirty="0" smtClean="0"/>
              <a:t> </a:t>
            </a:r>
            <a:r>
              <a:rPr lang="ru-RU" dirty="0" smtClean="0"/>
              <a:t>відчуженню</a:t>
            </a:r>
            <a:r>
              <a:rPr lang="ru-RU" dirty="0" smtClean="0"/>
              <a:t>. </a:t>
            </a:r>
            <a:r>
              <a:rPr lang="ru-RU" dirty="0" smtClean="0"/>
              <a:t>Тодика</a:t>
            </a:r>
            <a:r>
              <a:rPr lang="ru-RU" dirty="0" smtClean="0"/>
              <a:t> </a:t>
            </a:r>
            <a:r>
              <a:rPr lang="ru-RU" dirty="0" smtClean="0"/>
              <a:t>з</a:t>
            </a:r>
            <a:r>
              <a:rPr lang="ru-RU" dirty="0" smtClean="0"/>
              <a:t> </a:t>
            </a:r>
            <a:r>
              <a:rPr lang="ru-RU" dirty="0" smtClean="0"/>
              <a:t>цим</a:t>
            </a:r>
            <a:r>
              <a:rPr lang="ru-RU" dirty="0" smtClean="0"/>
              <a:t> не </a:t>
            </a:r>
            <a:r>
              <a:rPr lang="ru-RU" dirty="0" smtClean="0"/>
              <a:t>згоден</a:t>
            </a:r>
            <a:r>
              <a:rPr lang="ru-RU" dirty="0" smtClean="0"/>
              <a:t>, </a:t>
            </a:r>
            <a:r>
              <a:rPr lang="ru-RU" dirty="0" smtClean="0"/>
              <a:t>оскільки</a:t>
            </a:r>
            <a:r>
              <a:rPr lang="ru-RU" dirty="0" smtClean="0"/>
              <a:t> про </a:t>
            </a:r>
            <a:r>
              <a:rPr lang="ru-RU" dirty="0" smtClean="0"/>
              <a:t>це</a:t>
            </a:r>
            <a:r>
              <a:rPr lang="ru-RU" dirty="0" smtClean="0"/>
              <a:t> прямо не </a:t>
            </a:r>
            <a:r>
              <a:rPr lang="ru-RU" dirty="0" smtClean="0"/>
              <a:t>зазначено</a:t>
            </a:r>
            <a:r>
              <a:rPr lang="ru-RU" dirty="0" smtClean="0"/>
              <a:t> у земельному </a:t>
            </a:r>
            <a:r>
              <a:rPr lang="ru-RU" dirty="0" smtClean="0"/>
              <a:t>законодавстві</a:t>
            </a:r>
            <a:r>
              <a:rPr lang="ru-RU" dirty="0" smtClean="0"/>
              <a:t>. </a:t>
            </a:r>
            <a:r>
              <a:rPr lang="ru-RU" dirty="0" smtClean="0"/>
              <a:t>Вирішіть</a:t>
            </a:r>
            <a:r>
              <a:rPr lang="ru-RU" dirty="0" smtClean="0"/>
              <a:t> </a:t>
            </a:r>
            <a:r>
              <a:rPr lang="ru-RU" dirty="0" smtClean="0"/>
              <a:t>спір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091fbf08a2ef30119301fd178ff032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0639" y="0"/>
            <a:ext cx="1913361" cy="1345332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uk-UA" dirty="0" smtClean="0"/>
              <a:t>                              Відповідь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Дійсно</a:t>
            </a:r>
            <a:r>
              <a:rPr lang="ru-RU" dirty="0" smtClean="0"/>
              <a:t>, у земельному </a:t>
            </a:r>
            <a:r>
              <a:rPr lang="ru-RU" dirty="0" smtClean="0"/>
              <a:t>законодавстві</a:t>
            </a:r>
            <a:r>
              <a:rPr lang="ru-RU" dirty="0" smtClean="0"/>
              <a:t> </a:t>
            </a:r>
            <a:r>
              <a:rPr lang="ru-RU" dirty="0" smtClean="0"/>
              <a:t>України</a:t>
            </a:r>
            <a:r>
              <a:rPr lang="ru-RU" dirty="0" smtClean="0"/>
              <a:t> </a:t>
            </a:r>
            <a:r>
              <a:rPr lang="ru-RU" dirty="0" smtClean="0"/>
              <a:t>ніде</a:t>
            </a:r>
            <a:r>
              <a:rPr lang="ru-RU" dirty="0" smtClean="0"/>
              <a:t> не </a:t>
            </a:r>
            <a:r>
              <a:rPr lang="ru-RU" dirty="0" smtClean="0"/>
              <a:t>зазначено</a:t>
            </a:r>
            <a:r>
              <a:rPr lang="ru-RU" dirty="0" smtClean="0"/>
              <a:t>, </a:t>
            </a:r>
            <a:r>
              <a:rPr lang="ru-RU" dirty="0" smtClean="0"/>
              <a:t>що</a:t>
            </a:r>
            <a:r>
              <a:rPr lang="ru-RU" dirty="0" smtClean="0"/>
              <a:t> </a:t>
            </a:r>
            <a:r>
              <a:rPr lang="ru-RU" dirty="0" smtClean="0"/>
              <a:t>землі</a:t>
            </a:r>
            <a:r>
              <a:rPr lang="ru-RU" dirty="0" smtClean="0"/>
              <a:t> </a:t>
            </a:r>
            <a:r>
              <a:rPr lang="ru-RU" dirty="0" smtClean="0"/>
              <a:t>сільськогосподарського</a:t>
            </a:r>
            <a:r>
              <a:rPr lang="ru-RU" dirty="0" smtClean="0"/>
              <a:t> </a:t>
            </a:r>
            <a:r>
              <a:rPr lang="ru-RU" dirty="0" smtClean="0"/>
              <a:t>призначення</a:t>
            </a:r>
            <a:r>
              <a:rPr lang="ru-RU" dirty="0" smtClean="0"/>
              <a:t> </a:t>
            </a:r>
            <a:r>
              <a:rPr lang="ru-RU" dirty="0" smtClean="0"/>
              <a:t>не</a:t>
            </a:r>
            <a:r>
              <a:rPr lang="ru-RU" dirty="0" smtClean="0"/>
              <a:t> </a:t>
            </a:r>
            <a:r>
              <a:rPr lang="ru-RU" dirty="0" smtClean="0"/>
              <a:t>можуть</a:t>
            </a:r>
            <a:r>
              <a:rPr lang="ru-RU" dirty="0" smtClean="0"/>
              <a:t> </a:t>
            </a:r>
            <a:r>
              <a:rPr lang="ru-RU" dirty="0" smtClean="0"/>
              <a:t>перебувати</a:t>
            </a:r>
            <a:r>
              <a:rPr lang="ru-RU" dirty="0" smtClean="0"/>
              <a:t> у </a:t>
            </a:r>
            <a:r>
              <a:rPr lang="ru-RU" dirty="0" smtClean="0"/>
              <a:t>власності</a:t>
            </a:r>
            <a:r>
              <a:rPr lang="ru-RU" dirty="0" smtClean="0"/>
              <a:t> </a:t>
            </a:r>
            <a:r>
              <a:rPr lang="ru-RU" dirty="0" smtClean="0"/>
              <a:t>іноземних</a:t>
            </a:r>
            <a:r>
              <a:rPr lang="ru-RU" dirty="0" smtClean="0"/>
              <a:t> </a:t>
            </a:r>
            <a:r>
              <a:rPr lang="ru-RU" dirty="0" smtClean="0"/>
              <a:t>громадян</a:t>
            </a:r>
            <a:r>
              <a:rPr lang="ru-RU" dirty="0" smtClean="0"/>
              <a:t>. </a:t>
            </a:r>
            <a:r>
              <a:rPr lang="ru-RU" dirty="0" smtClean="0"/>
              <a:t>Однак</a:t>
            </a:r>
            <a:r>
              <a:rPr lang="ru-RU" dirty="0" smtClean="0"/>
              <a:t> у </a:t>
            </a:r>
            <a:r>
              <a:rPr lang="ru-RU" dirty="0" smtClean="0"/>
              <a:t>пункті</a:t>
            </a:r>
            <a:r>
              <a:rPr lang="ru-RU" dirty="0" smtClean="0"/>
              <a:t> 4 </a:t>
            </a:r>
            <a:r>
              <a:rPr lang="ru-RU" dirty="0" smtClean="0"/>
              <a:t>статті</a:t>
            </a:r>
            <a:r>
              <a:rPr lang="ru-RU" dirty="0" smtClean="0"/>
              <a:t> 22 Земельного кодексу </a:t>
            </a:r>
            <a:r>
              <a:rPr lang="ru-RU" dirty="0" smtClean="0"/>
              <a:t>зазначається</a:t>
            </a:r>
            <a:r>
              <a:rPr lang="ru-RU" dirty="0" smtClean="0"/>
              <a:t>, </a:t>
            </a:r>
            <a:r>
              <a:rPr lang="ru-RU" dirty="0" smtClean="0"/>
              <a:t>що</a:t>
            </a:r>
            <a:r>
              <a:rPr lang="ru-RU" dirty="0" smtClean="0"/>
              <a:t> </a:t>
            </a:r>
            <a:r>
              <a:rPr lang="ru-RU" dirty="0" smtClean="0"/>
              <a:t>землі</a:t>
            </a:r>
            <a:r>
              <a:rPr lang="ru-RU" dirty="0" smtClean="0"/>
              <a:t> </a:t>
            </a:r>
            <a:r>
              <a:rPr lang="ru-RU" dirty="0" smtClean="0"/>
              <a:t>сільськогосподарського</a:t>
            </a:r>
            <a:r>
              <a:rPr lang="ru-RU" dirty="0" smtClean="0"/>
              <a:t> </a:t>
            </a:r>
            <a:r>
              <a:rPr lang="ru-RU" dirty="0" smtClean="0"/>
              <a:t>призначення</a:t>
            </a:r>
            <a:r>
              <a:rPr lang="ru-RU" dirty="0" smtClean="0"/>
              <a:t> не </a:t>
            </a:r>
            <a:r>
              <a:rPr lang="ru-RU" dirty="0" smtClean="0"/>
              <a:t>можуть</a:t>
            </a:r>
            <a:r>
              <a:rPr lang="ru-RU" dirty="0" smtClean="0"/>
              <a:t> </a:t>
            </a:r>
            <a:r>
              <a:rPr lang="ru-RU" dirty="0" smtClean="0"/>
              <a:t>передаватися</a:t>
            </a:r>
            <a:r>
              <a:rPr lang="ru-RU" dirty="0" smtClean="0"/>
              <a:t> у </a:t>
            </a:r>
            <a:r>
              <a:rPr lang="ru-RU" dirty="0" smtClean="0"/>
              <a:t>власність</a:t>
            </a:r>
            <a:r>
              <a:rPr lang="ru-RU" dirty="0" smtClean="0"/>
              <a:t> </a:t>
            </a:r>
            <a:r>
              <a:rPr lang="ru-RU" dirty="0" smtClean="0"/>
              <a:t>іноземним</a:t>
            </a:r>
            <a:r>
              <a:rPr lang="ru-RU" dirty="0" smtClean="0"/>
              <a:t> </a:t>
            </a:r>
            <a:r>
              <a:rPr lang="ru-RU" dirty="0" smtClean="0"/>
              <a:t>громадянам</a:t>
            </a:r>
            <a:r>
              <a:rPr lang="ru-RU" dirty="0" smtClean="0"/>
              <a:t>. Очевидно, </a:t>
            </a:r>
            <a:r>
              <a:rPr lang="ru-RU" dirty="0" smtClean="0"/>
              <a:t>що</a:t>
            </a:r>
            <a:r>
              <a:rPr lang="ru-RU" dirty="0" smtClean="0"/>
              <a:t> </a:t>
            </a:r>
            <a:r>
              <a:rPr lang="ru-RU" dirty="0" smtClean="0"/>
              <a:t>ця</a:t>
            </a:r>
            <a:r>
              <a:rPr lang="ru-RU" dirty="0" smtClean="0"/>
              <a:t> норма </a:t>
            </a:r>
            <a:r>
              <a:rPr lang="ru-RU" dirty="0" smtClean="0"/>
              <a:t>підлягає</a:t>
            </a:r>
            <a:r>
              <a:rPr lang="ru-RU" dirty="0" smtClean="0"/>
              <a:t> </a:t>
            </a:r>
            <a:r>
              <a:rPr lang="ru-RU" dirty="0" smtClean="0"/>
              <a:t>поширювальному</a:t>
            </a:r>
            <a:r>
              <a:rPr lang="ru-RU" dirty="0" smtClean="0"/>
              <a:t> </a:t>
            </a:r>
            <a:r>
              <a:rPr lang="ru-RU" dirty="0" smtClean="0"/>
              <a:t>тлумаченню</a:t>
            </a:r>
            <a:r>
              <a:rPr lang="ru-RU" dirty="0" smtClean="0"/>
              <a:t>, </a:t>
            </a:r>
            <a:r>
              <a:rPr lang="ru-RU" dirty="0" smtClean="0"/>
              <a:t>тобто</a:t>
            </a:r>
            <a:r>
              <a:rPr lang="ru-RU" dirty="0" smtClean="0"/>
              <a:t> </a:t>
            </a:r>
            <a:r>
              <a:rPr lang="ru-RU" dirty="0" smtClean="0"/>
              <a:t>такі</a:t>
            </a:r>
            <a:r>
              <a:rPr lang="ru-RU" dirty="0" smtClean="0"/>
              <a:t> </a:t>
            </a:r>
            <a:r>
              <a:rPr lang="ru-RU" dirty="0" smtClean="0"/>
              <a:t>землі</a:t>
            </a:r>
            <a:r>
              <a:rPr lang="ru-RU" dirty="0" smtClean="0"/>
              <a:t> не </a:t>
            </a:r>
            <a:r>
              <a:rPr lang="ru-RU" dirty="0" smtClean="0"/>
              <a:t>можуть</a:t>
            </a:r>
            <a:r>
              <a:rPr lang="ru-RU" dirty="0" smtClean="0"/>
              <a:t> </a:t>
            </a:r>
            <a:r>
              <a:rPr lang="ru-RU" dirty="0" smtClean="0"/>
              <a:t>не</a:t>
            </a:r>
            <a:r>
              <a:rPr lang="ru-RU" dirty="0" smtClean="0"/>
              <a:t> </a:t>
            </a:r>
            <a:r>
              <a:rPr lang="ru-RU" dirty="0" smtClean="0"/>
              <a:t>тільки</a:t>
            </a:r>
            <a:r>
              <a:rPr lang="ru-RU" dirty="0" smtClean="0"/>
              <a:t> </a:t>
            </a:r>
            <a:r>
              <a:rPr lang="ru-RU" dirty="0" smtClean="0"/>
              <a:t>передаватися</a:t>
            </a:r>
            <a:r>
              <a:rPr lang="ru-RU" dirty="0" smtClean="0"/>
              <a:t>, а </a:t>
            </a:r>
            <a:r>
              <a:rPr lang="ru-RU" dirty="0" smtClean="0"/>
              <a:t>й</a:t>
            </a:r>
            <a:r>
              <a:rPr lang="ru-RU" dirty="0" smtClean="0"/>
              <a:t> </a:t>
            </a:r>
            <a:r>
              <a:rPr lang="ru-RU" dirty="0" smtClean="0"/>
              <a:t>перебувати</a:t>
            </a:r>
            <a:r>
              <a:rPr lang="ru-RU" dirty="0" smtClean="0"/>
              <a:t> у </a:t>
            </a:r>
            <a:r>
              <a:rPr lang="ru-RU" dirty="0" smtClean="0"/>
              <a:t>власності</a:t>
            </a:r>
            <a:r>
              <a:rPr lang="ru-RU" dirty="0" smtClean="0"/>
              <a:t> </a:t>
            </a:r>
            <a:r>
              <a:rPr lang="ru-RU" dirty="0" smtClean="0"/>
              <a:t>іноземних</a:t>
            </a:r>
            <a:r>
              <a:rPr lang="ru-RU" dirty="0" smtClean="0"/>
              <a:t> </a:t>
            </a:r>
            <a:r>
              <a:rPr lang="ru-RU" dirty="0" smtClean="0"/>
              <a:t>громадян</a:t>
            </a:r>
            <a:r>
              <a:rPr lang="ru-RU" dirty="0" smtClean="0"/>
              <a:t>, </a:t>
            </a:r>
            <a:r>
              <a:rPr lang="ru-RU" dirty="0" smtClean="0"/>
              <a:t>якщо</a:t>
            </a:r>
            <a:r>
              <a:rPr lang="ru-RU" dirty="0" smtClean="0"/>
              <a:t> </a:t>
            </a:r>
            <a:r>
              <a:rPr lang="ru-RU" dirty="0" smtClean="0"/>
              <a:t>раніше</a:t>
            </a:r>
            <a:r>
              <a:rPr lang="ru-RU" dirty="0" smtClean="0"/>
              <a:t> вони </a:t>
            </a:r>
            <a:r>
              <a:rPr lang="ru-RU" dirty="0" smtClean="0"/>
              <a:t>були</a:t>
            </a:r>
            <a:r>
              <a:rPr lang="ru-RU" dirty="0" smtClean="0"/>
              <a:t> </a:t>
            </a:r>
            <a:r>
              <a:rPr lang="ru-RU" dirty="0" smtClean="0"/>
              <a:t>їх</a:t>
            </a:r>
            <a:r>
              <a:rPr lang="ru-RU" dirty="0" smtClean="0"/>
              <a:t> </a:t>
            </a:r>
            <a:r>
              <a:rPr lang="ru-RU" dirty="0" smtClean="0"/>
              <a:t>власниками</a:t>
            </a:r>
            <a:r>
              <a:rPr lang="ru-RU" dirty="0" smtClean="0"/>
              <a:t>, як </a:t>
            </a:r>
            <a:r>
              <a:rPr lang="ru-RU" dirty="0" smtClean="0"/>
              <a:t>громадяни</a:t>
            </a:r>
            <a:r>
              <a:rPr lang="ru-RU" dirty="0" smtClean="0"/>
              <a:t> </a:t>
            </a:r>
            <a:r>
              <a:rPr lang="ru-RU" dirty="0" smtClean="0"/>
              <a:t>України</a:t>
            </a:r>
            <a:r>
              <a:rPr lang="ru-RU" dirty="0" smtClean="0"/>
              <a:t>. </a:t>
            </a:r>
            <a:r>
              <a:rPr lang="ru-RU" dirty="0" smtClean="0"/>
              <a:t>Щодо</a:t>
            </a:r>
            <a:r>
              <a:rPr lang="ru-RU" dirty="0" smtClean="0"/>
              <a:t> </a:t>
            </a:r>
            <a:r>
              <a:rPr lang="ru-RU" dirty="0" smtClean="0"/>
              <a:t>відчуження</a:t>
            </a:r>
            <a:r>
              <a:rPr lang="ru-RU" dirty="0" smtClean="0"/>
              <a:t> </a:t>
            </a:r>
            <a:r>
              <a:rPr lang="ru-RU" dirty="0" smtClean="0"/>
              <a:t>цих</a:t>
            </a:r>
            <a:r>
              <a:rPr lang="ru-RU" dirty="0" smtClean="0"/>
              <a:t> земель </a:t>
            </a:r>
            <a:r>
              <a:rPr lang="ru-RU" dirty="0" smtClean="0"/>
              <a:t>слід</a:t>
            </a:r>
            <a:r>
              <a:rPr lang="ru-RU" dirty="0" smtClean="0"/>
              <a:t> </a:t>
            </a:r>
            <a:r>
              <a:rPr lang="ru-RU" dirty="0" smtClean="0"/>
              <a:t>застосувати</a:t>
            </a:r>
            <a:r>
              <a:rPr lang="ru-RU" dirty="0" smtClean="0"/>
              <a:t> </a:t>
            </a:r>
            <a:r>
              <a:rPr lang="ru-RU" dirty="0" smtClean="0"/>
              <a:t>аналогію</a:t>
            </a:r>
            <a:r>
              <a:rPr lang="ru-RU" dirty="0" smtClean="0"/>
              <a:t> закону (пункт 4 </a:t>
            </a:r>
            <a:r>
              <a:rPr lang="ru-RU" dirty="0" smtClean="0"/>
              <a:t>статті</a:t>
            </a:r>
            <a:r>
              <a:rPr lang="ru-RU" dirty="0" smtClean="0"/>
              <a:t> 81 Земельного кодексу). </a:t>
            </a:r>
            <a:r>
              <a:rPr lang="ru-RU" dirty="0" smtClean="0"/>
              <a:t>Тобто</a:t>
            </a:r>
            <a:r>
              <a:rPr lang="ru-RU" dirty="0" smtClean="0"/>
              <a:t> на </a:t>
            </a:r>
            <a:r>
              <a:rPr lang="ru-RU" dirty="0" smtClean="0"/>
              <a:t>протязі</a:t>
            </a:r>
            <a:r>
              <a:rPr lang="ru-RU" dirty="0" smtClean="0"/>
              <a:t> року </a:t>
            </a:r>
            <a:r>
              <a:rPr lang="ru-RU" dirty="0" smtClean="0"/>
              <a:t>після</a:t>
            </a:r>
            <a:r>
              <a:rPr lang="ru-RU" dirty="0" smtClean="0"/>
              <a:t> </a:t>
            </a:r>
            <a:r>
              <a:rPr lang="ru-RU" dirty="0" smtClean="0"/>
              <a:t>прийняття</a:t>
            </a:r>
            <a:r>
              <a:rPr lang="ru-RU" dirty="0" smtClean="0"/>
              <a:t> </a:t>
            </a:r>
            <a:r>
              <a:rPr lang="ru-RU" dirty="0" smtClean="0"/>
              <a:t>Тодики</a:t>
            </a:r>
            <a:r>
              <a:rPr lang="ru-RU" dirty="0" smtClean="0"/>
              <a:t> до </a:t>
            </a:r>
            <a:r>
              <a:rPr lang="ru-RU" dirty="0" smtClean="0"/>
              <a:t>громадянства</a:t>
            </a:r>
            <a:r>
              <a:rPr lang="ru-RU" dirty="0" smtClean="0"/>
              <a:t> </a:t>
            </a:r>
            <a:r>
              <a:rPr lang="ru-RU" dirty="0" smtClean="0"/>
              <a:t>Угорщини</a:t>
            </a:r>
            <a:r>
              <a:rPr lang="ru-RU" dirty="0" smtClean="0"/>
              <a:t>, </a:t>
            </a:r>
            <a:r>
              <a:rPr lang="ru-RU" dirty="0" smtClean="0"/>
              <a:t>його</a:t>
            </a:r>
            <a:r>
              <a:rPr lang="ru-RU" dirty="0" smtClean="0"/>
              <a:t> </a:t>
            </a:r>
            <a:r>
              <a:rPr lang="ru-RU" dirty="0" smtClean="0"/>
              <a:t>земельна</a:t>
            </a:r>
            <a:r>
              <a:rPr lang="ru-RU" dirty="0" smtClean="0"/>
              <a:t> </a:t>
            </a:r>
            <a:r>
              <a:rPr lang="ru-RU" dirty="0" smtClean="0"/>
              <a:t>ділянка</a:t>
            </a:r>
            <a:r>
              <a:rPr lang="ru-RU" dirty="0" smtClean="0"/>
              <a:t> </a:t>
            </a:r>
            <a:r>
              <a:rPr lang="ru-RU" dirty="0" smtClean="0"/>
              <a:t>підлягає</a:t>
            </a:r>
            <a:r>
              <a:rPr lang="ru-RU" dirty="0" smtClean="0"/>
              <a:t> </a:t>
            </a:r>
            <a:r>
              <a:rPr lang="ru-RU" dirty="0" smtClean="0"/>
              <a:t>відчуженню</a:t>
            </a:r>
            <a:r>
              <a:rPr lang="ru-RU" dirty="0" smtClean="0"/>
              <a:t> так само, як </a:t>
            </a:r>
            <a:r>
              <a:rPr lang="ru-RU" dirty="0" smtClean="0"/>
              <a:t>підлягають</a:t>
            </a:r>
            <a:r>
              <a:rPr lang="ru-RU" dirty="0" smtClean="0"/>
              <a:t> </a:t>
            </a:r>
            <a:r>
              <a:rPr lang="ru-RU" dirty="0" smtClean="0"/>
              <a:t>відчуженню</a:t>
            </a:r>
            <a:r>
              <a:rPr lang="ru-RU" dirty="0" smtClean="0"/>
              <a:t> </a:t>
            </a:r>
            <a:r>
              <a:rPr lang="ru-RU" dirty="0" smtClean="0"/>
              <a:t>землі</a:t>
            </a:r>
            <a:r>
              <a:rPr lang="ru-RU" dirty="0" smtClean="0"/>
              <a:t> </a:t>
            </a:r>
            <a:r>
              <a:rPr lang="ru-RU" dirty="0" smtClean="0"/>
              <a:t>сільськогосподарського</a:t>
            </a:r>
            <a:r>
              <a:rPr lang="ru-RU" dirty="0" smtClean="0"/>
              <a:t> </a:t>
            </a:r>
            <a:r>
              <a:rPr lang="ru-RU" dirty="0" smtClean="0"/>
              <a:t>призначення</a:t>
            </a:r>
            <a:r>
              <a:rPr lang="ru-RU" dirty="0" smtClean="0"/>
              <a:t>, </a:t>
            </a:r>
            <a:r>
              <a:rPr lang="ru-RU" dirty="0" smtClean="0"/>
              <a:t>прийняті</a:t>
            </a:r>
            <a:r>
              <a:rPr lang="ru-RU" dirty="0" smtClean="0"/>
              <a:t> у </a:t>
            </a:r>
            <a:r>
              <a:rPr lang="ru-RU" dirty="0" smtClean="0"/>
              <a:t>спадщину</a:t>
            </a:r>
            <a:r>
              <a:rPr lang="ru-RU" dirty="0" smtClean="0"/>
              <a:t> </a:t>
            </a:r>
            <a:r>
              <a:rPr lang="ru-RU" dirty="0" smtClean="0"/>
              <a:t>іноземними</a:t>
            </a:r>
            <a:r>
              <a:rPr lang="ru-RU" dirty="0" smtClean="0"/>
              <a:t> </a:t>
            </a:r>
            <a:r>
              <a:rPr lang="ru-RU" dirty="0" smtClean="0"/>
              <a:t>громадянами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humus-nedi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6713" y="0"/>
            <a:ext cx="1827287" cy="1328936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64</TotalTime>
  <Words>1238</Words>
  <Application>Microsoft Office PowerPoint</Application>
  <PresentationFormat>Экран (4:3)</PresentationFormat>
  <Paragraphs>27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Юридичні  задачі</vt:lpstr>
      <vt:lpstr>Задача 1 </vt:lpstr>
      <vt:lpstr>                        Відповідь</vt:lpstr>
      <vt:lpstr>Задача 2 </vt:lpstr>
      <vt:lpstr>                    Відповідь</vt:lpstr>
      <vt:lpstr>Задача 3</vt:lpstr>
      <vt:lpstr>                                Відповідь</vt:lpstr>
      <vt:lpstr>Задача 4 </vt:lpstr>
      <vt:lpstr>                              Відповідь</vt:lpstr>
      <vt:lpstr>Задача 5</vt:lpstr>
      <vt:lpstr>Відповідь</vt:lpstr>
      <vt:lpstr>Задача 6</vt:lpstr>
      <vt:lpstr>Відповідь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Юридичні  задачі</dc:title>
  <dc:creator>user</dc:creator>
  <cp:lastModifiedBy>user</cp:lastModifiedBy>
  <cp:revision>8</cp:revision>
  <dcterms:created xsi:type="dcterms:W3CDTF">2013-01-24T14:40:46Z</dcterms:created>
  <dcterms:modified xsi:type="dcterms:W3CDTF">2013-01-24T15:55:35Z</dcterms:modified>
</cp:coreProperties>
</file>