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0D64D-26E6-46EB-90F6-CDBD5B9C6468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1797A3-1B3F-4882-9AAD-9B5080BC2DDC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 сферою існування: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13122D-7DE8-4C9E-911B-FF7A6195A5DF}" type="parTrans" cxnId="{DA076403-713B-42CC-81EF-F70DA7CCDFDC}">
      <dgm:prSet/>
      <dgm:spPr/>
      <dgm:t>
        <a:bodyPr/>
        <a:lstStyle/>
        <a:p>
          <a:endParaRPr lang="ru-RU"/>
        </a:p>
      </dgm:t>
    </dgm:pt>
    <dgm:pt modelId="{89A67715-1601-4E53-8239-62C8ADDD0A94}" type="sibTrans" cxnId="{DA076403-713B-42CC-81EF-F70DA7CCDFDC}">
      <dgm:prSet/>
      <dgm:spPr/>
      <dgm:t>
        <a:bodyPr/>
        <a:lstStyle/>
        <a:p>
          <a:endParaRPr lang="ru-RU"/>
        </a:p>
      </dgm:t>
    </dgm:pt>
    <dgm:pt modelId="{899CE338-D4FA-47DB-866A-06C095329990}">
      <dgm:prSet phldrT="[Текст]" custT="1"/>
      <dgm:spPr/>
      <dgm:t>
        <a:bodyPr/>
        <a:lstStyle/>
        <a:p>
          <a:r>
            <a:rPr lang="uk-UA" sz="1600" dirty="0" smtClean="0"/>
            <a:t>політичні;</a:t>
          </a:r>
          <a:endParaRPr lang="ru-RU" sz="1600" dirty="0"/>
        </a:p>
      </dgm:t>
    </dgm:pt>
    <dgm:pt modelId="{40177E21-24D1-40F4-A81A-2E73CE88D3D3}" type="parTrans" cxnId="{6F3F5DC4-BF6E-4AD6-AC04-992FC1450FFA}">
      <dgm:prSet/>
      <dgm:spPr/>
      <dgm:t>
        <a:bodyPr/>
        <a:lstStyle/>
        <a:p>
          <a:endParaRPr lang="ru-RU"/>
        </a:p>
      </dgm:t>
    </dgm:pt>
    <dgm:pt modelId="{2FF6E25F-A83F-4488-AD8C-38FF23656454}" type="sibTrans" cxnId="{6F3F5DC4-BF6E-4AD6-AC04-992FC1450FFA}">
      <dgm:prSet/>
      <dgm:spPr/>
      <dgm:t>
        <a:bodyPr/>
        <a:lstStyle/>
        <a:p>
          <a:endParaRPr lang="ru-RU"/>
        </a:p>
      </dgm:t>
    </dgm:pt>
    <dgm:pt modelId="{F1C5109F-A4B1-44AD-857A-AC07FF0A8594}">
      <dgm:prSet phldrT="[Текст]" custT="1"/>
      <dgm:spPr/>
      <dgm:t>
        <a:bodyPr/>
        <a:lstStyle/>
        <a:p>
          <a:r>
            <a:rPr lang="uk-UA" sz="1600" dirty="0" smtClean="0"/>
            <a:t>ідеологічні;</a:t>
          </a:r>
          <a:endParaRPr lang="ru-RU" sz="1600" dirty="0"/>
        </a:p>
      </dgm:t>
    </dgm:pt>
    <dgm:pt modelId="{12DEF28F-D897-4B11-B3A4-ED82FC215629}" type="parTrans" cxnId="{A3A3B0D0-C597-4DF5-8430-B230E05CF09F}">
      <dgm:prSet/>
      <dgm:spPr/>
      <dgm:t>
        <a:bodyPr/>
        <a:lstStyle/>
        <a:p>
          <a:endParaRPr lang="ru-RU"/>
        </a:p>
      </dgm:t>
    </dgm:pt>
    <dgm:pt modelId="{718FF70D-7E10-4D4E-A5CA-1173F367B428}" type="sibTrans" cxnId="{A3A3B0D0-C597-4DF5-8430-B230E05CF09F}">
      <dgm:prSet/>
      <dgm:spPr/>
      <dgm:t>
        <a:bodyPr/>
        <a:lstStyle/>
        <a:p>
          <a:endParaRPr lang="ru-RU"/>
        </a:p>
      </dgm:t>
    </dgm:pt>
    <dgm:pt modelId="{B655905F-CE89-404B-A6EC-A72344D0451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 характером суб'єктів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660891C-C508-467D-AAB7-ED5489CD6385}" type="parTrans" cxnId="{FBB29ED4-F986-4E65-85F8-A1100E2D003B}">
      <dgm:prSet/>
      <dgm:spPr/>
      <dgm:t>
        <a:bodyPr/>
        <a:lstStyle/>
        <a:p>
          <a:endParaRPr lang="ru-RU"/>
        </a:p>
      </dgm:t>
    </dgm:pt>
    <dgm:pt modelId="{4F305DED-FF31-4390-96FE-D104B829E714}" type="sibTrans" cxnId="{FBB29ED4-F986-4E65-85F8-A1100E2D003B}">
      <dgm:prSet/>
      <dgm:spPr/>
      <dgm:t>
        <a:bodyPr/>
        <a:lstStyle/>
        <a:p>
          <a:endParaRPr lang="ru-RU"/>
        </a:p>
      </dgm:t>
    </dgm:pt>
    <dgm:pt modelId="{0958099B-552E-4716-8B77-310719AD7FBD}">
      <dgm:prSet phldrT="[Текст]" custT="1"/>
      <dgm:spPr/>
      <dgm:t>
        <a:bodyPr/>
        <a:lstStyle/>
        <a:p>
          <a:r>
            <a:rPr lang="uk-UA" sz="2000" dirty="0" smtClean="0"/>
            <a:t>міжособистісні;</a:t>
          </a:r>
          <a:endParaRPr lang="ru-RU" sz="2000" dirty="0"/>
        </a:p>
      </dgm:t>
    </dgm:pt>
    <dgm:pt modelId="{07665502-9953-4F39-A780-92E981B4A8F1}" type="parTrans" cxnId="{99B8483C-764E-4204-89D3-CD14CAE2C35A}">
      <dgm:prSet/>
      <dgm:spPr/>
      <dgm:t>
        <a:bodyPr/>
        <a:lstStyle/>
        <a:p>
          <a:endParaRPr lang="ru-RU"/>
        </a:p>
      </dgm:t>
    </dgm:pt>
    <dgm:pt modelId="{8B1E92BA-6BDA-4E82-B4FD-7238E6F215B8}" type="sibTrans" cxnId="{99B8483C-764E-4204-89D3-CD14CAE2C35A}">
      <dgm:prSet/>
      <dgm:spPr/>
      <dgm:t>
        <a:bodyPr/>
        <a:lstStyle/>
        <a:p>
          <a:endParaRPr lang="ru-RU"/>
        </a:p>
      </dgm:t>
    </dgm:pt>
    <dgm:pt modelId="{E8391E01-3A5C-4DBC-8D94-05AC95586DCF}">
      <dgm:prSet phldrT="[Текст]" custT="1"/>
      <dgm:spPr/>
      <dgm:t>
        <a:bodyPr/>
        <a:lstStyle/>
        <a:p>
          <a:r>
            <a:rPr lang="uk-UA" sz="2000" dirty="0" smtClean="0"/>
            <a:t>між соціальними групами;</a:t>
          </a:r>
          <a:endParaRPr lang="ru-RU" sz="2000" dirty="0"/>
        </a:p>
      </dgm:t>
    </dgm:pt>
    <dgm:pt modelId="{E5C93B1D-F3B2-46C4-804F-465273B3D7D0}" type="parTrans" cxnId="{9D5AFCA9-ED85-4C1A-8AB8-E81A64C597F3}">
      <dgm:prSet/>
      <dgm:spPr/>
      <dgm:t>
        <a:bodyPr/>
        <a:lstStyle/>
        <a:p>
          <a:endParaRPr lang="ru-RU"/>
        </a:p>
      </dgm:t>
    </dgm:pt>
    <dgm:pt modelId="{960D4B6A-7858-41E7-8158-0E3B45B28528}" type="sibTrans" cxnId="{9D5AFCA9-ED85-4C1A-8AB8-E81A64C597F3}">
      <dgm:prSet/>
      <dgm:spPr/>
      <dgm:t>
        <a:bodyPr/>
        <a:lstStyle/>
        <a:p>
          <a:endParaRPr lang="ru-RU"/>
        </a:p>
      </dgm:t>
    </dgm:pt>
    <dgm:pt modelId="{9E3F015B-135C-475E-AE4C-9188C154C566}">
      <dgm:prSet phldrT="[Текст]" custT="1"/>
      <dgm:spPr/>
      <dgm:t>
        <a:bodyPr/>
        <a:lstStyle/>
        <a:p>
          <a:r>
            <a:rPr lang="uk-UA" sz="1600" dirty="0" smtClean="0"/>
            <a:t>економічні;</a:t>
          </a:r>
          <a:endParaRPr lang="ru-RU" sz="1600" dirty="0"/>
        </a:p>
      </dgm:t>
    </dgm:pt>
    <dgm:pt modelId="{8869C40E-678D-40B5-ADFE-3100BC8BE4DC}" type="parTrans" cxnId="{6A2D5B68-6D36-45F5-92D5-D50F2B4AA4C2}">
      <dgm:prSet/>
      <dgm:spPr/>
      <dgm:t>
        <a:bodyPr/>
        <a:lstStyle/>
        <a:p>
          <a:endParaRPr lang="ru-RU"/>
        </a:p>
      </dgm:t>
    </dgm:pt>
    <dgm:pt modelId="{D68619AF-9115-4B06-B36F-8DF093EC8B7D}" type="sibTrans" cxnId="{6A2D5B68-6D36-45F5-92D5-D50F2B4AA4C2}">
      <dgm:prSet/>
      <dgm:spPr/>
      <dgm:t>
        <a:bodyPr/>
        <a:lstStyle/>
        <a:p>
          <a:endParaRPr lang="ru-RU"/>
        </a:p>
      </dgm:t>
    </dgm:pt>
    <dgm:pt modelId="{258E7A6B-4CD1-4FDC-A17F-74DCECAF17ED}">
      <dgm:prSet phldrT="[Текст]" custT="1"/>
      <dgm:spPr/>
      <dgm:t>
        <a:bodyPr/>
        <a:lstStyle/>
        <a:p>
          <a:r>
            <a:rPr lang="uk-UA" sz="1600" dirty="0" smtClean="0"/>
            <a:t>соціальні;</a:t>
          </a:r>
          <a:endParaRPr lang="ru-RU" sz="1600" dirty="0"/>
        </a:p>
      </dgm:t>
    </dgm:pt>
    <dgm:pt modelId="{507DDD53-B161-4164-9471-BA27CAB08A88}" type="parTrans" cxnId="{7E57647B-6EE9-41AA-A6A2-2CA9A4878FA1}">
      <dgm:prSet/>
      <dgm:spPr/>
      <dgm:t>
        <a:bodyPr/>
        <a:lstStyle/>
        <a:p>
          <a:endParaRPr lang="ru-RU"/>
        </a:p>
      </dgm:t>
    </dgm:pt>
    <dgm:pt modelId="{1ECB7089-B129-4D49-8036-93C71160FE43}" type="sibTrans" cxnId="{7E57647B-6EE9-41AA-A6A2-2CA9A4878FA1}">
      <dgm:prSet/>
      <dgm:spPr/>
      <dgm:t>
        <a:bodyPr/>
        <a:lstStyle/>
        <a:p>
          <a:endParaRPr lang="ru-RU"/>
        </a:p>
      </dgm:t>
    </dgm:pt>
    <dgm:pt modelId="{97379EF9-2024-4740-8919-1DCE4A6F4846}">
      <dgm:prSet phldrT="[Текст]" custT="1"/>
      <dgm:spPr/>
      <dgm:t>
        <a:bodyPr/>
        <a:lstStyle/>
        <a:p>
          <a:r>
            <a:rPr lang="uk-UA" sz="1600" dirty="0" smtClean="0"/>
            <a:t>емоційні.</a:t>
          </a:r>
          <a:endParaRPr lang="ru-RU" sz="1600" dirty="0"/>
        </a:p>
      </dgm:t>
    </dgm:pt>
    <dgm:pt modelId="{BE12C8F3-3763-4DA2-B8DA-10E6C8E566C0}" type="parTrans" cxnId="{07DA162F-9F73-4A25-A93A-72606607DEEA}">
      <dgm:prSet/>
      <dgm:spPr/>
      <dgm:t>
        <a:bodyPr/>
        <a:lstStyle/>
        <a:p>
          <a:endParaRPr lang="ru-RU"/>
        </a:p>
      </dgm:t>
    </dgm:pt>
    <dgm:pt modelId="{476D671E-8313-4F28-BACC-5E08572DA640}" type="sibTrans" cxnId="{07DA162F-9F73-4A25-A93A-72606607DEEA}">
      <dgm:prSet/>
      <dgm:spPr/>
      <dgm:t>
        <a:bodyPr/>
        <a:lstStyle/>
        <a:p>
          <a:endParaRPr lang="ru-RU"/>
        </a:p>
      </dgm:t>
    </dgm:pt>
    <dgm:pt modelId="{2DD5BC56-27B8-41C8-943F-958C0FBF927A}">
      <dgm:prSet phldrT="[Текст]"/>
      <dgm:spPr/>
      <dgm:t>
        <a:bodyPr/>
        <a:lstStyle/>
        <a:p>
          <a:endParaRPr lang="ru-RU" sz="1300" dirty="0"/>
        </a:p>
      </dgm:t>
    </dgm:pt>
    <dgm:pt modelId="{6CE1AA48-432A-4965-B4C7-7852F892E206}" type="parTrans" cxnId="{F9EDF763-B594-44B3-92ED-CE1FD166AE9C}">
      <dgm:prSet/>
      <dgm:spPr/>
      <dgm:t>
        <a:bodyPr/>
        <a:lstStyle/>
        <a:p>
          <a:endParaRPr lang="ru-RU"/>
        </a:p>
      </dgm:t>
    </dgm:pt>
    <dgm:pt modelId="{A5F565FB-7659-40BA-AEB0-EAB7D98A3F38}" type="sibTrans" cxnId="{F9EDF763-B594-44B3-92ED-CE1FD166AE9C}">
      <dgm:prSet/>
      <dgm:spPr/>
      <dgm:t>
        <a:bodyPr/>
        <a:lstStyle/>
        <a:p>
          <a:endParaRPr lang="ru-RU"/>
        </a:p>
      </dgm:t>
    </dgm:pt>
    <dgm:pt modelId="{89D3EF68-0E12-405E-BB04-D30B838AA42A}">
      <dgm:prSet phldrT="[Текст]" custT="1"/>
      <dgm:spPr/>
      <dgm:t>
        <a:bodyPr/>
        <a:lstStyle/>
        <a:p>
          <a:r>
            <a:rPr lang="uk-UA" sz="2000" dirty="0" smtClean="0"/>
            <a:t>між соціальними організаціями;</a:t>
          </a:r>
          <a:endParaRPr lang="ru-RU" sz="2000" dirty="0"/>
        </a:p>
      </dgm:t>
    </dgm:pt>
    <dgm:pt modelId="{EB2F2F60-E3E3-4403-AD7F-136002031849}" type="parTrans" cxnId="{A7C559E3-B11F-4913-A659-4C8CDEF0472E}">
      <dgm:prSet/>
      <dgm:spPr/>
      <dgm:t>
        <a:bodyPr/>
        <a:lstStyle/>
        <a:p>
          <a:endParaRPr lang="ru-RU"/>
        </a:p>
      </dgm:t>
    </dgm:pt>
    <dgm:pt modelId="{7E98B20F-C5C6-462E-AFCE-7642D772E6CA}" type="sibTrans" cxnId="{A7C559E3-B11F-4913-A659-4C8CDEF0472E}">
      <dgm:prSet/>
      <dgm:spPr/>
      <dgm:t>
        <a:bodyPr/>
        <a:lstStyle/>
        <a:p>
          <a:endParaRPr lang="ru-RU"/>
        </a:p>
      </dgm:t>
    </dgm:pt>
    <dgm:pt modelId="{6CF2A8DB-A94F-4D63-ABF4-C23037F607B8}">
      <dgm:prSet phldrT="[Текст]" custT="1"/>
      <dgm:spPr/>
      <dgm:t>
        <a:bodyPr/>
        <a:lstStyle/>
        <a:p>
          <a:r>
            <a:rPr lang="uk-UA" sz="2000" dirty="0" smtClean="0"/>
            <a:t>змішані.</a:t>
          </a:r>
          <a:endParaRPr lang="ru-RU" sz="2000" dirty="0"/>
        </a:p>
      </dgm:t>
    </dgm:pt>
    <dgm:pt modelId="{4425B5F0-2326-4076-A1B9-027F087ACFE8}" type="parTrans" cxnId="{CBF427F6-17D3-45FB-9A18-B7A4019EB582}">
      <dgm:prSet/>
      <dgm:spPr/>
      <dgm:t>
        <a:bodyPr/>
        <a:lstStyle/>
        <a:p>
          <a:endParaRPr lang="ru-RU"/>
        </a:p>
      </dgm:t>
    </dgm:pt>
    <dgm:pt modelId="{B25D364C-162E-4166-A56F-2E73461971D0}" type="sibTrans" cxnId="{CBF427F6-17D3-45FB-9A18-B7A4019EB582}">
      <dgm:prSet/>
      <dgm:spPr/>
      <dgm:t>
        <a:bodyPr/>
        <a:lstStyle/>
        <a:p>
          <a:endParaRPr lang="ru-RU"/>
        </a:p>
      </dgm:t>
    </dgm:pt>
    <dgm:pt modelId="{3BC999C0-526D-43E4-9C61-CF4CA15725D3}">
      <dgm:prSet/>
      <dgm:spPr/>
      <dgm:t>
        <a:bodyPr/>
        <a:lstStyle/>
        <a:p>
          <a:endParaRPr lang="ru-RU" sz="1600"/>
        </a:p>
      </dgm:t>
    </dgm:pt>
    <dgm:pt modelId="{944569F3-5A0B-4685-B124-7AE17245BE48}" type="parTrans" cxnId="{C9D357F7-F178-4161-8925-C8878E894E11}">
      <dgm:prSet/>
      <dgm:spPr/>
      <dgm:t>
        <a:bodyPr/>
        <a:lstStyle/>
        <a:p>
          <a:endParaRPr lang="ru-RU"/>
        </a:p>
      </dgm:t>
    </dgm:pt>
    <dgm:pt modelId="{0C88F006-FCF3-4263-AB22-46BA8D069C03}" type="sibTrans" cxnId="{C9D357F7-F178-4161-8925-C8878E894E11}">
      <dgm:prSet/>
      <dgm:spPr/>
      <dgm:t>
        <a:bodyPr/>
        <a:lstStyle/>
        <a:p>
          <a:endParaRPr lang="ru-RU"/>
        </a:p>
      </dgm:t>
    </dgm:pt>
    <dgm:pt modelId="{9F4211C0-2E0A-4022-BA04-737D712DA113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 функціями та наслідками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C9D1362-CE1A-441F-96AA-0BFE15A7BF05}" type="parTrans" cxnId="{ECAD9A62-3D4D-4139-8FAB-E28F5A482908}">
      <dgm:prSet/>
      <dgm:spPr/>
      <dgm:t>
        <a:bodyPr/>
        <a:lstStyle/>
        <a:p>
          <a:endParaRPr lang="ru-RU"/>
        </a:p>
      </dgm:t>
    </dgm:pt>
    <dgm:pt modelId="{0E889C46-34A0-4B36-9CAA-ABADF7C5E3F8}" type="sibTrans" cxnId="{ECAD9A62-3D4D-4139-8FAB-E28F5A482908}">
      <dgm:prSet/>
      <dgm:spPr/>
      <dgm:t>
        <a:bodyPr/>
        <a:lstStyle/>
        <a:p>
          <a:endParaRPr lang="ru-RU"/>
        </a:p>
      </dgm:t>
    </dgm:pt>
    <dgm:pt modelId="{0F67CEF3-FC8D-4E42-96B4-08714C31DEB9}">
      <dgm:prSet custT="1"/>
      <dgm:spPr/>
      <dgm:t>
        <a:bodyPr/>
        <a:lstStyle/>
        <a:p>
          <a:r>
            <a:rPr lang="uk-UA" sz="2000" dirty="0" smtClean="0"/>
            <a:t>конструктивні, які сприяють розвитку міжособистісних чи суспільних відносин;</a:t>
          </a:r>
          <a:endParaRPr lang="ru-RU" sz="2000" dirty="0"/>
        </a:p>
      </dgm:t>
    </dgm:pt>
    <dgm:pt modelId="{826B5A15-4B5C-4342-A2ED-5DD5E1A27D4E}" type="parTrans" cxnId="{3C195791-7C81-4237-850D-076584B11071}">
      <dgm:prSet/>
      <dgm:spPr/>
      <dgm:t>
        <a:bodyPr/>
        <a:lstStyle/>
        <a:p>
          <a:endParaRPr lang="ru-RU"/>
        </a:p>
      </dgm:t>
    </dgm:pt>
    <dgm:pt modelId="{B44DA723-D568-4259-B4F2-C5D32599B5E7}" type="sibTrans" cxnId="{3C195791-7C81-4237-850D-076584B11071}">
      <dgm:prSet/>
      <dgm:spPr/>
      <dgm:t>
        <a:bodyPr/>
        <a:lstStyle/>
        <a:p>
          <a:endParaRPr lang="ru-RU"/>
        </a:p>
      </dgm:t>
    </dgm:pt>
    <dgm:pt modelId="{25889F97-249B-408A-870B-B50AB4B68ED4}">
      <dgm:prSet custT="1"/>
      <dgm:spPr/>
      <dgm:t>
        <a:bodyPr/>
        <a:lstStyle/>
        <a:p>
          <a:r>
            <a:rPr lang="uk-UA" sz="2000" dirty="0" smtClean="0"/>
            <a:t>Деструктивні, які призводять до розвалу відносин. </a:t>
          </a:r>
          <a:endParaRPr lang="ru-RU" sz="2000" dirty="0"/>
        </a:p>
      </dgm:t>
    </dgm:pt>
    <dgm:pt modelId="{E1EA6307-6964-4E56-AE7C-FE90530CAA07}" type="parTrans" cxnId="{97032AAD-7790-46FC-AB99-600203337C8C}">
      <dgm:prSet/>
      <dgm:spPr/>
      <dgm:t>
        <a:bodyPr/>
        <a:lstStyle/>
        <a:p>
          <a:endParaRPr lang="ru-RU"/>
        </a:p>
      </dgm:t>
    </dgm:pt>
    <dgm:pt modelId="{82C92452-0554-41CF-B826-8C14B7D05C24}" type="sibTrans" cxnId="{97032AAD-7790-46FC-AB99-600203337C8C}">
      <dgm:prSet/>
      <dgm:spPr/>
      <dgm:t>
        <a:bodyPr/>
        <a:lstStyle/>
        <a:p>
          <a:endParaRPr lang="ru-RU"/>
        </a:p>
      </dgm:t>
    </dgm:pt>
    <dgm:pt modelId="{C47AF956-0DF7-4120-BEFD-416C750EC478}" type="pres">
      <dgm:prSet presAssocID="{E780D64D-26E6-46EB-90F6-CDBD5B9C64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CADBDB-C849-4874-9A99-FD508381EC6B}" type="pres">
      <dgm:prSet presAssocID="{5C1797A3-1B3F-4882-9AAD-9B5080BC2DDC}" presName="linNode" presStyleCnt="0"/>
      <dgm:spPr/>
      <dgm:t>
        <a:bodyPr/>
        <a:lstStyle/>
        <a:p>
          <a:endParaRPr lang="ru-RU"/>
        </a:p>
      </dgm:t>
    </dgm:pt>
    <dgm:pt modelId="{08AD13C4-9000-4459-B637-D29CE3C48DC3}" type="pres">
      <dgm:prSet presAssocID="{5C1797A3-1B3F-4882-9AAD-9B5080BC2DDC}" presName="parentShp" presStyleLbl="node1" presStyleIdx="0" presStyleCnt="3" custScaleX="101782" custScaleY="100000" custLinFactNeighborX="-77" custLinFactNeighborY="4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E646-D15A-49DF-8C3E-692A73965EC1}" type="pres">
      <dgm:prSet presAssocID="{5C1797A3-1B3F-4882-9AAD-9B5080BC2DD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E40BD-FD13-4FEF-AE3B-B3A5F34B0ADE}" type="pres">
      <dgm:prSet presAssocID="{89A67715-1601-4E53-8239-62C8ADDD0A94}" presName="spacing" presStyleCnt="0"/>
      <dgm:spPr/>
      <dgm:t>
        <a:bodyPr/>
        <a:lstStyle/>
        <a:p>
          <a:endParaRPr lang="ru-RU"/>
        </a:p>
      </dgm:t>
    </dgm:pt>
    <dgm:pt modelId="{7993E86F-242F-4757-9AB5-F3E428A678B2}" type="pres">
      <dgm:prSet presAssocID="{B655905F-CE89-404B-A6EC-A72344D04515}" presName="linNode" presStyleCnt="0"/>
      <dgm:spPr/>
      <dgm:t>
        <a:bodyPr/>
        <a:lstStyle/>
        <a:p>
          <a:endParaRPr lang="ru-RU"/>
        </a:p>
      </dgm:t>
    </dgm:pt>
    <dgm:pt modelId="{13DB9349-A622-4BDC-AF6B-0B96236C69A3}" type="pres">
      <dgm:prSet presAssocID="{B655905F-CE89-404B-A6EC-A72344D0451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41794-7DFF-4262-A51F-3C642CA93A9D}" type="pres">
      <dgm:prSet presAssocID="{B655905F-CE89-404B-A6EC-A72344D0451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14F3D-ABF7-4465-8A0B-778F78A90D0C}" type="pres">
      <dgm:prSet presAssocID="{4F305DED-FF31-4390-96FE-D104B829E714}" presName="spacing" presStyleCnt="0"/>
      <dgm:spPr/>
      <dgm:t>
        <a:bodyPr/>
        <a:lstStyle/>
        <a:p>
          <a:endParaRPr lang="ru-RU"/>
        </a:p>
      </dgm:t>
    </dgm:pt>
    <dgm:pt modelId="{22B01DCE-D5A9-4520-AD6B-D81C2AA72748}" type="pres">
      <dgm:prSet presAssocID="{9F4211C0-2E0A-4022-BA04-737D712DA113}" presName="linNode" presStyleCnt="0"/>
      <dgm:spPr/>
      <dgm:t>
        <a:bodyPr/>
        <a:lstStyle/>
        <a:p>
          <a:endParaRPr lang="ru-RU"/>
        </a:p>
      </dgm:t>
    </dgm:pt>
    <dgm:pt modelId="{D6E9CD7D-0425-4EFE-94AA-BAEC24AC1017}" type="pres">
      <dgm:prSet presAssocID="{9F4211C0-2E0A-4022-BA04-737D712DA11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DF1F4-94C1-4A0A-8D44-D95C175E2B01}" type="pres">
      <dgm:prSet presAssocID="{9F4211C0-2E0A-4022-BA04-737D712DA113}" presName="childShp" presStyleLbl="bgAccFollowNode1" presStyleIdx="2" presStyleCnt="3" custScaleY="130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5BE7B-869F-4CFB-963A-C89CAD4926C0}" type="presOf" srcId="{899CE338-D4FA-47DB-866A-06C095329990}" destId="{DA00E646-D15A-49DF-8C3E-692A73965EC1}" srcOrd="0" destOrd="0" presId="urn:microsoft.com/office/officeart/2005/8/layout/vList6"/>
    <dgm:cxn modelId="{FD2F9878-32E1-438A-8868-6754A8DCA8AB}" type="presOf" srcId="{0958099B-552E-4716-8B77-310719AD7FBD}" destId="{5B441794-7DFF-4262-A51F-3C642CA93A9D}" srcOrd="0" destOrd="0" presId="urn:microsoft.com/office/officeart/2005/8/layout/vList6"/>
    <dgm:cxn modelId="{07DA162F-9F73-4A25-A93A-72606607DEEA}" srcId="{5C1797A3-1B3F-4882-9AAD-9B5080BC2DDC}" destId="{97379EF9-2024-4740-8919-1DCE4A6F4846}" srcOrd="4" destOrd="0" parTransId="{BE12C8F3-3763-4DA2-B8DA-10E6C8E566C0}" sibTransId="{476D671E-8313-4F28-BACC-5E08572DA640}"/>
    <dgm:cxn modelId="{43931650-5740-4331-ADDD-7C70934B9FC3}" type="presOf" srcId="{25889F97-249B-408A-870B-B50AB4B68ED4}" destId="{F6CDF1F4-94C1-4A0A-8D44-D95C175E2B01}" srcOrd="0" destOrd="1" presId="urn:microsoft.com/office/officeart/2005/8/layout/vList6"/>
    <dgm:cxn modelId="{5ADA7557-220F-482D-B6B5-B57D6D85EA8C}" type="presOf" srcId="{5C1797A3-1B3F-4882-9AAD-9B5080BC2DDC}" destId="{08AD13C4-9000-4459-B637-D29CE3C48DC3}" srcOrd="0" destOrd="0" presId="urn:microsoft.com/office/officeart/2005/8/layout/vList6"/>
    <dgm:cxn modelId="{A8C5A1F0-EAF0-4235-84D3-029E68FF8FE9}" type="presOf" srcId="{F1C5109F-A4B1-44AD-857A-AC07FF0A8594}" destId="{DA00E646-D15A-49DF-8C3E-692A73965EC1}" srcOrd="0" destOrd="1" presId="urn:microsoft.com/office/officeart/2005/8/layout/vList6"/>
    <dgm:cxn modelId="{F82EDC8C-7A46-4969-A349-F7C9BAA4DF7B}" type="presOf" srcId="{B655905F-CE89-404B-A6EC-A72344D04515}" destId="{13DB9349-A622-4BDC-AF6B-0B96236C69A3}" srcOrd="0" destOrd="0" presId="urn:microsoft.com/office/officeart/2005/8/layout/vList6"/>
    <dgm:cxn modelId="{083F3B6D-B246-4DDD-84A3-CAB97FACA7A4}" type="presOf" srcId="{97379EF9-2024-4740-8919-1DCE4A6F4846}" destId="{DA00E646-D15A-49DF-8C3E-692A73965EC1}" srcOrd="0" destOrd="4" presId="urn:microsoft.com/office/officeart/2005/8/layout/vList6"/>
    <dgm:cxn modelId="{BA1EA5F4-38F5-4203-8E95-302033CD0E82}" type="presOf" srcId="{0F67CEF3-FC8D-4E42-96B4-08714C31DEB9}" destId="{F6CDF1F4-94C1-4A0A-8D44-D95C175E2B01}" srcOrd="0" destOrd="0" presId="urn:microsoft.com/office/officeart/2005/8/layout/vList6"/>
    <dgm:cxn modelId="{97032AAD-7790-46FC-AB99-600203337C8C}" srcId="{9F4211C0-2E0A-4022-BA04-737D712DA113}" destId="{25889F97-249B-408A-870B-B50AB4B68ED4}" srcOrd="1" destOrd="0" parTransId="{E1EA6307-6964-4E56-AE7C-FE90530CAA07}" sibTransId="{82C92452-0554-41CF-B826-8C14B7D05C24}"/>
    <dgm:cxn modelId="{E0D4F399-AAB0-4426-BFA5-AD047AE00E2C}" type="presOf" srcId="{89D3EF68-0E12-405E-BB04-D30B838AA42A}" destId="{5B441794-7DFF-4262-A51F-3C642CA93A9D}" srcOrd="0" destOrd="2" presId="urn:microsoft.com/office/officeart/2005/8/layout/vList6"/>
    <dgm:cxn modelId="{ECAD9A62-3D4D-4139-8FAB-E28F5A482908}" srcId="{E780D64D-26E6-46EB-90F6-CDBD5B9C6468}" destId="{9F4211C0-2E0A-4022-BA04-737D712DA113}" srcOrd="2" destOrd="0" parTransId="{9C9D1362-CE1A-441F-96AA-0BFE15A7BF05}" sibTransId="{0E889C46-34A0-4B36-9CAA-ABADF7C5E3F8}"/>
    <dgm:cxn modelId="{9D5AFCA9-ED85-4C1A-8AB8-E81A64C597F3}" srcId="{B655905F-CE89-404B-A6EC-A72344D04515}" destId="{E8391E01-3A5C-4DBC-8D94-05AC95586DCF}" srcOrd="1" destOrd="0" parTransId="{E5C93B1D-F3B2-46C4-804F-465273B3D7D0}" sibTransId="{960D4B6A-7858-41E7-8158-0E3B45B28528}"/>
    <dgm:cxn modelId="{28F5BED1-6405-4148-AC49-221AF1D25E9A}" type="presOf" srcId="{E780D64D-26E6-46EB-90F6-CDBD5B9C6468}" destId="{C47AF956-0DF7-4120-BEFD-416C750EC478}" srcOrd="0" destOrd="0" presId="urn:microsoft.com/office/officeart/2005/8/layout/vList6"/>
    <dgm:cxn modelId="{A7C559E3-B11F-4913-A659-4C8CDEF0472E}" srcId="{B655905F-CE89-404B-A6EC-A72344D04515}" destId="{89D3EF68-0E12-405E-BB04-D30B838AA42A}" srcOrd="2" destOrd="0" parTransId="{EB2F2F60-E3E3-4403-AD7F-136002031849}" sibTransId="{7E98B20F-C5C6-462E-AFCE-7642D772E6CA}"/>
    <dgm:cxn modelId="{6F3F5DC4-BF6E-4AD6-AC04-992FC1450FFA}" srcId="{5C1797A3-1B3F-4882-9AAD-9B5080BC2DDC}" destId="{899CE338-D4FA-47DB-866A-06C095329990}" srcOrd="0" destOrd="0" parTransId="{40177E21-24D1-40F4-A81A-2E73CE88D3D3}" sibTransId="{2FF6E25F-A83F-4488-AD8C-38FF23656454}"/>
    <dgm:cxn modelId="{FBB29ED4-F986-4E65-85F8-A1100E2D003B}" srcId="{E780D64D-26E6-46EB-90F6-CDBD5B9C6468}" destId="{B655905F-CE89-404B-A6EC-A72344D04515}" srcOrd="1" destOrd="0" parTransId="{7660891C-C508-467D-AAB7-ED5489CD6385}" sibTransId="{4F305DED-FF31-4390-96FE-D104B829E714}"/>
    <dgm:cxn modelId="{45E63B47-85F8-47A5-8322-27147B0327FB}" type="presOf" srcId="{9E3F015B-135C-475E-AE4C-9188C154C566}" destId="{DA00E646-D15A-49DF-8C3E-692A73965EC1}" srcOrd="0" destOrd="2" presId="urn:microsoft.com/office/officeart/2005/8/layout/vList6"/>
    <dgm:cxn modelId="{A3A3B0D0-C597-4DF5-8430-B230E05CF09F}" srcId="{5C1797A3-1B3F-4882-9AAD-9B5080BC2DDC}" destId="{F1C5109F-A4B1-44AD-857A-AC07FF0A8594}" srcOrd="1" destOrd="0" parTransId="{12DEF28F-D897-4B11-B3A4-ED82FC215629}" sibTransId="{718FF70D-7E10-4D4E-A5CA-1173F367B428}"/>
    <dgm:cxn modelId="{3C195791-7C81-4237-850D-076584B11071}" srcId="{9F4211C0-2E0A-4022-BA04-737D712DA113}" destId="{0F67CEF3-FC8D-4E42-96B4-08714C31DEB9}" srcOrd="0" destOrd="0" parTransId="{826B5A15-4B5C-4342-A2ED-5DD5E1A27D4E}" sibTransId="{B44DA723-D568-4259-B4F2-C5D32599B5E7}"/>
    <dgm:cxn modelId="{DA076403-713B-42CC-81EF-F70DA7CCDFDC}" srcId="{E780D64D-26E6-46EB-90F6-CDBD5B9C6468}" destId="{5C1797A3-1B3F-4882-9AAD-9B5080BC2DDC}" srcOrd="0" destOrd="0" parTransId="{AD13122D-7DE8-4C9E-911B-FF7A6195A5DF}" sibTransId="{89A67715-1601-4E53-8239-62C8ADDD0A94}"/>
    <dgm:cxn modelId="{F9EDF763-B594-44B3-92ED-CE1FD166AE9C}" srcId="{5C1797A3-1B3F-4882-9AAD-9B5080BC2DDC}" destId="{2DD5BC56-27B8-41C8-943F-958C0FBF927A}" srcOrd="5" destOrd="0" parTransId="{6CE1AA48-432A-4965-B4C7-7852F892E206}" sibTransId="{A5F565FB-7659-40BA-AEB0-EAB7D98A3F38}"/>
    <dgm:cxn modelId="{08C57C3F-FD8A-4124-9DF1-5984A7A0D3EA}" type="presOf" srcId="{2DD5BC56-27B8-41C8-943F-958C0FBF927A}" destId="{DA00E646-D15A-49DF-8C3E-692A73965EC1}" srcOrd="0" destOrd="5" presId="urn:microsoft.com/office/officeart/2005/8/layout/vList6"/>
    <dgm:cxn modelId="{6A2D5B68-6D36-45F5-92D5-D50F2B4AA4C2}" srcId="{5C1797A3-1B3F-4882-9AAD-9B5080BC2DDC}" destId="{9E3F015B-135C-475E-AE4C-9188C154C566}" srcOrd="2" destOrd="0" parTransId="{8869C40E-678D-40B5-ADFE-3100BC8BE4DC}" sibTransId="{D68619AF-9115-4B06-B36F-8DF093EC8B7D}"/>
    <dgm:cxn modelId="{90BBA576-11E9-48CD-A915-BABF042D056D}" type="presOf" srcId="{E8391E01-3A5C-4DBC-8D94-05AC95586DCF}" destId="{5B441794-7DFF-4262-A51F-3C642CA93A9D}" srcOrd="0" destOrd="1" presId="urn:microsoft.com/office/officeart/2005/8/layout/vList6"/>
    <dgm:cxn modelId="{99B8483C-764E-4204-89D3-CD14CAE2C35A}" srcId="{B655905F-CE89-404B-A6EC-A72344D04515}" destId="{0958099B-552E-4716-8B77-310719AD7FBD}" srcOrd="0" destOrd="0" parTransId="{07665502-9953-4F39-A780-92E981B4A8F1}" sibTransId="{8B1E92BA-6BDA-4E82-B4FD-7238E6F215B8}"/>
    <dgm:cxn modelId="{15DE524D-918B-40C3-95BA-524CAC233960}" type="presOf" srcId="{6CF2A8DB-A94F-4D63-ABF4-C23037F607B8}" destId="{5B441794-7DFF-4262-A51F-3C642CA93A9D}" srcOrd="0" destOrd="3" presId="urn:microsoft.com/office/officeart/2005/8/layout/vList6"/>
    <dgm:cxn modelId="{4C6D90ED-3DD8-4F86-8456-639094157434}" type="presOf" srcId="{3BC999C0-526D-43E4-9C61-CF4CA15725D3}" destId="{5B441794-7DFF-4262-A51F-3C642CA93A9D}" srcOrd="0" destOrd="4" presId="urn:microsoft.com/office/officeart/2005/8/layout/vList6"/>
    <dgm:cxn modelId="{CBF427F6-17D3-45FB-9A18-B7A4019EB582}" srcId="{B655905F-CE89-404B-A6EC-A72344D04515}" destId="{6CF2A8DB-A94F-4D63-ABF4-C23037F607B8}" srcOrd="3" destOrd="0" parTransId="{4425B5F0-2326-4076-A1B9-027F087ACFE8}" sibTransId="{B25D364C-162E-4166-A56F-2E73461971D0}"/>
    <dgm:cxn modelId="{7E57647B-6EE9-41AA-A6A2-2CA9A4878FA1}" srcId="{5C1797A3-1B3F-4882-9AAD-9B5080BC2DDC}" destId="{258E7A6B-4CD1-4FDC-A17F-74DCECAF17ED}" srcOrd="3" destOrd="0" parTransId="{507DDD53-B161-4164-9471-BA27CAB08A88}" sibTransId="{1ECB7089-B129-4D49-8036-93C71160FE43}"/>
    <dgm:cxn modelId="{C9287EBF-4CDF-4BDD-BA4A-04F0F0FC3682}" type="presOf" srcId="{9F4211C0-2E0A-4022-BA04-737D712DA113}" destId="{D6E9CD7D-0425-4EFE-94AA-BAEC24AC1017}" srcOrd="0" destOrd="0" presId="urn:microsoft.com/office/officeart/2005/8/layout/vList6"/>
    <dgm:cxn modelId="{C9D357F7-F178-4161-8925-C8878E894E11}" srcId="{B655905F-CE89-404B-A6EC-A72344D04515}" destId="{3BC999C0-526D-43E4-9C61-CF4CA15725D3}" srcOrd="4" destOrd="0" parTransId="{944569F3-5A0B-4685-B124-7AE17245BE48}" sibTransId="{0C88F006-FCF3-4263-AB22-46BA8D069C03}"/>
    <dgm:cxn modelId="{76F12CEE-2730-408E-9595-5569C86A79CE}" type="presOf" srcId="{258E7A6B-4CD1-4FDC-A17F-74DCECAF17ED}" destId="{DA00E646-D15A-49DF-8C3E-692A73965EC1}" srcOrd="0" destOrd="3" presId="urn:microsoft.com/office/officeart/2005/8/layout/vList6"/>
    <dgm:cxn modelId="{52953ABC-24C0-4ADB-8443-D8A8D3B50562}" type="presParOf" srcId="{C47AF956-0DF7-4120-BEFD-416C750EC478}" destId="{06CADBDB-C849-4874-9A99-FD508381EC6B}" srcOrd="0" destOrd="0" presId="urn:microsoft.com/office/officeart/2005/8/layout/vList6"/>
    <dgm:cxn modelId="{228A2969-3B98-4D6E-BAF2-1A7E395E7DBC}" type="presParOf" srcId="{06CADBDB-C849-4874-9A99-FD508381EC6B}" destId="{08AD13C4-9000-4459-B637-D29CE3C48DC3}" srcOrd="0" destOrd="0" presId="urn:microsoft.com/office/officeart/2005/8/layout/vList6"/>
    <dgm:cxn modelId="{39BECA9F-E151-422B-B375-090F3608D774}" type="presParOf" srcId="{06CADBDB-C849-4874-9A99-FD508381EC6B}" destId="{DA00E646-D15A-49DF-8C3E-692A73965EC1}" srcOrd="1" destOrd="0" presId="urn:microsoft.com/office/officeart/2005/8/layout/vList6"/>
    <dgm:cxn modelId="{E5D1B283-1D4A-4F48-9FA5-9DBB1B0053B8}" type="presParOf" srcId="{C47AF956-0DF7-4120-BEFD-416C750EC478}" destId="{D4EE40BD-FD13-4FEF-AE3B-B3A5F34B0ADE}" srcOrd="1" destOrd="0" presId="urn:microsoft.com/office/officeart/2005/8/layout/vList6"/>
    <dgm:cxn modelId="{186BFB9D-7447-4CF0-BAB4-3D0D220F7F10}" type="presParOf" srcId="{C47AF956-0DF7-4120-BEFD-416C750EC478}" destId="{7993E86F-242F-4757-9AB5-F3E428A678B2}" srcOrd="2" destOrd="0" presId="urn:microsoft.com/office/officeart/2005/8/layout/vList6"/>
    <dgm:cxn modelId="{A5A08ADB-FC1F-4355-BD2F-47C42CFD12F4}" type="presParOf" srcId="{7993E86F-242F-4757-9AB5-F3E428A678B2}" destId="{13DB9349-A622-4BDC-AF6B-0B96236C69A3}" srcOrd="0" destOrd="0" presId="urn:microsoft.com/office/officeart/2005/8/layout/vList6"/>
    <dgm:cxn modelId="{34C34040-0268-45F1-A807-E0399FE6219B}" type="presParOf" srcId="{7993E86F-242F-4757-9AB5-F3E428A678B2}" destId="{5B441794-7DFF-4262-A51F-3C642CA93A9D}" srcOrd="1" destOrd="0" presId="urn:microsoft.com/office/officeart/2005/8/layout/vList6"/>
    <dgm:cxn modelId="{5C6A6652-2620-452F-BB22-4289A2D3577D}" type="presParOf" srcId="{C47AF956-0DF7-4120-BEFD-416C750EC478}" destId="{25114F3D-ABF7-4465-8A0B-778F78A90D0C}" srcOrd="3" destOrd="0" presId="urn:microsoft.com/office/officeart/2005/8/layout/vList6"/>
    <dgm:cxn modelId="{DBC72AFE-DC81-4A8A-906B-80342DBBAEA6}" type="presParOf" srcId="{C47AF956-0DF7-4120-BEFD-416C750EC478}" destId="{22B01DCE-D5A9-4520-AD6B-D81C2AA72748}" srcOrd="4" destOrd="0" presId="urn:microsoft.com/office/officeart/2005/8/layout/vList6"/>
    <dgm:cxn modelId="{16F0FD5B-A516-4D4D-A4A8-AB1FBC8FDEA3}" type="presParOf" srcId="{22B01DCE-D5A9-4520-AD6B-D81C2AA72748}" destId="{D6E9CD7D-0425-4EFE-94AA-BAEC24AC1017}" srcOrd="0" destOrd="0" presId="urn:microsoft.com/office/officeart/2005/8/layout/vList6"/>
    <dgm:cxn modelId="{0AA2C127-45FC-4736-90D2-0CEA6E4FBAAC}" type="presParOf" srcId="{22B01DCE-D5A9-4520-AD6B-D81C2AA72748}" destId="{F6CDF1F4-94C1-4A0A-8D44-D95C175E2B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25F27-6C35-4A35-8CFC-0E6CC04C992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2B5D618-10F3-4E3A-8A95-035D74F5E526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Пристосування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</a:t>
          </a:r>
          <a:r>
            <a:rPr lang="ru-RU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згладжування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ru-RU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протиріч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, </a:t>
          </a:r>
          <a:r>
            <a:rPr lang="ru-RU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навіть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на шкоду </a:t>
          </a:r>
          <a:r>
            <a:rPr lang="ru-RU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своїх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ru-RU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інтересів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.</a:t>
          </a:r>
          <a:endParaRPr lang="ru-RU" sz="2000" dirty="0"/>
        </a:p>
      </dgm:t>
    </dgm:pt>
    <dgm:pt modelId="{88476462-21E9-4DEA-B056-AD16B6B706BC}" type="parTrans" cxnId="{F424D166-D266-4CB1-962B-351B6DEDE689}">
      <dgm:prSet/>
      <dgm:spPr/>
      <dgm:t>
        <a:bodyPr/>
        <a:lstStyle/>
        <a:p>
          <a:endParaRPr lang="ru-RU"/>
        </a:p>
      </dgm:t>
    </dgm:pt>
    <dgm:pt modelId="{B0252AD2-2C7C-48E0-9A04-FBE10C618F4F}" type="sibTrans" cxnId="{F424D166-D266-4CB1-962B-351B6DEDE689}">
      <dgm:prSet/>
      <dgm:spPr/>
      <dgm:t>
        <a:bodyPr/>
        <a:lstStyle/>
        <a:p>
          <a:endParaRPr lang="ru-RU"/>
        </a:p>
      </dgm:t>
    </dgm:pt>
    <dgm:pt modelId="{D1FD3F02-95DE-4F22-AE8F-BCD72D6BF93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Компроміс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взаємні поступки.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566A6DA-53E2-4788-A73E-6C9DA7573419}" type="parTrans" cxnId="{B785DFBE-0558-4CC6-890F-C96A74D14364}">
      <dgm:prSet/>
      <dgm:spPr/>
      <dgm:t>
        <a:bodyPr/>
        <a:lstStyle/>
        <a:p>
          <a:endParaRPr lang="ru-RU"/>
        </a:p>
      </dgm:t>
    </dgm:pt>
    <dgm:pt modelId="{01E4746D-4E54-4093-9FB4-5AE15828F983}" type="sibTrans" cxnId="{B785DFBE-0558-4CC6-890F-C96A74D14364}">
      <dgm:prSet/>
      <dgm:spPr/>
      <dgm:t>
        <a:bodyPr/>
        <a:lstStyle/>
        <a:p>
          <a:endParaRPr lang="ru-RU"/>
        </a:p>
      </dgm:t>
    </dgm:pt>
    <dgm:pt modelId="{9FFFF38E-C6AC-4DAE-8C62-8BDD323C9AE2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Співробітництво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спільне вироблення рішень, що задовольняє інтереси сторін.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0C76309-DBA6-462D-A486-C15C7D720FF8}" type="parTrans" cxnId="{BB851A1F-3CA2-48DC-8543-54DBE7C1229A}">
      <dgm:prSet/>
      <dgm:spPr/>
      <dgm:t>
        <a:bodyPr/>
        <a:lstStyle/>
        <a:p>
          <a:endParaRPr lang="ru-RU"/>
        </a:p>
      </dgm:t>
    </dgm:pt>
    <dgm:pt modelId="{8F77080C-BD24-491B-AEA3-7F92987C7BA9}" type="sibTrans" cxnId="{BB851A1F-3CA2-48DC-8543-54DBE7C1229A}">
      <dgm:prSet/>
      <dgm:spPr/>
      <dgm:t>
        <a:bodyPr/>
        <a:lstStyle/>
        <a:p>
          <a:endParaRPr lang="ru-RU"/>
        </a:p>
      </dgm:t>
    </dgm:pt>
    <dgm:pt modelId="{7AADB0FD-EAAF-4D02-8C07-3B794F74E94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Ігнорування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спроба (або прагнення) виходу з конфліктної ситуації, не вирішуючи її.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5EF3EFF-9761-488E-BA8F-006567B373D4}" type="parTrans" cxnId="{E9967AEE-992E-479C-B25B-ACBA43FA4864}">
      <dgm:prSet/>
      <dgm:spPr/>
      <dgm:t>
        <a:bodyPr/>
        <a:lstStyle/>
        <a:p>
          <a:endParaRPr lang="ru-RU"/>
        </a:p>
      </dgm:t>
    </dgm:pt>
    <dgm:pt modelId="{82716071-16EF-4B1F-9332-9932330B9BFC}" type="sibTrans" cxnId="{E9967AEE-992E-479C-B25B-ACBA43FA4864}">
      <dgm:prSet/>
      <dgm:spPr/>
      <dgm:t>
        <a:bodyPr/>
        <a:lstStyle/>
        <a:p>
          <a:endParaRPr lang="ru-RU"/>
        </a:p>
      </dgm:t>
    </dgm:pt>
    <dgm:pt modelId="{0EC4164B-707B-4737-8FDB-9CFB57487C49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Суперництво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відкрита боротьба за свої інтереси, завзяте відстоювання своєї позиції.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E9CACE-880F-4907-9358-9300819EB513}" type="parTrans" cxnId="{5ECE70A9-AC1E-4576-BABA-F510D2A2ACAF}">
      <dgm:prSet/>
      <dgm:spPr/>
      <dgm:t>
        <a:bodyPr/>
        <a:lstStyle/>
        <a:p>
          <a:endParaRPr lang="ru-RU"/>
        </a:p>
      </dgm:t>
    </dgm:pt>
    <dgm:pt modelId="{6B2AC668-E8F3-4965-A986-1CFCF58326EC}" type="sibTrans" cxnId="{5ECE70A9-AC1E-4576-BABA-F510D2A2ACAF}">
      <dgm:prSet/>
      <dgm:spPr/>
      <dgm:t>
        <a:bodyPr/>
        <a:lstStyle/>
        <a:p>
          <a:endParaRPr lang="ru-RU"/>
        </a:p>
      </dgm:t>
    </dgm:pt>
    <dgm:pt modelId="{400001F3-20A6-4CEF-B197-DCF2CC05D484}" type="pres">
      <dgm:prSet presAssocID="{03325F27-6C35-4A35-8CFC-0E6CC04C992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76CFA2E-B17C-490D-8234-1B549DA9229D}" type="pres">
      <dgm:prSet presAssocID="{82B5D618-10F3-4E3A-8A95-035D74F5E526}" presName="parenttextcomposite" presStyleCnt="0"/>
      <dgm:spPr/>
    </dgm:pt>
    <dgm:pt modelId="{FB7FD150-8078-4E41-815F-5CFAFDB4D67B}" type="pres">
      <dgm:prSet presAssocID="{82B5D618-10F3-4E3A-8A95-035D74F5E526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75979-808B-4A89-B892-84497892370A}" type="pres">
      <dgm:prSet presAssocID="{82B5D618-10F3-4E3A-8A95-035D74F5E526}" presName="parallelogramComposite" presStyleCnt="0"/>
      <dgm:spPr/>
    </dgm:pt>
    <dgm:pt modelId="{0BFAF7FA-8CF3-49BA-8CCE-B5795F7D2F4A}" type="pres">
      <dgm:prSet presAssocID="{82B5D618-10F3-4E3A-8A95-035D74F5E526}" presName="parallelogram1" presStyleLbl="alignNode1" presStyleIdx="0" presStyleCnt="35"/>
      <dgm:spPr/>
    </dgm:pt>
    <dgm:pt modelId="{EFFBEE42-D85E-40F9-B52C-2ADF8F574498}" type="pres">
      <dgm:prSet presAssocID="{82B5D618-10F3-4E3A-8A95-035D74F5E526}" presName="parallelogram2" presStyleLbl="alignNode1" presStyleIdx="1" presStyleCnt="35"/>
      <dgm:spPr/>
    </dgm:pt>
    <dgm:pt modelId="{907C20A8-962A-4B75-8340-34D419CF855A}" type="pres">
      <dgm:prSet presAssocID="{82B5D618-10F3-4E3A-8A95-035D74F5E526}" presName="parallelogram3" presStyleLbl="alignNode1" presStyleIdx="2" presStyleCnt="35"/>
      <dgm:spPr/>
    </dgm:pt>
    <dgm:pt modelId="{13E4A91D-3E32-46A7-9E33-C057B45EECDB}" type="pres">
      <dgm:prSet presAssocID="{82B5D618-10F3-4E3A-8A95-035D74F5E526}" presName="parallelogram4" presStyleLbl="alignNode1" presStyleIdx="3" presStyleCnt="35"/>
      <dgm:spPr/>
    </dgm:pt>
    <dgm:pt modelId="{77E7AD55-860E-4681-9DD3-291A439C8D8C}" type="pres">
      <dgm:prSet presAssocID="{82B5D618-10F3-4E3A-8A95-035D74F5E526}" presName="parallelogram5" presStyleLbl="alignNode1" presStyleIdx="4" presStyleCnt="35"/>
      <dgm:spPr/>
    </dgm:pt>
    <dgm:pt modelId="{09A07798-DA97-4C9C-AB42-EE718D8C2D74}" type="pres">
      <dgm:prSet presAssocID="{82B5D618-10F3-4E3A-8A95-035D74F5E526}" presName="parallelogram6" presStyleLbl="alignNode1" presStyleIdx="5" presStyleCnt="35"/>
      <dgm:spPr/>
    </dgm:pt>
    <dgm:pt modelId="{0CDFE4A0-7D1C-4D18-8E5B-BF7FCD18E86A}" type="pres">
      <dgm:prSet presAssocID="{82B5D618-10F3-4E3A-8A95-035D74F5E526}" presName="parallelogram7" presStyleLbl="alignNode1" presStyleIdx="6" presStyleCnt="35"/>
      <dgm:spPr/>
    </dgm:pt>
    <dgm:pt modelId="{331FC3AE-AA3E-450D-A596-C1AF37874E4F}" type="pres">
      <dgm:prSet presAssocID="{B0252AD2-2C7C-48E0-9A04-FBE10C618F4F}" presName="sibTrans" presStyleCnt="0"/>
      <dgm:spPr/>
    </dgm:pt>
    <dgm:pt modelId="{1A3BE30A-1079-46DC-85DF-652B96CE33AA}" type="pres">
      <dgm:prSet presAssocID="{D1FD3F02-95DE-4F22-AE8F-BCD72D6BF934}" presName="parenttextcomposite" presStyleCnt="0"/>
      <dgm:spPr/>
    </dgm:pt>
    <dgm:pt modelId="{DEF9350A-F5DF-4103-BFE7-51CC3A3086A8}" type="pres">
      <dgm:prSet presAssocID="{D1FD3F02-95DE-4F22-AE8F-BCD72D6BF934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E16BF-0C17-441D-B847-5A1DFB8E778E}" type="pres">
      <dgm:prSet presAssocID="{D1FD3F02-95DE-4F22-AE8F-BCD72D6BF934}" presName="parallelogramComposite" presStyleCnt="0"/>
      <dgm:spPr/>
    </dgm:pt>
    <dgm:pt modelId="{8E298272-8182-4E92-9EDB-DDD950C89160}" type="pres">
      <dgm:prSet presAssocID="{D1FD3F02-95DE-4F22-AE8F-BCD72D6BF934}" presName="parallelogram1" presStyleLbl="alignNode1" presStyleIdx="7" presStyleCnt="35"/>
      <dgm:spPr/>
    </dgm:pt>
    <dgm:pt modelId="{659D891B-D554-427B-BDE7-D620591FB8F9}" type="pres">
      <dgm:prSet presAssocID="{D1FD3F02-95DE-4F22-AE8F-BCD72D6BF934}" presName="parallelogram2" presStyleLbl="alignNode1" presStyleIdx="8" presStyleCnt="35"/>
      <dgm:spPr/>
    </dgm:pt>
    <dgm:pt modelId="{977CC4E0-3068-47B4-8749-6919814570FD}" type="pres">
      <dgm:prSet presAssocID="{D1FD3F02-95DE-4F22-AE8F-BCD72D6BF934}" presName="parallelogram3" presStyleLbl="alignNode1" presStyleIdx="9" presStyleCnt="35"/>
      <dgm:spPr/>
    </dgm:pt>
    <dgm:pt modelId="{D8F46213-D629-4EC6-B9E7-82177CD215B6}" type="pres">
      <dgm:prSet presAssocID="{D1FD3F02-95DE-4F22-AE8F-BCD72D6BF934}" presName="parallelogram4" presStyleLbl="alignNode1" presStyleIdx="10" presStyleCnt="35"/>
      <dgm:spPr/>
    </dgm:pt>
    <dgm:pt modelId="{81D48411-2350-4B2F-8165-4461A9595DCE}" type="pres">
      <dgm:prSet presAssocID="{D1FD3F02-95DE-4F22-AE8F-BCD72D6BF934}" presName="parallelogram5" presStyleLbl="alignNode1" presStyleIdx="11" presStyleCnt="35"/>
      <dgm:spPr/>
    </dgm:pt>
    <dgm:pt modelId="{21457E04-119B-49E0-AB88-B0DA7F91A492}" type="pres">
      <dgm:prSet presAssocID="{D1FD3F02-95DE-4F22-AE8F-BCD72D6BF934}" presName="parallelogram6" presStyleLbl="alignNode1" presStyleIdx="12" presStyleCnt="35"/>
      <dgm:spPr/>
    </dgm:pt>
    <dgm:pt modelId="{F1A2BA6E-A59F-43A2-93AB-F26B4AFD4BC1}" type="pres">
      <dgm:prSet presAssocID="{D1FD3F02-95DE-4F22-AE8F-BCD72D6BF934}" presName="parallelogram7" presStyleLbl="alignNode1" presStyleIdx="13" presStyleCnt="35"/>
      <dgm:spPr/>
    </dgm:pt>
    <dgm:pt modelId="{745CFC4A-5D27-4260-948B-BDF94C4D6595}" type="pres">
      <dgm:prSet presAssocID="{01E4746D-4E54-4093-9FB4-5AE15828F983}" presName="sibTrans" presStyleCnt="0"/>
      <dgm:spPr/>
    </dgm:pt>
    <dgm:pt modelId="{846B80CB-6447-4216-B4CE-1197743F2710}" type="pres">
      <dgm:prSet presAssocID="{9FFFF38E-C6AC-4DAE-8C62-8BDD323C9AE2}" presName="parenttextcomposite" presStyleCnt="0"/>
      <dgm:spPr/>
    </dgm:pt>
    <dgm:pt modelId="{975C003E-59C2-4056-9C0D-68D0A0A953A4}" type="pres">
      <dgm:prSet presAssocID="{9FFFF38E-C6AC-4DAE-8C62-8BDD323C9AE2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044BC-45C7-46B0-9136-CB78CA7F9F8A}" type="pres">
      <dgm:prSet presAssocID="{9FFFF38E-C6AC-4DAE-8C62-8BDD323C9AE2}" presName="parallelogramComposite" presStyleCnt="0"/>
      <dgm:spPr/>
    </dgm:pt>
    <dgm:pt modelId="{07C0C287-FCFE-4167-861E-E1C5CD1DAF7B}" type="pres">
      <dgm:prSet presAssocID="{9FFFF38E-C6AC-4DAE-8C62-8BDD323C9AE2}" presName="parallelogram1" presStyleLbl="alignNode1" presStyleIdx="14" presStyleCnt="35"/>
      <dgm:spPr/>
    </dgm:pt>
    <dgm:pt modelId="{C4CB9109-C38E-44E8-9CB2-F60E82B6B78F}" type="pres">
      <dgm:prSet presAssocID="{9FFFF38E-C6AC-4DAE-8C62-8BDD323C9AE2}" presName="parallelogram2" presStyleLbl="alignNode1" presStyleIdx="15" presStyleCnt="35"/>
      <dgm:spPr/>
    </dgm:pt>
    <dgm:pt modelId="{D7BD7E9A-1FFE-498B-A47C-241874DFD904}" type="pres">
      <dgm:prSet presAssocID="{9FFFF38E-C6AC-4DAE-8C62-8BDD323C9AE2}" presName="parallelogram3" presStyleLbl="alignNode1" presStyleIdx="16" presStyleCnt="35"/>
      <dgm:spPr/>
    </dgm:pt>
    <dgm:pt modelId="{90478271-AEF2-4DCC-AD97-21823235DE46}" type="pres">
      <dgm:prSet presAssocID="{9FFFF38E-C6AC-4DAE-8C62-8BDD323C9AE2}" presName="parallelogram4" presStyleLbl="alignNode1" presStyleIdx="17" presStyleCnt="35"/>
      <dgm:spPr/>
    </dgm:pt>
    <dgm:pt modelId="{7FC8E09D-2EB7-4507-8D6F-1C08C822E20F}" type="pres">
      <dgm:prSet presAssocID="{9FFFF38E-C6AC-4DAE-8C62-8BDD323C9AE2}" presName="parallelogram5" presStyleLbl="alignNode1" presStyleIdx="18" presStyleCnt="35"/>
      <dgm:spPr/>
    </dgm:pt>
    <dgm:pt modelId="{85253CD2-96C1-4D77-BD0E-1379DB118504}" type="pres">
      <dgm:prSet presAssocID="{9FFFF38E-C6AC-4DAE-8C62-8BDD323C9AE2}" presName="parallelogram6" presStyleLbl="alignNode1" presStyleIdx="19" presStyleCnt="35"/>
      <dgm:spPr/>
    </dgm:pt>
    <dgm:pt modelId="{190D95AC-606F-4CCD-8E04-53F89608BCFD}" type="pres">
      <dgm:prSet presAssocID="{9FFFF38E-C6AC-4DAE-8C62-8BDD323C9AE2}" presName="parallelogram7" presStyleLbl="alignNode1" presStyleIdx="20" presStyleCnt="35"/>
      <dgm:spPr/>
    </dgm:pt>
    <dgm:pt modelId="{F0AB9E8B-B0FD-4BEF-8D75-44662EAE717C}" type="pres">
      <dgm:prSet presAssocID="{8F77080C-BD24-491B-AEA3-7F92987C7BA9}" presName="sibTrans" presStyleCnt="0"/>
      <dgm:spPr/>
    </dgm:pt>
    <dgm:pt modelId="{CF24FB7F-75BC-4F6A-8425-0B3FB595081C}" type="pres">
      <dgm:prSet presAssocID="{7AADB0FD-EAAF-4D02-8C07-3B794F74E949}" presName="parenttextcomposite" presStyleCnt="0"/>
      <dgm:spPr/>
    </dgm:pt>
    <dgm:pt modelId="{B63C0D13-4FEC-4F37-8D70-B1C811F1F5B5}" type="pres">
      <dgm:prSet presAssocID="{7AADB0FD-EAAF-4D02-8C07-3B794F74E949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045B4-7FD1-4598-8347-E5407DA0527B}" type="pres">
      <dgm:prSet presAssocID="{7AADB0FD-EAAF-4D02-8C07-3B794F74E949}" presName="parallelogramComposite" presStyleCnt="0"/>
      <dgm:spPr/>
    </dgm:pt>
    <dgm:pt modelId="{87FBF8FA-5887-443B-ACF0-F826751FD2CA}" type="pres">
      <dgm:prSet presAssocID="{7AADB0FD-EAAF-4D02-8C07-3B794F74E949}" presName="parallelogram1" presStyleLbl="alignNode1" presStyleIdx="21" presStyleCnt="35"/>
      <dgm:spPr/>
    </dgm:pt>
    <dgm:pt modelId="{B7ACD93E-8659-4F47-AAF8-4B1352AB7BE0}" type="pres">
      <dgm:prSet presAssocID="{7AADB0FD-EAAF-4D02-8C07-3B794F74E949}" presName="parallelogram2" presStyleLbl="alignNode1" presStyleIdx="22" presStyleCnt="35"/>
      <dgm:spPr/>
    </dgm:pt>
    <dgm:pt modelId="{BCE09976-8EF1-48F3-8DE9-E64E6CAF0803}" type="pres">
      <dgm:prSet presAssocID="{7AADB0FD-EAAF-4D02-8C07-3B794F74E949}" presName="parallelogram3" presStyleLbl="alignNode1" presStyleIdx="23" presStyleCnt="35"/>
      <dgm:spPr/>
    </dgm:pt>
    <dgm:pt modelId="{841B3551-4040-4634-80A6-1964FACAE24D}" type="pres">
      <dgm:prSet presAssocID="{7AADB0FD-EAAF-4D02-8C07-3B794F74E949}" presName="parallelogram4" presStyleLbl="alignNode1" presStyleIdx="24" presStyleCnt="35"/>
      <dgm:spPr/>
    </dgm:pt>
    <dgm:pt modelId="{26D61DF9-C2FD-4BC4-8CA2-AB8898158EFE}" type="pres">
      <dgm:prSet presAssocID="{7AADB0FD-EAAF-4D02-8C07-3B794F74E949}" presName="parallelogram5" presStyleLbl="alignNode1" presStyleIdx="25" presStyleCnt="35"/>
      <dgm:spPr/>
    </dgm:pt>
    <dgm:pt modelId="{51A7D155-0C9D-45C7-A62E-2FE63FEA4E79}" type="pres">
      <dgm:prSet presAssocID="{7AADB0FD-EAAF-4D02-8C07-3B794F74E949}" presName="parallelogram6" presStyleLbl="alignNode1" presStyleIdx="26" presStyleCnt="35"/>
      <dgm:spPr/>
    </dgm:pt>
    <dgm:pt modelId="{840F2651-243D-4794-AAC1-E45B4CEEA364}" type="pres">
      <dgm:prSet presAssocID="{7AADB0FD-EAAF-4D02-8C07-3B794F74E949}" presName="parallelogram7" presStyleLbl="alignNode1" presStyleIdx="27" presStyleCnt="35"/>
      <dgm:spPr/>
    </dgm:pt>
    <dgm:pt modelId="{B2EBD063-C2BB-4928-B233-A155A9D97D13}" type="pres">
      <dgm:prSet presAssocID="{82716071-16EF-4B1F-9332-9932330B9BFC}" presName="sibTrans" presStyleCnt="0"/>
      <dgm:spPr/>
    </dgm:pt>
    <dgm:pt modelId="{ED9327EA-9C5D-4C77-85DB-E05781030AE6}" type="pres">
      <dgm:prSet presAssocID="{0EC4164B-707B-4737-8FDB-9CFB57487C49}" presName="parenttextcomposite" presStyleCnt="0"/>
      <dgm:spPr/>
    </dgm:pt>
    <dgm:pt modelId="{EA295D7F-02E0-4198-A82A-C60CB2BA1BB3}" type="pres">
      <dgm:prSet presAssocID="{0EC4164B-707B-4737-8FDB-9CFB57487C49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A9A51-DDA3-47AD-8631-3476FE03C55E}" type="pres">
      <dgm:prSet presAssocID="{0EC4164B-707B-4737-8FDB-9CFB57487C49}" presName="parallelogramComposite" presStyleCnt="0"/>
      <dgm:spPr/>
    </dgm:pt>
    <dgm:pt modelId="{009086FF-45BF-4D24-96B8-AB480E7781A4}" type="pres">
      <dgm:prSet presAssocID="{0EC4164B-707B-4737-8FDB-9CFB57487C49}" presName="parallelogram1" presStyleLbl="alignNode1" presStyleIdx="28" presStyleCnt="35"/>
      <dgm:spPr/>
    </dgm:pt>
    <dgm:pt modelId="{D079CA1B-1AD0-42E6-B191-66329252B953}" type="pres">
      <dgm:prSet presAssocID="{0EC4164B-707B-4737-8FDB-9CFB57487C49}" presName="parallelogram2" presStyleLbl="alignNode1" presStyleIdx="29" presStyleCnt="35"/>
      <dgm:spPr/>
    </dgm:pt>
    <dgm:pt modelId="{44E16EA7-E41A-40A2-829A-6683DF88482C}" type="pres">
      <dgm:prSet presAssocID="{0EC4164B-707B-4737-8FDB-9CFB57487C49}" presName="parallelogram3" presStyleLbl="alignNode1" presStyleIdx="30" presStyleCnt="35"/>
      <dgm:spPr/>
    </dgm:pt>
    <dgm:pt modelId="{8F090528-CB55-4E58-9F97-14FCC09258E0}" type="pres">
      <dgm:prSet presAssocID="{0EC4164B-707B-4737-8FDB-9CFB57487C49}" presName="parallelogram4" presStyleLbl="alignNode1" presStyleIdx="31" presStyleCnt="35"/>
      <dgm:spPr/>
    </dgm:pt>
    <dgm:pt modelId="{919F6A59-656F-4267-B8FE-42F200396C35}" type="pres">
      <dgm:prSet presAssocID="{0EC4164B-707B-4737-8FDB-9CFB57487C49}" presName="parallelogram5" presStyleLbl="alignNode1" presStyleIdx="32" presStyleCnt="35"/>
      <dgm:spPr/>
    </dgm:pt>
    <dgm:pt modelId="{16399600-E570-4FCA-A7EF-946B7ADBA079}" type="pres">
      <dgm:prSet presAssocID="{0EC4164B-707B-4737-8FDB-9CFB57487C49}" presName="parallelogram6" presStyleLbl="alignNode1" presStyleIdx="33" presStyleCnt="35"/>
      <dgm:spPr/>
    </dgm:pt>
    <dgm:pt modelId="{A551904E-5552-41E3-9484-DDCDCA200FC6}" type="pres">
      <dgm:prSet presAssocID="{0EC4164B-707B-4737-8FDB-9CFB57487C49}" presName="parallelogram7" presStyleLbl="alignNode1" presStyleIdx="34" presStyleCnt="35"/>
      <dgm:spPr/>
    </dgm:pt>
  </dgm:ptLst>
  <dgm:cxnLst>
    <dgm:cxn modelId="{2097E18B-1C27-4649-9C40-94A55FE7689E}" type="presOf" srcId="{7AADB0FD-EAAF-4D02-8C07-3B794F74E949}" destId="{B63C0D13-4FEC-4F37-8D70-B1C811F1F5B5}" srcOrd="0" destOrd="0" presId="urn:microsoft.com/office/officeart/2008/layout/VerticalAccentList"/>
    <dgm:cxn modelId="{BB851A1F-3CA2-48DC-8543-54DBE7C1229A}" srcId="{03325F27-6C35-4A35-8CFC-0E6CC04C9921}" destId="{9FFFF38E-C6AC-4DAE-8C62-8BDD323C9AE2}" srcOrd="2" destOrd="0" parTransId="{50C76309-DBA6-462D-A486-C15C7D720FF8}" sibTransId="{8F77080C-BD24-491B-AEA3-7F92987C7BA9}"/>
    <dgm:cxn modelId="{B785DFBE-0558-4CC6-890F-C96A74D14364}" srcId="{03325F27-6C35-4A35-8CFC-0E6CC04C9921}" destId="{D1FD3F02-95DE-4F22-AE8F-BCD72D6BF934}" srcOrd="1" destOrd="0" parTransId="{0566A6DA-53E2-4788-A73E-6C9DA7573419}" sibTransId="{01E4746D-4E54-4093-9FB4-5AE15828F983}"/>
    <dgm:cxn modelId="{937C5FF0-4D9C-4351-89F7-94720B98A50D}" type="presOf" srcId="{82B5D618-10F3-4E3A-8A95-035D74F5E526}" destId="{FB7FD150-8078-4E41-815F-5CFAFDB4D67B}" srcOrd="0" destOrd="0" presId="urn:microsoft.com/office/officeart/2008/layout/VerticalAccentList"/>
    <dgm:cxn modelId="{E9967AEE-992E-479C-B25B-ACBA43FA4864}" srcId="{03325F27-6C35-4A35-8CFC-0E6CC04C9921}" destId="{7AADB0FD-EAAF-4D02-8C07-3B794F74E949}" srcOrd="3" destOrd="0" parTransId="{E5EF3EFF-9761-488E-BA8F-006567B373D4}" sibTransId="{82716071-16EF-4B1F-9332-9932330B9BFC}"/>
    <dgm:cxn modelId="{497C775E-72E7-46AD-82D8-838C2A6D1B85}" type="presOf" srcId="{03325F27-6C35-4A35-8CFC-0E6CC04C9921}" destId="{400001F3-20A6-4CEF-B197-DCF2CC05D484}" srcOrd="0" destOrd="0" presId="urn:microsoft.com/office/officeart/2008/layout/VerticalAccentList"/>
    <dgm:cxn modelId="{24F6CCDC-445A-49CE-BE0C-BB141EAA2245}" type="presOf" srcId="{9FFFF38E-C6AC-4DAE-8C62-8BDD323C9AE2}" destId="{975C003E-59C2-4056-9C0D-68D0A0A953A4}" srcOrd="0" destOrd="0" presId="urn:microsoft.com/office/officeart/2008/layout/VerticalAccentList"/>
    <dgm:cxn modelId="{04716717-41E3-4C6A-B3F0-CFDF32D5A459}" type="presOf" srcId="{D1FD3F02-95DE-4F22-AE8F-BCD72D6BF934}" destId="{DEF9350A-F5DF-4103-BFE7-51CC3A3086A8}" srcOrd="0" destOrd="0" presId="urn:microsoft.com/office/officeart/2008/layout/VerticalAccentList"/>
    <dgm:cxn modelId="{5ECE70A9-AC1E-4576-BABA-F510D2A2ACAF}" srcId="{03325F27-6C35-4A35-8CFC-0E6CC04C9921}" destId="{0EC4164B-707B-4737-8FDB-9CFB57487C49}" srcOrd="4" destOrd="0" parTransId="{4AE9CACE-880F-4907-9358-9300819EB513}" sibTransId="{6B2AC668-E8F3-4965-A986-1CFCF58326EC}"/>
    <dgm:cxn modelId="{F424D166-D266-4CB1-962B-351B6DEDE689}" srcId="{03325F27-6C35-4A35-8CFC-0E6CC04C9921}" destId="{82B5D618-10F3-4E3A-8A95-035D74F5E526}" srcOrd="0" destOrd="0" parTransId="{88476462-21E9-4DEA-B056-AD16B6B706BC}" sibTransId="{B0252AD2-2C7C-48E0-9A04-FBE10C618F4F}"/>
    <dgm:cxn modelId="{A1FF6AD1-0555-40CE-9F99-3FC2DD8A7A01}" type="presOf" srcId="{0EC4164B-707B-4737-8FDB-9CFB57487C49}" destId="{EA295D7F-02E0-4198-A82A-C60CB2BA1BB3}" srcOrd="0" destOrd="0" presId="urn:microsoft.com/office/officeart/2008/layout/VerticalAccentList"/>
    <dgm:cxn modelId="{493B3A07-920A-4CBF-B209-6D579DDCD7C9}" type="presParOf" srcId="{400001F3-20A6-4CEF-B197-DCF2CC05D484}" destId="{176CFA2E-B17C-490D-8234-1B549DA9229D}" srcOrd="0" destOrd="0" presId="urn:microsoft.com/office/officeart/2008/layout/VerticalAccentList"/>
    <dgm:cxn modelId="{A29DC8C1-7EFB-486F-B652-F47A933AD66E}" type="presParOf" srcId="{176CFA2E-B17C-490D-8234-1B549DA9229D}" destId="{FB7FD150-8078-4E41-815F-5CFAFDB4D67B}" srcOrd="0" destOrd="0" presId="urn:microsoft.com/office/officeart/2008/layout/VerticalAccentList"/>
    <dgm:cxn modelId="{19467016-BE18-4C31-9425-157618628F0D}" type="presParOf" srcId="{400001F3-20A6-4CEF-B197-DCF2CC05D484}" destId="{49A75979-808B-4A89-B892-84497892370A}" srcOrd="1" destOrd="0" presId="urn:microsoft.com/office/officeart/2008/layout/VerticalAccentList"/>
    <dgm:cxn modelId="{514134D1-BCCC-46C3-BBAF-DEABFC91DC7A}" type="presParOf" srcId="{49A75979-808B-4A89-B892-84497892370A}" destId="{0BFAF7FA-8CF3-49BA-8CCE-B5795F7D2F4A}" srcOrd="0" destOrd="0" presId="urn:microsoft.com/office/officeart/2008/layout/VerticalAccentList"/>
    <dgm:cxn modelId="{6F89111E-4F8F-4797-9859-28A924F62C8A}" type="presParOf" srcId="{49A75979-808B-4A89-B892-84497892370A}" destId="{EFFBEE42-D85E-40F9-B52C-2ADF8F574498}" srcOrd="1" destOrd="0" presId="urn:microsoft.com/office/officeart/2008/layout/VerticalAccentList"/>
    <dgm:cxn modelId="{17C85884-435E-4575-818B-236C7774A9AE}" type="presParOf" srcId="{49A75979-808B-4A89-B892-84497892370A}" destId="{907C20A8-962A-4B75-8340-34D419CF855A}" srcOrd="2" destOrd="0" presId="urn:microsoft.com/office/officeart/2008/layout/VerticalAccentList"/>
    <dgm:cxn modelId="{811501DA-3428-4A4D-A225-D24EFE22D8F0}" type="presParOf" srcId="{49A75979-808B-4A89-B892-84497892370A}" destId="{13E4A91D-3E32-46A7-9E33-C057B45EECDB}" srcOrd="3" destOrd="0" presId="urn:microsoft.com/office/officeart/2008/layout/VerticalAccentList"/>
    <dgm:cxn modelId="{0740F605-2D52-482F-8881-04BEA091F5A0}" type="presParOf" srcId="{49A75979-808B-4A89-B892-84497892370A}" destId="{77E7AD55-860E-4681-9DD3-291A439C8D8C}" srcOrd="4" destOrd="0" presId="urn:microsoft.com/office/officeart/2008/layout/VerticalAccentList"/>
    <dgm:cxn modelId="{3F8D18B9-01C0-4845-93A1-0C734E7DC5B6}" type="presParOf" srcId="{49A75979-808B-4A89-B892-84497892370A}" destId="{09A07798-DA97-4C9C-AB42-EE718D8C2D74}" srcOrd="5" destOrd="0" presId="urn:microsoft.com/office/officeart/2008/layout/VerticalAccentList"/>
    <dgm:cxn modelId="{7A0E5483-19F1-412B-85CA-64B38A68AB9E}" type="presParOf" srcId="{49A75979-808B-4A89-B892-84497892370A}" destId="{0CDFE4A0-7D1C-4D18-8E5B-BF7FCD18E86A}" srcOrd="6" destOrd="0" presId="urn:microsoft.com/office/officeart/2008/layout/VerticalAccentList"/>
    <dgm:cxn modelId="{ACFA3A83-1BB0-4DCE-A9A6-94FD5F2AD072}" type="presParOf" srcId="{400001F3-20A6-4CEF-B197-DCF2CC05D484}" destId="{331FC3AE-AA3E-450D-A596-C1AF37874E4F}" srcOrd="2" destOrd="0" presId="urn:microsoft.com/office/officeart/2008/layout/VerticalAccentList"/>
    <dgm:cxn modelId="{49E297F6-5394-4B7F-8F97-7B8648DF3216}" type="presParOf" srcId="{400001F3-20A6-4CEF-B197-DCF2CC05D484}" destId="{1A3BE30A-1079-46DC-85DF-652B96CE33AA}" srcOrd="3" destOrd="0" presId="urn:microsoft.com/office/officeart/2008/layout/VerticalAccentList"/>
    <dgm:cxn modelId="{7B52A9F4-84CD-49B7-BAA9-7372ACFF4326}" type="presParOf" srcId="{1A3BE30A-1079-46DC-85DF-652B96CE33AA}" destId="{DEF9350A-F5DF-4103-BFE7-51CC3A3086A8}" srcOrd="0" destOrd="0" presId="urn:microsoft.com/office/officeart/2008/layout/VerticalAccentList"/>
    <dgm:cxn modelId="{01D56CF9-4BAC-43E5-BED8-F12151A3CD98}" type="presParOf" srcId="{400001F3-20A6-4CEF-B197-DCF2CC05D484}" destId="{B46E16BF-0C17-441D-B847-5A1DFB8E778E}" srcOrd="4" destOrd="0" presId="urn:microsoft.com/office/officeart/2008/layout/VerticalAccentList"/>
    <dgm:cxn modelId="{7281B980-851E-4F8A-B33B-129BE3DC1CB1}" type="presParOf" srcId="{B46E16BF-0C17-441D-B847-5A1DFB8E778E}" destId="{8E298272-8182-4E92-9EDB-DDD950C89160}" srcOrd="0" destOrd="0" presId="urn:microsoft.com/office/officeart/2008/layout/VerticalAccentList"/>
    <dgm:cxn modelId="{34534470-BECF-4BFF-86D0-3190E3FB75CF}" type="presParOf" srcId="{B46E16BF-0C17-441D-B847-5A1DFB8E778E}" destId="{659D891B-D554-427B-BDE7-D620591FB8F9}" srcOrd="1" destOrd="0" presId="urn:microsoft.com/office/officeart/2008/layout/VerticalAccentList"/>
    <dgm:cxn modelId="{1510C405-87D9-41B9-96AD-FF7D17BBD3C7}" type="presParOf" srcId="{B46E16BF-0C17-441D-B847-5A1DFB8E778E}" destId="{977CC4E0-3068-47B4-8749-6919814570FD}" srcOrd="2" destOrd="0" presId="urn:microsoft.com/office/officeart/2008/layout/VerticalAccentList"/>
    <dgm:cxn modelId="{9BF1646E-3F3E-466B-90EA-E4D5FFE2C493}" type="presParOf" srcId="{B46E16BF-0C17-441D-B847-5A1DFB8E778E}" destId="{D8F46213-D629-4EC6-B9E7-82177CD215B6}" srcOrd="3" destOrd="0" presId="urn:microsoft.com/office/officeart/2008/layout/VerticalAccentList"/>
    <dgm:cxn modelId="{B86971F3-3385-4E4D-8CD8-EAA1ECB7C1A0}" type="presParOf" srcId="{B46E16BF-0C17-441D-B847-5A1DFB8E778E}" destId="{81D48411-2350-4B2F-8165-4461A9595DCE}" srcOrd="4" destOrd="0" presId="urn:microsoft.com/office/officeart/2008/layout/VerticalAccentList"/>
    <dgm:cxn modelId="{C866E8ED-B873-43C0-B782-77D46A4EA7BF}" type="presParOf" srcId="{B46E16BF-0C17-441D-B847-5A1DFB8E778E}" destId="{21457E04-119B-49E0-AB88-B0DA7F91A492}" srcOrd="5" destOrd="0" presId="urn:microsoft.com/office/officeart/2008/layout/VerticalAccentList"/>
    <dgm:cxn modelId="{19D77EF6-5AAC-4217-B643-B2594C6A4C85}" type="presParOf" srcId="{B46E16BF-0C17-441D-B847-5A1DFB8E778E}" destId="{F1A2BA6E-A59F-43A2-93AB-F26B4AFD4BC1}" srcOrd="6" destOrd="0" presId="urn:microsoft.com/office/officeart/2008/layout/VerticalAccentList"/>
    <dgm:cxn modelId="{9D009881-C92F-4324-A807-813CED23929A}" type="presParOf" srcId="{400001F3-20A6-4CEF-B197-DCF2CC05D484}" destId="{745CFC4A-5D27-4260-948B-BDF94C4D6595}" srcOrd="5" destOrd="0" presId="urn:microsoft.com/office/officeart/2008/layout/VerticalAccentList"/>
    <dgm:cxn modelId="{E9C79724-2000-43AD-98F4-1B609027ABA7}" type="presParOf" srcId="{400001F3-20A6-4CEF-B197-DCF2CC05D484}" destId="{846B80CB-6447-4216-B4CE-1197743F2710}" srcOrd="6" destOrd="0" presId="urn:microsoft.com/office/officeart/2008/layout/VerticalAccentList"/>
    <dgm:cxn modelId="{4F32A5DD-12B7-43AD-B067-07F282E7D87C}" type="presParOf" srcId="{846B80CB-6447-4216-B4CE-1197743F2710}" destId="{975C003E-59C2-4056-9C0D-68D0A0A953A4}" srcOrd="0" destOrd="0" presId="urn:microsoft.com/office/officeart/2008/layout/VerticalAccentList"/>
    <dgm:cxn modelId="{DB0565D8-5E85-4683-A1F2-06EC5265445D}" type="presParOf" srcId="{400001F3-20A6-4CEF-B197-DCF2CC05D484}" destId="{5F0044BC-45C7-46B0-9136-CB78CA7F9F8A}" srcOrd="7" destOrd="0" presId="urn:microsoft.com/office/officeart/2008/layout/VerticalAccentList"/>
    <dgm:cxn modelId="{F6DDC488-FC78-41BF-873C-A3C52249E74F}" type="presParOf" srcId="{5F0044BC-45C7-46B0-9136-CB78CA7F9F8A}" destId="{07C0C287-FCFE-4167-861E-E1C5CD1DAF7B}" srcOrd="0" destOrd="0" presId="urn:microsoft.com/office/officeart/2008/layout/VerticalAccentList"/>
    <dgm:cxn modelId="{73791591-EED4-4D8C-A608-35BAA0E3DC65}" type="presParOf" srcId="{5F0044BC-45C7-46B0-9136-CB78CA7F9F8A}" destId="{C4CB9109-C38E-44E8-9CB2-F60E82B6B78F}" srcOrd="1" destOrd="0" presId="urn:microsoft.com/office/officeart/2008/layout/VerticalAccentList"/>
    <dgm:cxn modelId="{6568595A-E1FB-4804-8027-99548244C755}" type="presParOf" srcId="{5F0044BC-45C7-46B0-9136-CB78CA7F9F8A}" destId="{D7BD7E9A-1FFE-498B-A47C-241874DFD904}" srcOrd="2" destOrd="0" presId="urn:microsoft.com/office/officeart/2008/layout/VerticalAccentList"/>
    <dgm:cxn modelId="{AF12073D-02D9-48E7-8678-8C2996EAB8D7}" type="presParOf" srcId="{5F0044BC-45C7-46B0-9136-CB78CA7F9F8A}" destId="{90478271-AEF2-4DCC-AD97-21823235DE46}" srcOrd="3" destOrd="0" presId="urn:microsoft.com/office/officeart/2008/layout/VerticalAccentList"/>
    <dgm:cxn modelId="{32D3DADD-47E9-4449-94E4-BD3321CFD2C5}" type="presParOf" srcId="{5F0044BC-45C7-46B0-9136-CB78CA7F9F8A}" destId="{7FC8E09D-2EB7-4507-8D6F-1C08C822E20F}" srcOrd="4" destOrd="0" presId="urn:microsoft.com/office/officeart/2008/layout/VerticalAccentList"/>
    <dgm:cxn modelId="{9AC069C7-5206-4FA2-8BF6-8A76E7DF432B}" type="presParOf" srcId="{5F0044BC-45C7-46B0-9136-CB78CA7F9F8A}" destId="{85253CD2-96C1-4D77-BD0E-1379DB118504}" srcOrd="5" destOrd="0" presId="urn:microsoft.com/office/officeart/2008/layout/VerticalAccentList"/>
    <dgm:cxn modelId="{C5F27971-78F4-4826-9869-2E5F6DD066D9}" type="presParOf" srcId="{5F0044BC-45C7-46B0-9136-CB78CA7F9F8A}" destId="{190D95AC-606F-4CCD-8E04-53F89608BCFD}" srcOrd="6" destOrd="0" presId="urn:microsoft.com/office/officeart/2008/layout/VerticalAccentList"/>
    <dgm:cxn modelId="{83F87061-44F4-41F3-A119-A85484571A17}" type="presParOf" srcId="{400001F3-20A6-4CEF-B197-DCF2CC05D484}" destId="{F0AB9E8B-B0FD-4BEF-8D75-44662EAE717C}" srcOrd="8" destOrd="0" presId="urn:microsoft.com/office/officeart/2008/layout/VerticalAccentList"/>
    <dgm:cxn modelId="{1CDB8165-5A9A-4284-B555-DE3B3B8A50D8}" type="presParOf" srcId="{400001F3-20A6-4CEF-B197-DCF2CC05D484}" destId="{CF24FB7F-75BC-4F6A-8425-0B3FB595081C}" srcOrd="9" destOrd="0" presId="urn:microsoft.com/office/officeart/2008/layout/VerticalAccentList"/>
    <dgm:cxn modelId="{80FF2507-CE4D-42E3-8A89-2A7C3FFB215F}" type="presParOf" srcId="{CF24FB7F-75BC-4F6A-8425-0B3FB595081C}" destId="{B63C0D13-4FEC-4F37-8D70-B1C811F1F5B5}" srcOrd="0" destOrd="0" presId="urn:microsoft.com/office/officeart/2008/layout/VerticalAccentList"/>
    <dgm:cxn modelId="{0BA05318-F332-4437-BAE6-C66F786D71F4}" type="presParOf" srcId="{400001F3-20A6-4CEF-B197-DCF2CC05D484}" destId="{9EB045B4-7FD1-4598-8347-E5407DA0527B}" srcOrd="10" destOrd="0" presId="urn:microsoft.com/office/officeart/2008/layout/VerticalAccentList"/>
    <dgm:cxn modelId="{B5685175-34CC-41A4-A635-2B1B599242C3}" type="presParOf" srcId="{9EB045B4-7FD1-4598-8347-E5407DA0527B}" destId="{87FBF8FA-5887-443B-ACF0-F826751FD2CA}" srcOrd="0" destOrd="0" presId="urn:microsoft.com/office/officeart/2008/layout/VerticalAccentList"/>
    <dgm:cxn modelId="{E365DBD7-3DFA-48E8-97AF-6B52BED5F3BA}" type="presParOf" srcId="{9EB045B4-7FD1-4598-8347-E5407DA0527B}" destId="{B7ACD93E-8659-4F47-AAF8-4B1352AB7BE0}" srcOrd="1" destOrd="0" presId="urn:microsoft.com/office/officeart/2008/layout/VerticalAccentList"/>
    <dgm:cxn modelId="{A18FADBC-3CE9-496B-B52A-1167D646039D}" type="presParOf" srcId="{9EB045B4-7FD1-4598-8347-E5407DA0527B}" destId="{BCE09976-8EF1-48F3-8DE9-E64E6CAF0803}" srcOrd="2" destOrd="0" presId="urn:microsoft.com/office/officeart/2008/layout/VerticalAccentList"/>
    <dgm:cxn modelId="{23D7CBBE-D8D7-4E8A-A2B3-6FE27B9B491A}" type="presParOf" srcId="{9EB045B4-7FD1-4598-8347-E5407DA0527B}" destId="{841B3551-4040-4634-80A6-1964FACAE24D}" srcOrd="3" destOrd="0" presId="urn:microsoft.com/office/officeart/2008/layout/VerticalAccentList"/>
    <dgm:cxn modelId="{D19FE783-92A5-4F4E-ADDE-D888851D34DD}" type="presParOf" srcId="{9EB045B4-7FD1-4598-8347-E5407DA0527B}" destId="{26D61DF9-C2FD-4BC4-8CA2-AB8898158EFE}" srcOrd="4" destOrd="0" presId="urn:microsoft.com/office/officeart/2008/layout/VerticalAccentList"/>
    <dgm:cxn modelId="{D85F8723-3838-478E-AE1A-EF2813AC8F8E}" type="presParOf" srcId="{9EB045B4-7FD1-4598-8347-E5407DA0527B}" destId="{51A7D155-0C9D-45C7-A62E-2FE63FEA4E79}" srcOrd="5" destOrd="0" presId="urn:microsoft.com/office/officeart/2008/layout/VerticalAccentList"/>
    <dgm:cxn modelId="{CA1ADFD1-F95E-4575-8653-8D546357D017}" type="presParOf" srcId="{9EB045B4-7FD1-4598-8347-E5407DA0527B}" destId="{840F2651-243D-4794-AAC1-E45B4CEEA364}" srcOrd="6" destOrd="0" presId="urn:microsoft.com/office/officeart/2008/layout/VerticalAccentList"/>
    <dgm:cxn modelId="{2F857A15-4AD7-43EC-B9A9-81EA2DDDD657}" type="presParOf" srcId="{400001F3-20A6-4CEF-B197-DCF2CC05D484}" destId="{B2EBD063-C2BB-4928-B233-A155A9D97D13}" srcOrd="11" destOrd="0" presId="urn:microsoft.com/office/officeart/2008/layout/VerticalAccentList"/>
    <dgm:cxn modelId="{077BB97C-8723-4D1F-8E9A-93C4CA25D866}" type="presParOf" srcId="{400001F3-20A6-4CEF-B197-DCF2CC05D484}" destId="{ED9327EA-9C5D-4C77-85DB-E05781030AE6}" srcOrd="12" destOrd="0" presId="urn:microsoft.com/office/officeart/2008/layout/VerticalAccentList"/>
    <dgm:cxn modelId="{5248DEE0-CEF2-49F1-BD44-CBE67ADCCEB2}" type="presParOf" srcId="{ED9327EA-9C5D-4C77-85DB-E05781030AE6}" destId="{EA295D7F-02E0-4198-A82A-C60CB2BA1BB3}" srcOrd="0" destOrd="0" presId="urn:microsoft.com/office/officeart/2008/layout/VerticalAccentList"/>
    <dgm:cxn modelId="{D58308F2-0C42-4336-9539-D41AF7CDED45}" type="presParOf" srcId="{400001F3-20A6-4CEF-B197-DCF2CC05D484}" destId="{FDCA9A51-DDA3-47AD-8631-3476FE03C55E}" srcOrd="13" destOrd="0" presId="urn:microsoft.com/office/officeart/2008/layout/VerticalAccentList"/>
    <dgm:cxn modelId="{03DF47C0-1200-4FE7-B196-33E9DAD3C3DA}" type="presParOf" srcId="{FDCA9A51-DDA3-47AD-8631-3476FE03C55E}" destId="{009086FF-45BF-4D24-96B8-AB480E7781A4}" srcOrd="0" destOrd="0" presId="urn:microsoft.com/office/officeart/2008/layout/VerticalAccentList"/>
    <dgm:cxn modelId="{F52A8A84-20D8-424F-93CE-200289B23CC8}" type="presParOf" srcId="{FDCA9A51-DDA3-47AD-8631-3476FE03C55E}" destId="{D079CA1B-1AD0-42E6-B191-66329252B953}" srcOrd="1" destOrd="0" presId="urn:microsoft.com/office/officeart/2008/layout/VerticalAccentList"/>
    <dgm:cxn modelId="{12DFAE11-089B-4A70-A293-45ED7DD79C63}" type="presParOf" srcId="{FDCA9A51-DDA3-47AD-8631-3476FE03C55E}" destId="{44E16EA7-E41A-40A2-829A-6683DF88482C}" srcOrd="2" destOrd="0" presId="urn:microsoft.com/office/officeart/2008/layout/VerticalAccentList"/>
    <dgm:cxn modelId="{A8C5DF91-D551-4AAE-9A62-C59D7D1793F3}" type="presParOf" srcId="{FDCA9A51-DDA3-47AD-8631-3476FE03C55E}" destId="{8F090528-CB55-4E58-9F97-14FCC09258E0}" srcOrd="3" destOrd="0" presId="urn:microsoft.com/office/officeart/2008/layout/VerticalAccentList"/>
    <dgm:cxn modelId="{79E9608C-1D07-40B7-AABA-46668C20315F}" type="presParOf" srcId="{FDCA9A51-DDA3-47AD-8631-3476FE03C55E}" destId="{919F6A59-656F-4267-B8FE-42F200396C35}" srcOrd="4" destOrd="0" presId="urn:microsoft.com/office/officeart/2008/layout/VerticalAccentList"/>
    <dgm:cxn modelId="{1C60E75F-55C0-4BF6-852C-6C2998489EA7}" type="presParOf" srcId="{FDCA9A51-DDA3-47AD-8631-3476FE03C55E}" destId="{16399600-E570-4FCA-A7EF-946B7ADBA079}" srcOrd="5" destOrd="0" presId="urn:microsoft.com/office/officeart/2008/layout/VerticalAccentList"/>
    <dgm:cxn modelId="{B7561F03-4C03-4887-A060-7EEDB21BBF3C}" type="presParOf" srcId="{FDCA9A51-DDA3-47AD-8631-3476FE03C55E}" destId="{A551904E-5552-41E3-9484-DDCDCA200FC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0E646-D15A-49DF-8C3E-692A73965EC1}">
      <dsp:nvSpPr>
        <dsp:cNvPr id="0" name=""/>
        <dsp:cNvSpPr/>
      </dsp:nvSpPr>
      <dsp:spPr>
        <a:xfrm>
          <a:off x="3683951" y="2018"/>
          <a:ext cx="5424209" cy="14897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політичні;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ідеологічні;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економічні;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соціальні;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емоційні.</a:t>
          </a:r>
          <a:endParaRPr lang="ru-RU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683951" y="188237"/>
        <a:ext cx="4865552" cy="1117314"/>
      </dsp:txXfrm>
    </dsp:sp>
    <dsp:sp modelId="{08AD13C4-9000-4459-B637-D29CE3C48DC3}">
      <dsp:nvSpPr>
        <dsp:cNvPr id="0" name=""/>
        <dsp:cNvSpPr/>
      </dsp:nvSpPr>
      <dsp:spPr>
        <a:xfrm>
          <a:off x="0" y="61772"/>
          <a:ext cx="3680579" cy="14897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 сферою існування: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2724" y="134496"/>
        <a:ext cx="3535131" cy="1344304"/>
      </dsp:txXfrm>
    </dsp:sp>
    <dsp:sp modelId="{5B441794-7DFF-4262-A51F-3C642CA93A9D}">
      <dsp:nvSpPr>
        <dsp:cNvPr id="0" name=""/>
        <dsp:cNvSpPr/>
      </dsp:nvSpPr>
      <dsp:spPr>
        <a:xfrm>
          <a:off x="3644613" y="1640745"/>
          <a:ext cx="5466919" cy="14897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269361"/>
              <a:satOff val="-11107"/>
              <a:lumOff val="-10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міжособистісні;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між соціальними групами;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між соціальними організаціями;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змішані.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3644613" y="1826964"/>
        <a:ext cx="4908262" cy="1117314"/>
      </dsp:txXfrm>
    </dsp:sp>
    <dsp:sp modelId="{13DB9349-A622-4BDC-AF6B-0B96236C69A3}">
      <dsp:nvSpPr>
        <dsp:cNvPr id="0" name=""/>
        <dsp:cNvSpPr/>
      </dsp:nvSpPr>
      <dsp:spPr>
        <a:xfrm>
          <a:off x="0" y="1640745"/>
          <a:ext cx="3644613" cy="1489752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 характером суб'єктів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2724" y="1713469"/>
        <a:ext cx="3499165" cy="1344304"/>
      </dsp:txXfrm>
    </dsp:sp>
    <dsp:sp modelId="{F6CDF1F4-94C1-4A0A-8D44-D95C175E2B01}">
      <dsp:nvSpPr>
        <dsp:cNvPr id="0" name=""/>
        <dsp:cNvSpPr/>
      </dsp:nvSpPr>
      <dsp:spPr>
        <a:xfrm>
          <a:off x="3645502" y="3279473"/>
          <a:ext cx="5461581" cy="19428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конструктивні, які сприяють розвитку міжособистісних чи суспільних відносин;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Деструктивні, які призводять до розвалу відносин. </a:t>
          </a:r>
          <a:endParaRPr lang="ru-RU" sz="2000" kern="1200" dirty="0"/>
        </a:p>
      </dsp:txBody>
      <dsp:txXfrm>
        <a:off x="3645502" y="3522329"/>
        <a:ext cx="4733014" cy="1457133"/>
      </dsp:txXfrm>
    </dsp:sp>
    <dsp:sp modelId="{D6E9CD7D-0425-4EFE-94AA-BAEC24AC1017}">
      <dsp:nvSpPr>
        <dsp:cNvPr id="0" name=""/>
        <dsp:cNvSpPr/>
      </dsp:nvSpPr>
      <dsp:spPr>
        <a:xfrm>
          <a:off x="4448" y="3506019"/>
          <a:ext cx="3641054" cy="1489752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 функціями та наслідками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7172" y="3578743"/>
        <a:ext cx="3495606" cy="1344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FD150-8078-4E41-815F-5CFAFDB4D67B}">
      <dsp:nvSpPr>
        <dsp:cNvPr id="0" name=""/>
        <dsp:cNvSpPr/>
      </dsp:nvSpPr>
      <dsp:spPr>
        <a:xfrm>
          <a:off x="388628" y="532423"/>
          <a:ext cx="6927598" cy="62978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Пристосування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згладжування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протиріч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,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навіть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на шкоду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своїх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інтересів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.</a:t>
          </a:r>
          <a:endParaRPr lang="ru-RU" sz="2000" kern="1200" dirty="0"/>
        </a:p>
      </dsp:txBody>
      <dsp:txXfrm>
        <a:off x="388628" y="532423"/>
        <a:ext cx="6927598" cy="629781"/>
      </dsp:txXfrm>
    </dsp:sp>
    <dsp:sp modelId="{0BFAF7FA-8CF3-49BA-8CCE-B5795F7D2F4A}">
      <dsp:nvSpPr>
        <dsp:cNvPr id="0" name=""/>
        <dsp:cNvSpPr/>
      </dsp:nvSpPr>
      <dsp:spPr>
        <a:xfrm>
          <a:off x="388628" y="1162205"/>
          <a:ext cx="923679" cy="15394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BEE42-D85E-40F9-B52C-2ADF8F574498}">
      <dsp:nvSpPr>
        <dsp:cNvPr id="0" name=""/>
        <dsp:cNvSpPr/>
      </dsp:nvSpPr>
      <dsp:spPr>
        <a:xfrm>
          <a:off x="1366189" y="1162205"/>
          <a:ext cx="923679" cy="15394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C20A8-962A-4B75-8340-34D419CF855A}">
      <dsp:nvSpPr>
        <dsp:cNvPr id="0" name=""/>
        <dsp:cNvSpPr/>
      </dsp:nvSpPr>
      <dsp:spPr>
        <a:xfrm>
          <a:off x="2343750" y="1162205"/>
          <a:ext cx="923679" cy="15394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A91D-3E32-46A7-9E33-C057B45EECDB}">
      <dsp:nvSpPr>
        <dsp:cNvPr id="0" name=""/>
        <dsp:cNvSpPr/>
      </dsp:nvSpPr>
      <dsp:spPr>
        <a:xfrm>
          <a:off x="3321312" y="1162205"/>
          <a:ext cx="923679" cy="15394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7AD55-860E-4681-9DD3-291A439C8D8C}">
      <dsp:nvSpPr>
        <dsp:cNvPr id="0" name=""/>
        <dsp:cNvSpPr/>
      </dsp:nvSpPr>
      <dsp:spPr>
        <a:xfrm>
          <a:off x="4298873" y="1162205"/>
          <a:ext cx="923679" cy="15394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7798-DA97-4C9C-AB42-EE718D8C2D74}">
      <dsp:nvSpPr>
        <dsp:cNvPr id="0" name=""/>
        <dsp:cNvSpPr/>
      </dsp:nvSpPr>
      <dsp:spPr>
        <a:xfrm>
          <a:off x="5276434" y="1162205"/>
          <a:ext cx="923679" cy="15394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FE4A0-7D1C-4D18-8E5B-BF7FCD18E86A}">
      <dsp:nvSpPr>
        <dsp:cNvPr id="0" name=""/>
        <dsp:cNvSpPr/>
      </dsp:nvSpPr>
      <dsp:spPr>
        <a:xfrm>
          <a:off x="6253995" y="1162205"/>
          <a:ext cx="923679" cy="15394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9350A-F5DF-4103-BFE7-51CC3A3086A8}">
      <dsp:nvSpPr>
        <dsp:cNvPr id="0" name=""/>
        <dsp:cNvSpPr/>
      </dsp:nvSpPr>
      <dsp:spPr>
        <a:xfrm>
          <a:off x="388628" y="1424373"/>
          <a:ext cx="6927598" cy="629781"/>
        </a:xfrm>
        <a:prstGeom prst="rect">
          <a:avLst/>
        </a:prstGeom>
        <a:solidFill>
          <a:schemeClr val="accent3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Компроміс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взаємні поступки.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8628" y="1424373"/>
        <a:ext cx="6927598" cy="629781"/>
      </dsp:txXfrm>
    </dsp:sp>
    <dsp:sp modelId="{8E298272-8182-4E92-9EDB-DDD950C89160}">
      <dsp:nvSpPr>
        <dsp:cNvPr id="0" name=""/>
        <dsp:cNvSpPr/>
      </dsp:nvSpPr>
      <dsp:spPr>
        <a:xfrm>
          <a:off x="388628" y="2054155"/>
          <a:ext cx="923679" cy="15394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D891B-D554-427B-BDE7-D620591FB8F9}">
      <dsp:nvSpPr>
        <dsp:cNvPr id="0" name=""/>
        <dsp:cNvSpPr/>
      </dsp:nvSpPr>
      <dsp:spPr>
        <a:xfrm>
          <a:off x="1366189" y="2054155"/>
          <a:ext cx="923679" cy="15394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CC4E0-3068-47B4-8749-6919814570FD}">
      <dsp:nvSpPr>
        <dsp:cNvPr id="0" name=""/>
        <dsp:cNvSpPr/>
      </dsp:nvSpPr>
      <dsp:spPr>
        <a:xfrm>
          <a:off x="2343750" y="2054155"/>
          <a:ext cx="923679" cy="15394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46213-D629-4EC6-B9E7-82177CD215B6}">
      <dsp:nvSpPr>
        <dsp:cNvPr id="0" name=""/>
        <dsp:cNvSpPr/>
      </dsp:nvSpPr>
      <dsp:spPr>
        <a:xfrm>
          <a:off x="3321312" y="2054155"/>
          <a:ext cx="923679" cy="15394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8411-2350-4B2F-8165-4461A9595DCE}">
      <dsp:nvSpPr>
        <dsp:cNvPr id="0" name=""/>
        <dsp:cNvSpPr/>
      </dsp:nvSpPr>
      <dsp:spPr>
        <a:xfrm>
          <a:off x="4298873" y="2054155"/>
          <a:ext cx="923679" cy="15394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57E04-119B-49E0-AB88-B0DA7F91A492}">
      <dsp:nvSpPr>
        <dsp:cNvPr id="0" name=""/>
        <dsp:cNvSpPr/>
      </dsp:nvSpPr>
      <dsp:spPr>
        <a:xfrm>
          <a:off x="5276434" y="2054155"/>
          <a:ext cx="923679" cy="15394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2BA6E-A59F-43A2-93AB-F26B4AFD4BC1}">
      <dsp:nvSpPr>
        <dsp:cNvPr id="0" name=""/>
        <dsp:cNvSpPr/>
      </dsp:nvSpPr>
      <dsp:spPr>
        <a:xfrm>
          <a:off x="6253995" y="2054155"/>
          <a:ext cx="923679" cy="15394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C003E-59C2-4056-9C0D-68D0A0A953A4}">
      <dsp:nvSpPr>
        <dsp:cNvPr id="0" name=""/>
        <dsp:cNvSpPr/>
      </dsp:nvSpPr>
      <dsp:spPr>
        <a:xfrm>
          <a:off x="388628" y="2316323"/>
          <a:ext cx="6927598" cy="629781"/>
        </a:xfrm>
        <a:prstGeom prst="rect">
          <a:avLst/>
        </a:prstGeom>
        <a:solidFill>
          <a:schemeClr val="accent1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Співробітництво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спільне вироблення рішень, що задовольняє інтереси сторін.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8628" y="2316323"/>
        <a:ext cx="6927598" cy="629781"/>
      </dsp:txXfrm>
    </dsp:sp>
    <dsp:sp modelId="{07C0C287-FCFE-4167-861E-E1C5CD1DAF7B}">
      <dsp:nvSpPr>
        <dsp:cNvPr id="0" name=""/>
        <dsp:cNvSpPr/>
      </dsp:nvSpPr>
      <dsp:spPr>
        <a:xfrm>
          <a:off x="388628" y="2946105"/>
          <a:ext cx="923679" cy="15394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B9109-C38E-44E8-9CB2-F60E82B6B78F}">
      <dsp:nvSpPr>
        <dsp:cNvPr id="0" name=""/>
        <dsp:cNvSpPr/>
      </dsp:nvSpPr>
      <dsp:spPr>
        <a:xfrm>
          <a:off x="1366189" y="2946105"/>
          <a:ext cx="923679" cy="15394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7E9A-1FFE-498B-A47C-241874DFD904}">
      <dsp:nvSpPr>
        <dsp:cNvPr id="0" name=""/>
        <dsp:cNvSpPr/>
      </dsp:nvSpPr>
      <dsp:spPr>
        <a:xfrm>
          <a:off x="2343750" y="2946105"/>
          <a:ext cx="923679" cy="15394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78271-AEF2-4DCC-AD97-21823235DE46}">
      <dsp:nvSpPr>
        <dsp:cNvPr id="0" name=""/>
        <dsp:cNvSpPr/>
      </dsp:nvSpPr>
      <dsp:spPr>
        <a:xfrm>
          <a:off x="3321312" y="2946105"/>
          <a:ext cx="923679" cy="15394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8E09D-2EB7-4507-8D6F-1C08C822E20F}">
      <dsp:nvSpPr>
        <dsp:cNvPr id="0" name=""/>
        <dsp:cNvSpPr/>
      </dsp:nvSpPr>
      <dsp:spPr>
        <a:xfrm>
          <a:off x="4298873" y="2946105"/>
          <a:ext cx="923679" cy="15394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3CD2-96C1-4D77-BD0E-1379DB118504}">
      <dsp:nvSpPr>
        <dsp:cNvPr id="0" name=""/>
        <dsp:cNvSpPr/>
      </dsp:nvSpPr>
      <dsp:spPr>
        <a:xfrm>
          <a:off x="5276434" y="2946105"/>
          <a:ext cx="923679" cy="15394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D95AC-606F-4CCD-8E04-53F89608BCFD}">
      <dsp:nvSpPr>
        <dsp:cNvPr id="0" name=""/>
        <dsp:cNvSpPr/>
      </dsp:nvSpPr>
      <dsp:spPr>
        <a:xfrm>
          <a:off x="6253995" y="2946105"/>
          <a:ext cx="923679" cy="15394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C0D13-4FEC-4F37-8D70-B1C811F1F5B5}">
      <dsp:nvSpPr>
        <dsp:cNvPr id="0" name=""/>
        <dsp:cNvSpPr/>
      </dsp:nvSpPr>
      <dsp:spPr>
        <a:xfrm>
          <a:off x="388628" y="3208273"/>
          <a:ext cx="6927598" cy="62978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Ігнорування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спроба (або прагнення) виходу з конфліктної ситуації, не вирішуючи її.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8628" y="3208273"/>
        <a:ext cx="6927598" cy="629781"/>
      </dsp:txXfrm>
    </dsp:sp>
    <dsp:sp modelId="{87FBF8FA-5887-443B-ACF0-F826751FD2CA}">
      <dsp:nvSpPr>
        <dsp:cNvPr id="0" name=""/>
        <dsp:cNvSpPr/>
      </dsp:nvSpPr>
      <dsp:spPr>
        <a:xfrm>
          <a:off x="388628" y="3838055"/>
          <a:ext cx="923679" cy="15394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CD93E-8659-4F47-AAF8-4B1352AB7BE0}">
      <dsp:nvSpPr>
        <dsp:cNvPr id="0" name=""/>
        <dsp:cNvSpPr/>
      </dsp:nvSpPr>
      <dsp:spPr>
        <a:xfrm>
          <a:off x="1366189" y="3838055"/>
          <a:ext cx="923679" cy="15394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09976-8EF1-48F3-8DE9-E64E6CAF0803}">
      <dsp:nvSpPr>
        <dsp:cNvPr id="0" name=""/>
        <dsp:cNvSpPr/>
      </dsp:nvSpPr>
      <dsp:spPr>
        <a:xfrm>
          <a:off x="2343750" y="3838055"/>
          <a:ext cx="923679" cy="15394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B3551-4040-4634-80A6-1964FACAE24D}">
      <dsp:nvSpPr>
        <dsp:cNvPr id="0" name=""/>
        <dsp:cNvSpPr/>
      </dsp:nvSpPr>
      <dsp:spPr>
        <a:xfrm>
          <a:off x="3321312" y="3838055"/>
          <a:ext cx="923679" cy="15394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61DF9-C2FD-4BC4-8CA2-AB8898158EFE}">
      <dsp:nvSpPr>
        <dsp:cNvPr id="0" name=""/>
        <dsp:cNvSpPr/>
      </dsp:nvSpPr>
      <dsp:spPr>
        <a:xfrm>
          <a:off x="4298873" y="3838055"/>
          <a:ext cx="923679" cy="15394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7D155-0C9D-45C7-A62E-2FE63FEA4E79}">
      <dsp:nvSpPr>
        <dsp:cNvPr id="0" name=""/>
        <dsp:cNvSpPr/>
      </dsp:nvSpPr>
      <dsp:spPr>
        <a:xfrm>
          <a:off x="5276434" y="3838055"/>
          <a:ext cx="923679" cy="15394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F2651-243D-4794-AAC1-E45B4CEEA364}">
      <dsp:nvSpPr>
        <dsp:cNvPr id="0" name=""/>
        <dsp:cNvSpPr/>
      </dsp:nvSpPr>
      <dsp:spPr>
        <a:xfrm>
          <a:off x="6253995" y="3838055"/>
          <a:ext cx="923679" cy="15394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95D7F-02E0-4198-A82A-C60CB2BA1BB3}">
      <dsp:nvSpPr>
        <dsp:cNvPr id="0" name=""/>
        <dsp:cNvSpPr/>
      </dsp:nvSpPr>
      <dsp:spPr>
        <a:xfrm>
          <a:off x="388628" y="4100223"/>
          <a:ext cx="6927598" cy="629781"/>
        </a:xfrm>
        <a:prstGeom prst="rect">
          <a:avLst/>
        </a:prstGeom>
        <a:solidFill>
          <a:schemeClr val="accent4">
            <a:satMod val="110000"/>
          </a:schemeClr>
        </a:solid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Суперництво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- відкрита боротьба за свої інтереси, завзяте відстоювання своєї позиції.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8628" y="4100223"/>
        <a:ext cx="6927598" cy="629781"/>
      </dsp:txXfrm>
    </dsp:sp>
    <dsp:sp modelId="{009086FF-45BF-4D24-96B8-AB480E7781A4}">
      <dsp:nvSpPr>
        <dsp:cNvPr id="0" name=""/>
        <dsp:cNvSpPr/>
      </dsp:nvSpPr>
      <dsp:spPr>
        <a:xfrm>
          <a:off x="388628" y="4730005"/>
          <a:ext cx="923679" cy="15394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9CA1B-1AD0-42E6-B191-66329252B953}">
      <dsp:nvSpPr>
        <dsp:cNvPr id="0" name=""/>
        <dsp:cNvSpPr/>
      </dsp:nvSpPr>
      <dsp:spPr>
        <a:xfrm>
          <a:off x="1366189" y="4730005"/>
          <a:ext cx="923679" cy="15394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6EA7-E41A-40A2-829A-6683DF88482C}">
      <dsp:nvSpPr>
        <dsp:cNvPr id="0" name=""/>
        <dsp:cNvSpPr/>
      </dsp:nvSpPr>
      <dsp:spPr>
        <a:xfrm>
          <a:off x="2343750" y="4730005"/>
          <a:ext cx="923679" cy="15394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90528-CB55-4E58-9F97-14FCC09258E0}">
      <dsp:nvSpPr>
        <dsp:cNvPr id="0" name=""/>
        <dsp:cNvSpPr/>
      </dsp:nvSpPr>
      <dsp:spPr>
        <a:xfrm>
          <a:off x="3321312" y="4730005"/>
          <a:ext cx="923679" cy="15394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F6A59-656F-4267-B8FE-42F200396C35}">
      <dsp:nvSpPr>
        <dsp:cNvPr id="0" name=""/>
        <dsp:cNvSpPr/>
      </dsp:nvSpPr>
      <dsp:spPr>
        <a:xfrm>
          <a:off x="4298873" y="4730005"/>
          <a:ext cx="923679" cy="15394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99600-E570-4FCA-A7EF-946B7ADBA079}">
      <dsp:nvSpPr>
        <dsp:cNvPr id="0" name=""/>
        <dsp:cNvSpPr/>
      </dsp:nvSpPr>
      <dsp:spPr>
        <a:xfrm>
          <a:off x="5276434" y="4730005"/>
          <a:ext cx="923679" cy="15394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1904E-5552-41E3-9484-DDCDCA200FC6}">
      <dsp:nvSpPr>
        <dsp:cNvPr id="0" name=""/>
        <dsp:cNvSpPr/>
      </dsp:nvSpPr>
      <dsp:spPr>
        <a:xfrm>
          <a:off x="6253995" y="4730005"/>
          <a:ext cx="923679" cy="15394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79A7FAC-1059-4ECE-BCD5-18BF2151453E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3CDA06-5662-4373-8FB0-4239B8A9A7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8582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4A5B-C15E-452D-B67A-D7F7512AE2E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88FCD-6E37-4007-BBAB-6813CED5A3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0817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5B2E-CDC0-4E24-9409-DFCF7B66750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3FADD-7E45-49B3-B039-F2A77857E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0267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0D89-CAB5-46F3-9AC1-2D81AC0B0FF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AD3F8-30FE-4976-AB64-229E6DF43E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7612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755B-9E26-4452-9C65-F00DE7815A77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65533-DC6D-47BE-AB2F-65DC7260A2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052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9148-143E-4034-B67F-4094F5B1BFAD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BEF95C-7DF4-41DF-990D-6998BBF4FC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5396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D81B-9E92-4C39-A618-6DB87F28B60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F1BA7-EF69-4E6C-B33C-1BC87CFFBB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6950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D575-CC55-4053-A109-CDCB816AE99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B3BC-8C85-4C7C-8C16-94B1EDAF50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7039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8C99-96EB-4E94-9303-AA18B9F3B699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F757-AE56-47D4-83AC-078E08913C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503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48E6-3A55-4A1E-88C6-56AA363BD1F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2D57AA-C2BA-43A2-894E-85BBE977F2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1545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95C0-5D55-4627-A6E9-9FC28C20DFA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42FA-F866-4F79-BAD3-99E78AD986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1071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E30E3-CE5D-455A-9909-4BE9E381CCF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38331279-2C69-4F88-9DE8-38C8BC5923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4" r:id="rId8"/>
    <p:sldLayoutId id="2147483775" r:id="rId9"/>
    <p:sldLayoutId id="2147483771" r:id="rId10"/>
    <p:sldLayoutId id="2147483772" r:id="rId11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716463" y="2781300"/>
            <a:ext cx="3313112" cy="1701800"/>
          </a:xfrm>
        </p:spPr>
        <p:txBody>
          <a:bodyPr/>
          <a:lstStyle/>
          <a:p>
            <a:pPr eaLnBrk="1" hangingPunct="1"/>
            <a:r>
              <a:rPr lang="ru-RU" sz="5400" smtClean="0"/>
              <a:t>Конфл</a:t>
            </a:r>
            <a:r>
              <a:rPr lang="uk-UA" sz="5400" smtClean="0"/>
              <a:t>ікт</a:t>
            </a:r>
            <a:endParaRPr lang="ru-RU" sz="5400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5597525"/>
            <a:ext cx="3309937" cy="1260475"/>
          </a:xfrm>
        </p:spPr>
        <p:txBody>
          <a:bodyPr/>
          <a:lstStyle/>
          <a:p>
            <a:pPr eaLnBrk="1" hangingPunct="1"/>
            <a:r>
              <a:rPr lang="uk-UA" smtClean="0"/>
              <a:t>Пивоварчука Вадима 11-А</a:t>
            </a:r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36712"/>
            <a:ext cx="54809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Важлива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якість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>
            <a:off x="4360863" y="1760538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2979738"/>
            <a:ext cx="7704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Асертивність-“неконфліктна поведінка”, “уміння вирішувати конфлікти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46600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933825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537075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36725"/>
            <a:ext cx="11668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698625"/>
            <a:ext cx="1600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096" y="2967335"/>
            <a:ext cx="57118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Дякую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за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увагу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26" y="1052736"/>
            <a:ext cx="39565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Конфлікт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9750" y="1287463"/>
            <a:ext cx="4248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зіткнення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або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" y="1871663"/>
            <a:ext cx="7416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боротьба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ворожі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стосунки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63683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3387725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5735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764704"/>
            <a:ext cx="51539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Конфлітологія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75" y="1844675"/>
            <a:ext cx="79930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вчення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про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конфлікт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його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генезу,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протікання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наслідки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тощо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593" y="3990255"/>
            <a:ext cx="2278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Підхід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763713" y="4972050"/>
            <a:ext cx="0" cy="58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V="1">
            <a:off x="2903538" y="3990975"/>
            <a:ext cx="804862" cy="460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774825" y="3532188"/>
            <a:ext cx="22225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</p:cNvCxnSpPr>
          <p:nvPr/>
        </p:nvCxnSpPr>
        <p:spPr>
          <a:xfrm>
            <a:off x="2903538" y="4451350"/>
            <a:ext cx="731837" cy="547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2488" y="3106738"/>
            <a:ext cx="1944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семантичний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488" y="5732463"/>
            <a:ext cx="1847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соціологічний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9513" y="3851275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психологічний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9513" y="4811713"/>
            <a:ext cx="1944687" cy="373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математичний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012160" y="4725144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664494" y="2752217"/>
            <a:ext cx="25336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600" y="1844824"/>
            <a:ext cx="58128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Види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конфліктів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857" y="3645024"/>
            <a:ext cx="3672408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1"/>
                </a:solidFill>
              </a:rPr>
              <a:t>Антагоністичні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err="1">
                <a:solidFill>
                  <a:schemeClr val="bg1"/>
                </a:solidFill>
              </a:rPr>
              <a:t>непримеренні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645835"/>
            <a:ext cx="3692287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Неантагоністичні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можна владнати шляхом </a:t>
            </a:r>
            <a:r>
              <a:rPr lang="uk-UA" sz="2000" dirty="0" err="1"/>
              <a:t>конмпромісу</a:t>
            </a:r>
            <a:endParaRPr lang="ru-RU" sz="2000" dirty="0"/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3059113" y="2768600"/>
            <a:ext cx="1512887" cy="58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2768600"/>
            <a:ext cx="1584325" cy="58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0686360"/>
              </p:ext>
            </p:extLst>
          </p:nvPr>
        </p:nvGraphicFramePr>
        <p:xfrm>
          <a:off x="32467" y="1484784"/>
          <a:ext cx="9111533" cy="52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86532"/>
            <a:ext cx="56653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Типи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конфліктів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AD13C4-9000-4459-B637-D29CE3C48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8AD13C4-9000-4459-B637-D29CE3C48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0E646-D15A-49DF-8C3E-692A73965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A00E646-D15A-49DF-8C3E-692A73965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DB9349-A622-4BDC-AF6B-0B96236C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3DB9349-A622-4BDC-AF6B-0B96236C6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41794-7DFF-4262-A51F-3C642CA93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B441794-7DFF-4262-A51F-3C642CA93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9CD7D-0425-4EFE-94AA-BAEC24AC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6E9CD7D-0425-4EFE-94AA-BAEC24AC1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DF1F4-94C1-4A0A-8D44-D95C175E2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6CDF1F4-94C1-4A0A-8D44-D95C175E2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Схема 49"/>
          <p:cNvGraphicFramePr/>
          <p:nvPr/>
        </p:nvGraphicFramePr>
        <p:xfrm>
          <a:off x="705133" y="1196752"/>
          <a:ext cx="7704856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729680" y="548680"/>
            <a:ext cx="76803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Як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протікає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конфлікт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6417" y="-99392"/>
            <a:ext cx="19591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Стадії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2351088"/>
            <a:ext cx="5832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/>
              <a:t>Виникнення конфліктної ситуації.</a:t>
            </a:r>
          </a:p>
          <a:p>
            <a:pPr eaLnBrk="1" hangingPunct="1"/>
            <a:r>
              <a:rPr lang="ru-RU" sz="2400"/>
              <a:t>Усвідомлення ситуації як конфліктної хоча би однією із сторін.</a:t>
            </a:r>
          </a:p>
          <a:p>
            <a:pPr eaLnBrk="1" hangingPunct="1"/>
            <a:r>
              <a:rPr lang="ru-RU" sz="2400"/>
              <a:t>Стадія конфліктної поведінки або взаємодії.</a:t>
            </a:r>
          </a:p>
          <a:p>
            <a:pPr eaLnBrk="1" hangingPunct="1"/>
            <a:r>
              <a:rPr lang="ru-RU" sz="2400"/>
              <a:t>Стадія вирішення конфлікту.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09588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290622" y="711251"/>
            <a:ext cx="2092398" cy="1639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383020" y="4293096"/>
            <a:ext cx="2571750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767263"/>
            <a:ext cx="28067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295697" y="4698431"/>
            <a:ext cx="2082248" cy="17664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5383020" y="81438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6316012" y="2708920"/>
            <a:ext cx="2393507" cy="13069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69900"/>
            <a:ext cx="27035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672013"/>
            <a:ext cx="267811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767263"/>
            <a:ext cx="24098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841375"/>
            <a:ext cx="25304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32117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931863"/>
            <a:ext cx="207803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762250"/>
            <a:ext cx="20208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34340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Стилі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розв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язання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конфліктів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556881"/>
            <a:ext cx="198022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конкуренція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44139" y="3283363"/>
            <a:ext cx="2187193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пристосування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027191" y="4116453"/>
            <a:ext cx="153017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ухилення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08575" y="4895850"/>
            <a:ext cx="2271713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співробітництво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04025" y="5722938"/>
            <a:ext cx="1655763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компроміс</a:t>
            </a:r>
            <a:endParaRPr lang="ru-RU" sz="2000" dirty="0"/>
          </a:p>
        </p:txBody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341563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4561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69506" y="404664"/>
            <a:ext cx="40126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Методика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1327994"/>
            <a:ext cx="39100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вирішення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385" y="2060848"/>
            <a:ext cx="39998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конфліктів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8800" y="3030538"/>
            <a:ext cx="6594475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Виявити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усвідомити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справжню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причину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конфлікту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Відмовитися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принципу “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перемога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за будь-яку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ціну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Знайти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декілька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можливих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варіантів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вирішення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конфлікту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Оцінити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варіанти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вибрати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кращий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Переконати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іншу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сторону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конфлікту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у тому,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що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даний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варіант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є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найоптимальніший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70C0"/>
                </a:solidFill>
                <a:latin typeface="+mn-lt"/>
                <a:cs typeface="+mn-cs"/>
              </a:rPr>
              <a:t>Усвідомлювати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+mn-cs"/>
              </a:rPr>
              <a:t> й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cs typeface="+mn-cs"/>
              </a:rPr>
              <a:t>оберігати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cs typeface="+mn-cs"/>
              </a:rPr>
              <a:t>цінність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cs typeface="+mn-cs"/>
              </a:rPr>
              <a:t>взаємовідносин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49300"/>
            <a:ext cx="2060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266825"/>
            <a:ext cx="170973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253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Arial</vt:lpstr>
      <vt:lpstr>Wingdings 2</vt:lpstr>
      <vt:lpstr>Calibri</vt:lpstr>
      <vt:lpstr>Остин</vt:lpstr>
      <vt:lpstr>Конфлікт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</dc:title>
  <dc:creator>Вадим</dc:creator>
  <cp:lastModifiedBy>Max</cp:lastModifiedBy>
  <cp:revision>1</cp:revision>
  <dcterms:created xsi:type="dcterms:W3CDTF">2013-02-26T13:53:45Z</dcterms:created>
  <dcterms:modified xsi:type="dcterms:W3CDTF">2013-12-05T18:49:44Z</dcterms:modified>
</cp:coreProperties>
</file>