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80EF-2819-4CFF-B36A-1239372E3A76}" type="datetimeFigureOut">
              <a:rPr lang="ru-RU" smtClean="0"/>
              <a:t>21.10.2012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FD33-539C-457B-BB8B-85DE04B49B6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80EF-2819-4CFF-B36A-1239372E3A76}" type="datetimeFigureOut">
              <a:rPr lang="ru-RU" smtClean="0"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FD33-539C-457B-BB8B-85DE04B49B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80EF-2819-4CFF-B36A-1239372E3A76}" type="datetimeFigureOut">
              <a:rPr lang="ru-RU" smtClean="0"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FD33-539C-457B-BB8B-85DE04B49B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80EF-2819-4CFF-B36A-1239372E3A76}" type="datetimeFigureOut">
              <a:rPr lang="ru-RU" smtClean="0"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FD33-539C-457B-BB8B-85DE04B49B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80EF-2819-4CFF-B36A-1239372E3A76}" type="datetimeFigureOut">
              <a:rPr lang="ru-RU" smtClean="0"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908FD33-539C-457B-BB8B-85DE04B49B6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80EF-2819-4CFF-B36A-1239372E3A76}" type="datetimeFigureOut">
              <a:rPr lang="ru-RU" smtClean="0"/>
              <a:t>21.10.2012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FD33-539C-457B-BB8B-85DE04B49B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80EF-2819-4CFF-B36A-1239372E3A76}" type="datetimeFigureOut">
              <a:rPr lang="ru-RU" smtClean="0"/>
              <a:t>21.10.2012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FD33-539C-457B-BB8B-85DE04B49B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80EF-2819-4CFF-B36A-1239372E3A76}" type="datetimeFigureOut">
              <a:rPr lang="ru-RU" smtClean="0"/>
              <a:t>21.10.2012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FD33-539C-457B-BB8B-85DE04B49B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80EF-2819-4CFF-B36A-1239372E3A76}" type="datetimeFigureOut">
              <a:rPr lang="ru-RU" smtClean="0"/>
              <a:t>21.10.2012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FD33-539C-457B-BB8B-85DE04B49B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80EF-2819-4CFF-B36A-1239372E3A76}" type="datetimeFigureOut">
              <a:rPr lang="ru-RU" smtClean="0"/>
              <a:t>21.10.2012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FD33-539C-457B-BB8B-85DE04B49B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80EF-2819-4CFF-B36A-1239372E3A76}" type="datetimeFigureOut">
              <a:rPr lang="ru-RU" smtClean="0"/>
              <a:t>21.10.2012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FD33-539C-457B-BB8B-85DE04B49B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B3A80EF-2819-4CFF-B36A-1239372E3A76}" type="datetimeFigureOut">
              <a:rPr lang="ru-RU" smtClean="0"/>
              <a:t>21.10.2012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908FD33-539C-457B-BB8B-85DE04B49B6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8000" b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996952"/>
            <a:ext cx="8506947" cy="1793167"/>
          </a:xfrm>
        </p:spPr>
        <p:txBody>
          <a:bodyPr/>
          <a:lstStyle/>
          <a:p>
            <a:pPr marL="182880" indent="0">
              <a:buNone/>
            </a:pPr>
            <a:r>
              <a:rPr lang="vi-VN" sz="4400" b="1" i="1" dirty="0">
                <a:solidFill>
                  <a:schemeClr val="accent5">
                    <a:lumMod val="75000"/>
                  </a:schemeClr>
                </a:solidFill>
              </a:rPr>
              <a:t>Дже́ймс Х'ю Ке́лам Ло́рі</a:t>
            </a:r>
            <a:endParaRPr lang="ru-RU" sz="44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1920" y="4653136"/>
            <a:ext cx="2304256" cy="882119"/>
          </a:xfrm>
        </p:spPr>
        <p:txBody>
          <a:bodyPr>
            <a:normAutofit/>
          </a:bodyPr>
          <a:lstStyle/>
          <a:p>
            <a:r>
              <a:rPr lang="ru-RU" sz="2800" i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Биография</a:t>
            </a:r>
            <a:endParaRPr lang="ru-RU" sz="2800" i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719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25000"/>
              </a:schemeClr>
            </a:gs>
            <a:gs pos="42000">
              <a:schemeClr val="tx2">
                <a:lumMod val="90000"/>
              </a:schemeClr>
            </a:gs>
            <a:gs pos="33000">
              <a:schemeClr val="bg2">
                <a:lumMod val="60000"/>
                <a:lumOff val="40000"/>
              </a:schemeClr>
            </a:gs>
            <a:gs pos="75000">
              <a:schemeClr val="bg2">
                <a:lumMod val="60000"/>
                <a:lumOff val="40000"/>
              </a:schemeClr>
            </a:gs>
            <a:gs pos="100000">
              <a:schemeClr val="accent1">
                <a:lumMod val="5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582" y="404664"/>
            <a:ext cx="8229600" cy="1800200"/>
          </a:xfrm>
        </p:spPr>
        <p:txBody>
          <a:bodyPr>
            <a:normAutofit fontScale="90000"/>
          </a:bodyPr>
          <a:lstStyle/>
          <a:p>
            <a:r>
              <a:rPr lang="ru-RU" sz="2200" dirty="0">
                <a:solidFill>
                  <a:schemeClr val="tx1"/>
                </a:solidFill>
              </a:rPr>
              <a:t>Сериал </a:t>
            </a:r>
            <a:r>
              <a:rPr lang="ru-RU" sz="2200" dirty="0" err="1">
                <a:solidFill>
                  <a:schemeClr val="tx1"/>
                </a:solidFill>
              </a:rPr>
              <a:t>House</a:t>
            </a:r>
            <a:r>
              <a:rPr lang="ru-RU" sz="2200" dirty="0">
                <a:solidFill>
                  <a:schemeClr val="tx1"/>
                </a:solidFill>
              </a:rPr>
              <a:t>, M.D. рассказывает о команде врачей, которые должны правильно поставить диагноз пациенту и спасти его. В принципе сериал представляет из себя вариацию схемы «врач как детектив», но в отличие от остальных сериалов, где врачи обследуют уже мертвого пациента, в </a:t>
            </a:r>
            <a:r>
              <a:rPr lang="ru-RU" sz="2200" dirty="0" err="1">
                <a:solidFill>
                  <a:schemeClr val="tx1"/>
                </a:solidFill>
              </a:rPr>
              <a:t>House</a:t>
            </a:r>
            <a:r>
              <a:rPr lang="ru-RU" sz="2200" dirty="0">
                <a:solidFill>
                  <a:schemeClr val="tx1"/>
                </a:solidFill>
              </a:rPr>
              <a:t>, M.D. больной находится еще в живых.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492896"/>
            <a:ext cx="4283968" cy="3528391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564904"/>
            <a:ext cx="4320480" cy="3312368"/>
          </a:xfrm>
        </p:spPr>
      </p:pic>
    </p:spTree>
    <p:extLst>
      <p:ext uri="{BB962C8B-B14F-4D97-AF65-F5344CB8AC3E}">
        <p14:creationId xmlns:p14="http://schemas.microsoft.com/office/powerpoint/2010/main" val="119067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5000"/>
              </a:schemeClr>
            </a:gs>
            <a:gs pos="42000">
              <a:schemeClr val="tx2">
                <a:lumMod val="90000"/>
              </a:schemeClr>
            </a:gs>
            <a:gs pos="33000">
              <a:schemeClr val="bg2">
                <a:lumMod val="60000"/>
                <a:lumOff val="40000"/>
              </a:schemeClr>
            </a:gs>
            <a:gs pos="75000">
              <a:schemeClr val="bg2">
                <a:lumMod val="60000"/>
                <a:lumOff val="40000"/>
              </a:schemeClr>
            </a:gs>
            <a:gs pos="100000">
              <a:schemeClr val="accent1">
                <a:lumMod val="50000"/>
              </a:schemeClr>
            </a:gs>
          </a:gsLst>
          <a:path path="circle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i="1" dirty="0">
                <a:solidFill>
                  <a:schemeClr val="tx1"/>
                </a:solidFill>
              </a:rPr>
              <a:t>Актеры сериала "Доктор </a:t>
            </a:r>
            <a:r>
              <a:rPr lang="ru-RU" sz="3600" i="1" dirty="0" err="1">
                <a:solidFill>
                  <a:schemeClr val="tx1"/>
                </a:solidFill>
              </a:rPr>
              <a:t>Хауз</a:t>
            </a:r>
            <a:r>
              <a:rPr lang="ru-RU" sz="3600" i="1" dirty="0">
                <a:solidFill>
                  <a:schemeClr val="tx1"/>
                </a:solidFill>
              </a:rPr>
              <a:t>"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6792"/>
            <a:ext cx="4495800" cy="4536504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556792"/>
            <a:ext cx="4464496" cy="4536504"/>
          </a:xfrm>
        </p:spPr>
      </p:pic>
    </p:spTree>
    <p:extLst>
      <p:ext uri="{BB962C8B-B14F-4D97-AF65-F5344CB8AC3E}">
        <p14:creationId xmlns:p14="http://schemas.microsoft.com/office/powerpoint/2010/main" val="191904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609600"/>
            <a:ext cx="7859216" cy="65916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Цитаты </a:t>
            </a:r>
            <a:r>
              <a:rPr lang="ru-RU" dirty="0" smtClean="0">
                <a:solidFill>
                  <a:schemeClr val="tx1"/>
                </a:solidFill>
              </a:rPr>
              <a:t>Доктора </a:t>
            </a:r>
            <a:r>
              <a:rPr lang="ru-RU" dirty="0">
                <a:solidFill>
                  <a:schemeClr val="tx1"/>
                </a:solidFill>
              </a:rPr>
              <a:t>Хауса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1412776"/>
            <a:ext cx="7931224" cy="4968552"/>
          </a:xfrm>
        </p:spPr>
        <p:txBody>
          <a:bodyPr>
            <a:normAutofit/>
          </a:bodyPr>
          <a:lstStyle/>
          <a:p>
            <a:r>
              <a:rPr lang="ru-RU" sz="1600" b="1" i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Хаус: - Все лгут</a:t>
            </a:r>
            <a:r>
              <a:rPr lang="ru-RU" sz="1600" b="1" i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.</a:t>
            </a:r>
            <a:endParaRPr lang="ru-RU" sz="1600" b="1" i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r>
              <a:rPr lang="ru-RU" sz="1600" b="1" i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Хаус: - Опухоль мозга. Она умрет. Скукота.</a:t>
            </a:r>
          </a:p>
          <a:p>
            <a:r>
              <a:rPr lang="ru-RU" sz="1600" b="1" i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Хаус: - Даже младенцы </a:t>
            </a:r>
            <a:r>
              <a:rPr lang="ru-RU" sz="1600" b="1" i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лгут</a:t>
            </a:r>
            <a:r>
              <a:rPr lang="ru-RU" sz="1600" b="1" i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.</a:t>
            </a:r>
          </a:p>
          <a:p>
            <a:r>
              <a:rPr lang="ru-RU" sz="1600" b="1" i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Я 2 часа прождал в холле. — Увлекательно. Мемуары писать не думали?» © Пациент и Хаус </a:t>
            </a:r>
            <a:endParaRPr lang="ru-RU" sz="1600" b="1" i="1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r>
              <a:rPr lang="ru-RU" sz="1600" b="1" i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«— Мальчик просто сдавал экзамен по математике, а затем его внезапно начало тошнить и он перестал осознавать, где он. — Да, так проявляется математика.» © </a:t>
            </a:r>
            <a:r>
              <a:rPr lang="ru-RU" sz="1600" b="1" i="1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Форман</a:t>
            </a:r>
            <a:r>
              <a:rPr lang="ru-RU" sz="1600" b="1" i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и Хаус </a:t>
            </a:r>
            <a:endParaRPr lang="ru-RU" sz="1600" b="1" i="1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r>
              <a:rPr lang="ru-RU" sz="1600" b="1" i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«— У меня ничего не болит! — Иногда это первый симптом» © Пациент и Хаус </a:t>
            </a:r>
          </a:p>
          <a:p>
            <a:r>
              <a:rPr lang="ru-RU" sz="1600" b="1" i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«— У нас ректальное кровотечение. — Что, у всех сразу?» © </a:t>
            </a:r>
            <a:r>
              <a:rPr lang="ru-RU" sz="1600" b="1" i="1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Кэмерон</a:t>
            </a:r>
            <a:r>
              <a:rPr lang="ru-RU" sz="1600" b="1" i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и Хаус </a:t>
            </a:r>
            <a:endParaRPr lang="ru-RU" sz="1600" b="1" i="1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r>
              <a:rPr lang="ru-RU" sz="1600" b="1" i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Хаус: - Итак, что с ней не так</a:t>
            </a:r>
            <a:r>
              <a:rPr lang="ru-RU" sz="1600" b="1" i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?</a:t>
            </a:r>
            <a:endParaRPr lang="ru-RU" sz="1600" b="1" i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r>
              <a:rPr lang="ru-RU" sz="1600" b="1" i="1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Кэмерон</a:t>
            </a:r>
            <a:r>
              <a:rPr lang="ru-RU" sz="1600" b="1" i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: - С ним</a:t>
            </a:r>
            <a:r>
              <a:rPr lang="ru-RU" sz="1600" b="1" i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.</a:t>
            </a:r>
            <a:endParaRPr lang="ru-RU" sz="1600" b="1" i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r>
              <a:rPr lang="ru-RU" sz="1600" b="1" i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Хаус: - С ним, с ней. Какая разница? Кто-нибудь считает, что проблема в половых органах?</a:t>
            </a:r>
          </a:p>
        </p:txBody>
      </p:sp>
    </p:spTree>
    <p:extLst>
      <p:ext uri="{BB962C8B-B14F-4D97-AF65-F5344CB8AC3E}">
        <p14:creationId xmlns:p14="http://schemas.microsoft.com/office/powerpoint/2010/main" val="224138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25000"/>
              </a:schemeClr>
            </a:gs>
            <a:gs pos="25000">
              <a:schemeClr val="accent1">
                <a:lumMod val="75000"/>
              </a:schemeClr>
            </a:gs>
            <a:gs pos="75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5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908720"/>
            <a:ext cx="8424936" cy="547260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3600" i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Х'ю</a:t>
            </a:r>
            <a:r>
              <a:rPr lang="ru-RU" sz="3600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Лорі</a:t>
            </a:r>
            <a:r>
              <a:rPr lang="ru-RU" sz="3600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</a:t>
            </a:r>
            <a:r>
              <a:rPr lang="ru-RU" sz="3600" i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наймолодший</a:t>
            </a:r>
            <a:r>
              <a:rPr lang="ru-RU" sz="3600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sz="3600" i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чотирьох</a:t>
            </a:r>
            <a:r>
              <a:rPr lang="ru-RU" sz="3600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дітей</a:t>
            </a:r>
            <a:r>
              <a:rPr lang="ru-RU" sz="3600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доктора </a:t>
            </a:r>
            <a:r>
              <a:rPr lang="ru-RU" sz="3600" i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Вільяма</a:t>
            </a:r>
            <a:r>
              <a:rPr lang="ru-RU" sz="3600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Джорджа </a:t>
            </a:r>
            <a:r>
              <a:rPr lang="ru-RU" sz="3600" i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Ренальда</a:t>
            </a:r>
            <a:r>
              <a:rPr lang="ru-RU" sz="3600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Манделла</a:t>
            </a:r>
            <a:r>
              <a:rPr lang="ru-RU" sz="3600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3600" i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Патрисії</a:t>
            </a:r>
            <a:r>
              <a:rPr lang="ru-RU" sz="3600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Лорі</a:t>
            </a:r>
            <a:r>
              <a:rPr lang="ru-RU" sz="3600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3600" i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Відвідував</a:t>
            </a:r>
            <a:r>
              <a:rPr lang="ru-RU" sz="3600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Дрегонську</a:t>
            </a:r>
            <a:r>
              <a:rPr lang="ru-RU" sz="3600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школу, </a:t>
            </a:r>
            <a:r>
              <a:rPr lang="ru-RU" sz="3600" i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відому</a:t>
            </a:r>
            <a:r>
              <a:rPr lang="ru-RU" sz="3600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підготовчу</a:t>
            </a:r>
            <a:r>
              <a:rPr lang="ru-RU" sz="3600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школу в </a:t>
            </a:r>
            <a:r>
              <a:rPr lang="ru-RU" sz="3600" i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Оксфорді</a:t>
            </a:r>
            <a:r>
              <a:rPr lang="ru-RU" sz="3600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перед </a:t>
            </a:r>
            <a:r>
              <a:rPr lang="ru-RU" sz="3600" i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тим</a:t>
            </a:r>
            <a:r>
              <a:rPr lang="ru-RU" sz="3600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 </a:t>
            </a:r>
            <a:r>
              <a:rPr lang="ru-RU" sz="3600" i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вступити</a:t>
            </a:r>
            <a:r>
              <a:rPr lang="ru-RU" sz="3600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3600" i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Ітону</a:t>
            </a:r>
            <a:r>
              <a:rPr lang="ru-RU" sz="3600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</a:t>
            </a:r>
            <a:r>
              <a:rPr lang="ru-RU" sz="3600" i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потім</a:t>
            </a:r>
            <a:r>
              <a:rPr lang="ru-RU" sz="3600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3600" i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Сельвінський</a:t>
            </a:r>
            <a:r>
              <a:rPr lang="ru-RU" sz="3600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коледж</a:t>
            </a:r>
            <a:r>
              <a:rPr lang="ru-RU" sz="3600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ru-RU" sz="3600" i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крім</a:t>
            </a:r>
            <a:r>
              <a:rPr lang="ru-RU" sz="3600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того </a:t>
            </a:r>
            <a:r>
              <a:rPr lang="ru-RU" sz="3600" i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закінчив</a:t>
            </a:r>
            <a:r>
              <a:rPr lang="ru-RU" sz="3600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Кембридж за </a:t>
            </a:r>
            <a:r>
              <a:rPr lang="ru-RU" sz="3600" i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фахом</a:t>
            </a:r>
            <a:r>
              <a:rPr lang="ru-RU" sz="3600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антропологія</a:t>
            </a:r>
            <a:r>
              <a:rPr lang="ru-RU" sz="3600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3600" i="1" dirty="0" err="1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археологія</a:t>
            </a:r>
            <a:r>
              <a:rPr lang="ru-RU" sz="3600" i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965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25000"/>
              </a:schemeClr>
            </a:gs>
            <a:gs pos="25000">
              <a:schemeClr val="accent1">
                <a:lumMod val="75000"/>
              </a:schemeClr>
            </a:gs>
            <a:gs pos="75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5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4" r="3754"/>
          <a:stretch>
            <a:fillRect/>
          </a:stretch>
        </p:blipFill>
        <p:spPr>
          <a:xfrm>
            <a:off x="1835150" y="1916113"/>
            <a:ext cx="5486400" cy="39624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35696" y="0"/>
            <a:ext cx="5486400" cy="2088232"/>
          </a:xfrm>
        </p:spPr>
        <p:txBody>
          <a:bodyPr>
            <a:normAutofit/>
          </a:bodyPr>
          <a:lstStyle/>
          <a:p>
            <a:r>
              <a:rPr lang="ru-RU" sz="1800" dirty="0"/>
              <a:t>У </a:t>
            </a:r>
            <a:r>
              <a:rPr lang="ru-RU" sz="1800" dirty="0" err="1"/>
              <a:t>Кембріджі</a:t>
            </a:r>
            <a:r>
              <a:rPr lang="ru-RU" sz="1800" dirty="0"/>
              <a:t> </a:t>
            </a:r>
            <a:r>
              <a:rPr lang="ru-RU" sz="1800" dirty="0" err="1"/>
              <a:t>Х'ю</a:t>
            </a:r>
            <a:r>
              <a:rPr lang="ru-RU" sz="1800" dirty="0"/>
              <a:t> </a:t>
            </a:r>
            <a:r>
              <a:rPr lang="ru-RU" sz="1800" dirty="0" err="1"/>
              <a:t>Лорі</a:t>
            </a:r>
            <a:r>
              <a:rPr lang="ru-RU" sz="1800" dirty="0"/>
              <a:t> </a:t>
            </a:r>
            <a:r>
              <a:rPr lang="ru-RU" sz="1800" dirty="0" err="1"/>
              <a:t>познайомився</a:t>
            </a:r>
            <a:r>
              <a:rPr lang="ru-RU" sz="1800" dirty="0"/>
              <a:t> з </a:t>
            </a:r>
            <a:r>
              <a:rPr lang="ru-RU" sz="1800" dirty="0" err="1"/>
              <a:t>Емою</a:t>
            </a:r>
            <a:r>
              <a:rPr lang="ru-RU" sz="1800" dirty="0"/>
              <a:t> Томпсон і </a:t>
            </a:r>
            <a:r>
              <a:rPr lang="ru-RU" sz="1800" dirty="0" err="1"/>
              <a:t>Стівеном</a:t>
            </a:r>
            <a:r>
              <a:rPr lang="ru-RU" sz="1800" dirty="0"/>
              <a:t> </a:t>
            </a:r>
            <a:r>
              <a:rPr lang="ru-RU" sz="1800" dirty="0" err="1"/>
              <a:t>Фраєм</a:t>
            </a:r>
            <a:r>
              <a:rPr lang="ru-RU" sz="1800" dirty="0"/>
              <a:t>, разом з </a:t>
            </a:r>
            <a:r>
              <a:rPr lang="ru-RU" sz="1800" dirty="0" err="1"/>
              <a:t>якими</a:t>
            </a:r>
            <a:r>
              <a:rPr lang="ru-RU" sz="1800" dirty="0"/>
              <a:t> </a:t>
            </a:r>
            <a:r>
              <a:rPr lang="ru-RU" sz="1800" dirty="0" err="1"/>
              <a:t>він</a:t>
            </a:r>
            <a:r>
              <a:rPr lang="ru-RU" sz="1800" dirty="0"/>
              <a:t> почав свою </a:t>
            </a:r>
            <a:r>
              <a:rPr lang="ru-RU" sz="1800" dirty="0" err="1"/>
              <a:t>акторську</a:t>
            </a:r>
            <a:r>
              <a:rPr lang="ru-RU" sz="1800" dirty="0"/>
              <a:t> </a:t>
            </a:r>
            <a:r>
              <a:rPr lang="ru-RU" sz="1800" dirty="0" err="1"/>
              <a:t>кар'єру</a:t>
            </a:r>
            <a:r>
              <a:rPr lang="ru-RU" sz="1800" dirty="0"/>
              <a:t> на </a:t>
            </a:r>
            <a:r>
              <a:rPr lang="ru-RU" sz="1800" dirty="0" err="1"/>
              <a:t>Підмістках</a:t>
            </a:r>
            <a:r>
              <a:rPr lang="ru-RU" sz="1800" dirty="0"/>
              <a:t> Кембриджа (</a:t>
            </a:r>
            <a:r>
              <a:rPr lang="en-US" sz="1800" dirty="0"/>
              <a:t>Cambridge Footlights). </a:t>
            </a:r>
            <a:r>
              <a:rPr lang="ru-RU" sz="1800" dirty="0"/>
              <a:t>У 1981 </a:t>
            </a:r>
            <a:r>
              <a:rPr lang="ru-RU" sz="1800" dirty="0" err="1"/>
              <a:t>він</a:t>
            </a:r>
            <a:r>
              <a:rPr lang="ru-RU" sz="1800" dirty="0"/>
              <a:t> </a:t>
            </a:r>
            <a:r>
              <a:rPr lang="ru-RU" sz="1800" dirty="0" err="1"/>
              <a:t>стає</a:t>
            </a:r>
            <a:r>
              <a:rPr lang="ru-RU" sz="1800" dirty="0"/>
              <a:t> президентом </a:t>
            </a:r>
            <a:r>
              <a:rPr lang="ru-RU" sz="1800" dirty="0" err="1"/>
              <a:t>цього</a:t>
            </a:r>
            <a:r>
              <a:rPr lang="ru-RU" sz="1800" dirty="0"/>
              <a:t> театру.</a:t>
            </a:r>
          </a:p>
        </p:txBody>
      </p:sp>
    </p:spTree>
    <p:extLst>
      <p:ext uri="{BB962C8B-B14F-4D97-AF65-F5344CB8AC3E}">
        <p14:creationId xmlns:p14="http://schemas.microsoft.com/office/powerpoint/2010/main" val="157790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25000"/>
              </a:schemeClr>
            </a:gs>
            <a:gs pos="37074">
              <a:srgbClr val="139BE3"/>
            </a:gs>
            <a:gs pos="33000">
              <a:schemeClr val="bg2">
                <a:lumMod val="60000"/>
                <a:lumOff val="40000"/>
              </a:schemeClr>
            </a:gs>
            <a:gs pos="75000">
              <a:schemeClr val="bg2">
                <a:lumMod val="60000"/>
                <a:lumOff val="40000"/>
              </a:schemeClr>
            </a:gs>
            <a:gs pos="100000">
              <a:schemeClr val="accent1">
                <a:lumMod val="5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Autofit/>
          </a:bodyPr>
          <a:lstStyle/>
          <a:p>
            <a:r>
              <a:rPr lang="ru-RU" sz="2000" i="1" dirty="0" err="1">
                <a:solidFill>
                  <a:schemeClr val="tx1"/>
                </a:solidFill>
              </a:rPr>
              <a:t>Х'ю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зробив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дуже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успішну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кар'єру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коміка</a:t>
            </a:r>
            <a:r>
              <a:rPr lang="ru-RU" sz="2000" i="1" dirty="0">
                <a:solidFill>
                  <a:schemeClr val="tx1"/>
                </a:solidFill>
              </a:rPr>
              <a:t> на </a:t>
            </a:r>
            <a:r>
              <a:rPr lang="ru-RU" sz="2000" i="1" dirty="0" err="1">
                <a:solidFill>
                  <a:schemeClr val="tx1"/>
                </a:solidFill>
              </a:rPr>
              <a:t>британському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телебаченні</a:t>
            </a:r>
            <a:r>
              <a:rPr lang="ru-RU" sz="2000" i="1" dirty="0">
                <a:solidFill>
                  <a:schemeClr val="tx1"/>
                </a:solidFill>
              </a:rPr>
              <a:t>. Разом з </a:t>
            </a:r>
            <a:r>
              <a:rPr lang="ru-RU" sz="2000" i="1" dirty="0" err="1">
                <a:solidFill>
                  <a:schemeClr val="tx1"/>
                </a:solidFill>
              </a:rPr>
              <a:t>популярним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комедійним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актором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Стівеном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Фраєм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він</a:t>
            </a:r>
            <a:r>
              <a:rPr lang="ru-RU" sz="2000" i="1" dirty="0">
                <a:solidFill>
                  <a:schemeClr val="tx1"/>
                </a:solidFill>
              </a:rPr>
              <a:t> брав участь в культовому шоу «</a:t>
            </a:r>
            <a:r>
              <a:rPr lang="en-US" sz="2000" i="1" dirty="0">
                <a:solidFill>
                  <a:schemeClr val="tx1"/>
                </a:solidFill>
              </a:rPr>
              <a:t>A Bit of Fry and Laurie», </a:t>
            </a:r>
            <a:r>
              <a:rPr lang="ru-RU" sz="2000" i="1" dirty="0">
                <a:solidFill>
                  <a:schemeClr val="tx1"/>
                </a:solidFill>
              </a:rPr>
              <a:t>а </a:t>
            </a:r>
            <a:r>
              <a:rPr lang="ru-RU" sz="2000" i="1" dirty="0" err="1">
                <a:solidFill>
                  <a:schemeClr val="tx1"/>
                </a:solidFill>
              </a:rPr>
              <a:t>також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з'являвся</a:t>
            </a:r>
            <a:r>
              <a:rPr lang="ru-RU" sz="2000" i="1" dirty="0">
                <a:solidFill>
                  <a:schemeClr val="tx1"/>
                </a:solidFill>
              </a:rPr>
              <a:t> в </a:t>
            </a:r>
            <a:r>
              <a:rPr lang="ru-RU" sz="2000" i="1" dirty="0" err="1">
                <a:solidFill>
                  <a:schemeClr val="tx1"/>
                </a:solidFill>
              </a:rPr>
              <a:t>епізодичних</a:t>
            </a:r>
            <a:r>
              <a:rPr lang="ru-RU" sz="2000" i="1" dirty="0">
                <a:solidFill>
                  <a:schemeClr val="tx1"/>
                </a:solidFill>
              </a:rPr>
              <a:t> ролях знаменитого </a:t>
            </a:r>
            <a:r>
              <a:rPr lang="ru-RU" sz="2000" i="1" dirty="0" err="1">
                <a:solidFill>
                  <a:schemeClr val="tx1"/>
                </a:solidFill>
              </a:rPr>
              <a:t>комедійного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серіалу</a:t>
            </a:r>
            <a:r>
              <a:rPr lang="ru-RU" sz="2000" i="1" dirty="0">
                <a:solidFill>
                  <a:schemeClr val="tx1"/>
                </a:solidFill>
              </a:rPr>
              <a:t> «</a:t>
            </a:r>
            <a:r>
              <a:rPr lang="en-US" sz="2000" i="1" dirty="0">
                <a:solidFill>
                  <a:schemeClr val="tx1"/>
                </a:solidFill>
              </a:rPr>
              <a:t>Blackadder», </a:t>
            </a:r>
            <a:r>
              <a:rPr lang="ru-RU" sz="2000" i="1" dirty="0">
                <a:solidFill>
                  <a:schemeClr val="tx1"/>
                </a:solidFill>
              </a:rPr>
              <a:t>де </a:t>
            </a:r>
            <a:r>
              <a:rPr lang="ru-RU" sz="2000" i="1" dirty="0" err="1">
                <a:solidFill>
                  <a:schemeClr val="tx1"/>
                </a:solidFill>
              </a:rPr>
              <a:t>він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грав</a:t>
            </a:r>
            <a:r>
              <a:rPr lang="ru-RU" sz="2000" i="1" dirty="0">
                <a:solidFill>
                  <a:schemeClr val="tx1"/>
                </a:solidFill>
              </a:rPr>
              <a:t> разом з </a:t>
            </a:r>
            <a:r>
              <a:rPr lang="ru-RU" sz="2000" i="1" dirty="0" err="1">
                <a:solidFill>
                  <a:schemeClr val="tx1"/>
                </a:solidFill>
              </a:rPr>
              <a:t>Роуеном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Аткінсоном</a:t>
            </a:r>
            <a:r>
              <a:rPr lang="ru-RU" sz="2000" i="1" dirty="0">
                <a:solidFill>
                  <a:schemeClr val="tx1"/>
                </a:solidFill>
              </a:rPr>
              <a:t>. Але </a:t>
            </a:r>
            <a:r>
              <a:rPr lang="ru-RU" sz="2000" i="1" dirty="0" err="1">
                <a:solidFill>
                  <a:schemeClr val="tx1"/>
                </a:solidFill>
              </a:rPr>
              <a:t>справжнє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визнання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критиків</a:t>
            </a:r>
            <a:r>
              <a:rPr lang="ru-RU" sz="2000" i="1" dirty="0">
                <a:solidFill>
                  <a:schemeClr val="tx1"/>
                </a:solidFill>
              </a:rPr>
              <a:t> і </a:t>
            </a:r>
            <a:r>
              <a:rPr lang="ru-RU" sz="2000" i="1" dirty="0" err="1">
                <a:solidFill>
                  <a:schemeClr val="tx1"/>
                </a:solidFill>
              </a:rPr>
              <a:t>національна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любов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прийшла</a:t>
            </a:r>
            <a:r>
              <a:rPr lang="ru-RU" sz="2000" i="1" dirty="0">
                <a:solidFill>
                  <a:schemeClr val="tx1"/>
                </a:solidFill>
              </a:rPr>
              <a:t> до </a:t>
            </a:r>
            <a:r>
              <a:rPr lang="ru-RU" sz="2000" i="1" dirty="0" err="1">
                <a:solidFill>
                  <a:schemeClr val="tx1"/>
                </a:solidFill>
              </a:rPr>
              <a:t>Х'ю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Лорі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після</a:t>
            </a:r>
            <a:r>
              <a:rPr lang="ru-RU" sz="2000" i="1" dirty="0">
                <a:solidFill>
                  <a:schemeClr val="tx1"/>
                </a:solidFill>
              </a:rPr>
              <a:t> того, як </a:t>
            </a:r>
            <a:r>
              <a:rPr lang="ru-RU" sz="2000" i="1" dirty="0" err="1">
                <a:solidFill>
                  <a:schemeClr val="tx1"/>
                </a:solidFill>
              </a:rPr>
              <a:t>він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зіграв</a:t>
            </a:r>
            <a:r>
              <a:rPr lang="ru-RU" sz="2000" i="1" dirty="0">
                <a:solidFill>
                  <a:schemeClr val="tx1"/>
                </a:solidFill>
              </a:rPr>
              <a:t> роль </a:t>
            </a:r>
            <a:r>
              <a:rPr lang="ru-RU" sz="2000" i="1" dirty="0" err="1">
                <a:solidFill>
                  <a:schemeClr val="tx1"/>
                </a:solidFill>
              </a:rPr>
              <a:t>Вустера</a:t>
            </a:r>
            <a:r>
              <a:rPr lang="ru-RU" sz="2000" i="1" dirty="0">
                <a:solidFill>
                  <a:schemeClr val="tx1"/>
                </a:solidFill>
              </a:rPr>
              <a:t> в </a:t>
            </a:r>
            <a:r>
              <a:rPr lang="ru-RU" sz="2000" i="1" dirty="0" err="1">
                <a:solidFill>
                  <a:schemeClr val="tx1"/>
                </a:solidFill>
              </a:rPr>
              <a:t>серіалі</a:t>
            </a:r>
            <a:r>
              <a:rPr lang="ru-RU" sz="2000" i="1" dirty="0">
                <a:solidFill>
                  <a:schemeClr val="tx1"/>
                </a:solidFill>
              </a:rPr>
              <a:t> «</a:t>
            </a:r>
            <a:r>
              <a:rPr lang="ru-RU" sz="2000" i="1" dirty="0" err="1">
                <a:solidFill>
                  <a:schemeClr val="tx1"/>
                </a:solidFill>
              </a:rPr>
              <a:t>Дживс</a:t>
            </a:r>
            <a:r>
              <a:rPr lang="ru-RU" sz="2000" i="1" dirty="0">
                <a:solidFill>
                  <a:schemeClr val="tx1"/>
                </a:solidFill>
              </a:rPr>
              <a:t> і </a:t>
            </a:r>
            <a:r>
              <a:rPr lang="ru-RU" sz="2000" i="1" dirty="0" err="1">
                <a:solidFill>
                  <a:schemeClr val="tx1"/>
                </a:solidFill>
              </a:rPr>
              <a:t>Вустер</a:t>
            </a:r>
            <a:r>
              <a:rPr lang="ru-RU" sz="2000" i="1" dirty="0">
                <a:solidFill>
                  <a:schemeClr val="tx1"/>
                </a:solidFill>
              </a:rPr>
              <a:t>», </a:t>
            </a:r>
            <a:r>
              <a:rPr lang="ru-RU" sz="2000" i="1" dirty="0" err="1">
                <a:solidFill>
                  <a:schemeClr val="tx1"/>
                </a:solidFill>
              </a:rPr>
              <a:t>заснованому</a:t>
            </a:r>
            <a:r>
              <a:rPr lang="ru-RU" sz="2000" i="1" dirty="0">
                <a:solidFill>
                  <a:schemeClr val="tx1"/>
                </a:solidFill>
              </a:rPr>
              <a:t> на </a:t>
            </a:r>
            <a:r>
              <a:rPr lang="ru-RU" sz="2000" i="1" dirty="0" err="1">
                <a:solidFill>
                  <a:schemeClr val="tx1"/>
                </a:solidFill>
              </a:rPr>
              <a:t>творах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П.Г.Вудхауза</a:t>
            </a:r>
            <a:r>
              <a:rPr lang="ru-RU" sz="2000" i="1" dirty="0">
                <a:solidFill>
                  <a:schemeClr val="tx1"/>
                </a:solidFill>
              </a:rPr>
              <a:t>, в </a:t>
            </a:r>
            <a:r>
              <a:rPr lang="ru-RU" sz="2000" i="1" dirty="0" err="1">
                <a:solidFill>
                  <a:schemeClr val="tx1"/>
                </a:solidFill>
              </a:rPr>
              <a:t>дуеті</a:t>
            </a:r>
            <a:r>
              <a:rPr lang="ru-RU" sz="2000" i="1" dirty="0">
                <a:solidFill>
                  <a:schemeClr val="tx1"/>
                </a:solidFill>
              </a:rPr>
              <a:t> з </a:t>
            </a:r>
            <a:r>
              <a:rPr lang="ru-RU" sz="2000" i="1" dirty="0" err="1">
                <a:solidFill>
                  <a:schemeClr val="tx1"/>
                </a:solidFill>
              </a:rPr>
              <a:t>Фраєм</a:t>
            </a:r>
            <a:r>
              <a:rPr lang="ru-RU" sz="2000" i="1" dirty="0">
                <a:solidFill>
                  <a:schemeClr val="tx1"/>
                </a:solidFill>
              </a:rPr>
              <a:t>.</a:t>
            </a:r>
            <a:br>
              <a:rPr lang="ru-RU" sz="2000" i="1" dirty="0">
                <a:solidFill>
                  <a:schemeClr val="tx1"/>
                </a:solidFill>
              </a:rPr>
            </a:br>
            <a:r>
              <a:rPr lang="ru-RU" sz="2000" i="1" dirty="0" err="1">
                <a:solidFill>
                  <a:schemeClr val="tx1"/>
                </a:solidFill>
              </a:rPr>
              <a:t>Х'ю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Лорі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був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режисером</a:t>
            </a:r>
            <a:r>
              <a:rPr lang="ru-RU" sz="2000" i="1" dirty="0">
                <a:solidFill>
                  <a:schemeClr val="tx1"/>
                </a:solidFill>
              </a:rPr>
              <a:t> ряду телепередач і реклам, </a:t>
            </a:r>
            <a:r>
              <a:rPr lang="ru-RU" sz="2000" i="1" dirty="0" err="1">
                <a:solidFill>
                  <a:schemeClr val="tx1"/>
                </a:solidFill>
              </a:rPr>
              <a:t>склав</a:t>
            </a:r>
            <a:r>
              <a:rPr lang="ru-RU" sz="2000" i="1" dirty="0">
                <a:solidFill>
                  <a:schemeClr val="tx1"/>
                </a:solidFill>
              </a:rPr>
              <a:t> і записав </a:t>
            </a:r>
            <a:r>
              <a:rPr lang="ru-RU" sz="2000" i="1" dirty="0" err="1">
                <a:solidFill>
                  <a:schemeClr val="tx1"/>
                </a:solidFill>
              </a:rPr>
              <a:t>величезну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кількість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пісень</a:t>
            </a:r>
            <a:r>
              <a:rPr lang="ru-RU" sz="2000" i="1" dirty="0">
                <a:solidFill>
                  <a:schemeClr val="tx1"/>
                </a:solidFill>
              </a:rPr>
              <a:t>, </a:t>
            </a:r>
            <a:r>
              <a:rPr lang="ru-RU" sz="2000" i="1" dirty="0" err="1">
                <a:solidFill>
                  <a:schemeClr val="tx1"/>
                </a:solidFill>
              </a:rPr>
              <a:t>друкувався</a:t>
            </a:r>
            <a:r>
              <a:rPr lang="ru-RU" sz="2000" i="1" dirty="0">
                <a:solidFill>
                  <a:schemeClr val="tx1"/>
                </a:solidFill>
              </a:rPr>
              <a:t> в </a:t>
            </a:r>
            <a:r>
              <a:rPr lang="ru-RU" sz="2000" i="1" dirty="0" err="1">
                <a:solidFill>
                  <a:schemeClr val="tx1"/>
                </a:solidFill>
              </a:rPr>
              <a:t>газеті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en-US" sz="2000" i="1" dirty="0">
                <a:solidFill>
                  <a:schemeClr val="tx1"/>
                </a:solidFill>
              </a:rPr>
              <a:t>London's The Daily Telegraph. </a:t>
            </a:r>
            <a:r>
              <a:rPr lang="ru-RU" sz="2000" i="1" dirty="0" err="1">
                <a:solidFill>
                  <a:schemeClr val="tx1"/>
                </a:solidFill>
              </a:rPr>
              <a:t>Х'ю</a:t>
            </a:r>
            <a:r>
              <a:rPr lang="ru-RU" sz="2000" i="1" dirty="0">
                <a:solidFill>
                  <a:schemeClr val="tx1"/>
                </a:solidFill>
              </a:rPr>
              <a:t> записав </a:t>
            </a:r>
            <a:r>
              <a:rPr lang="ru-RU" sz="2000" i="1" dirty="0" err="1">
                <a:solidFill>
                  <a:schemeClr val="tx1"/>
                </a:solidFill>
              </a:rPr>
              <a:t>величезну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кількість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аудіо</a:t>
            </a:r>
            <a:r>
              <a:rPr lang="ru-RU" sz="2000" i="1" dirty="0">
                <a:solidFill>
                  <a:schemeClr val="tx1"/>
                </a:solidFill>
              </a:rPr>
              <a:t>-книг.</a:t>
            </a:r>
            <a:br>
              <a:rPr lang="ru-RU" sz="2000" i="1" dirty="0">
                <a:solidFill>
                  <a:schemeClr val="tx1"/>
                </a:solidFill>
              </a:rPr>
            </a:br>
            <a:r>
              <a:rPr lang="ru-RU" sz="2000" i="1" dirty="0" err="1">
                <a:solidFill>
                  <a:schemeClr val="tx1"/>
                </a:solidFill>
              </a:rPr>
              <a:t>Окрім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роботи</a:t>
            </a:r>
            <a:r>
              <a:rPr lang="ru-RU" sz="2000" i="1" dirty="0">
                <a:solidFill>
                  <a:schemeClr val="tx1"/>
                </a:solidFill>
              </a:rPr>
              <a:t> на </a:t>
            </a:r>
            <a:r>
              <a:rPr lang="ru-RU" sz="2000" i="1" dirty="0" err="1">
                <a:solidFill>
                  <a:schemeClr val="tx1"/>
                </a:solidFill>
              </a:rPr>
              <a:t>телебаченні</a:t>
            </a:r>
            <a:r>
              <a:rPr lang="ru-RU" sz="2000" i="1" dirty="0">
                <a:solidFill>
                  <a:schemeClr val="tx1"/>
                </a:solidFill>
              </a:rPr>
              <a:t>, </a:t>
            </a:r>
            <a:r>
              <a:rPr lang="ru-RU" sz="2000" i="1" dirty="0" err="1">
                <a:solidFill>
                  <a:schemeClr val="tx1"/>
                </a:solidFill>
              </a:rPr>
              <a:t>Х'ю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Лорі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опублікував</a:t>
            </a:r>
            <a:r>
              <a:rPr lang="ru-RU" sz="2000" i="1" dirty="0">
                <a:solidFill>
                  <a:schemeClr val="tx1"/>
                </a:solidFill>
              </a:rPr>
              <a:t> книгу «</a:t>
            </a:r>
            <a:r>
              <a:rPr lang="ru-RU" sz="2000" i="1" dirty="0" err="1">
                <a:solidFill>
                  <a:schemeClr val="tx1"/>
                </a:solidFill>
              </a:rPr>
              <a:t>Торговець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зброєю</a:t>
            </a:r>
            <a:r>
              <a:rPr lang="ru-RU" sz="2000" i="1" dirty="0">
                <a:solidFill>
                  <a:schemeClr val="tx1"/>
                </a:solidFill>
              </a:rPr>
              <a:t>», яка </a:t>
            </a:r>
            <a:r>
              <a:rPr lang="ru-RU" sz="2000" i="1" dirty="0" err="1">
                <a:solidFill>
                  <a:schemeClr val="tx1"/>
                </a:solidFill>
              </a:rPr>
              <a:t>вже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була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адаптована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під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сценарій</a:t>
            </a:r>
            <a:r>
              <a:rPr lang="ru-RU" sz="2000" i="1" dirty="0">
                <a:solidFill>
                  <a:schemeClr val="tx1"/>
                </a:solidFill>
              </a:rPr>
              <a:t>; </a:t>
            </a:r>
            <a:r>
              <a:rPr lang="ru-RU" sz="2000" i="1" dirty="0" err="1">
                <a:solidFill>
                  <a:schemeClr val="tx1"/>
                </a:solidFill>
              </a:rPr>
              <a:t>ще</a:t>
            </a:r>
            <a:r>
              <a:rPr lang="ru-RU" sz="2000" i="1" dirty="0">
                <a:solidFill>
                  <a:schemeClr val="tx1"/>
                </a:solidFill>
              </a:rPr>
              <a:t> одна книга («</a:t>
            </a:r>
            <a:r>
              <a:rPr lang="ru-RU" sz="2000" i="1" dirty="0" err="1">
                <a:solidFill>
                  <a:schemeClr val="tx1"/>
                </a:solidFill>
              </a:rPr>
              <a:t>Паперовий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воїн</a:t>
            </a:r>
            <a:r>
              <a:rPr lang="ru-RU" sz="2000" i="1" dirty="0">
                <a:solidFill>
                  <a:schemeClr val="tx1"/>
                </a:solidFill>
              </a:rPr>
              <a:t>») </a:t>
            </a:r>
            <a:r>
              <a:rPr lang="ru-RU" sz="2000" i="1" dirty="0" err="1">
                <a:solidFill>
                  <a:schemeClr val="tx1"/>
                </a:solidFill>
              </a:rPr>
              <a:t>знаходиться</a:t>
            </a:r>
            <a:r>
              <a:rPr lang="ru-RU" sz="2000" i="1" dirty="0">
                <a:solidFill>
                  <a:schemeClr val="tx1"/>
                </a:solidFill>
              </a:rPr>
              <a:t> в </a:t>
            </a:r>
            <a:r>
              <a:rPr lang="ru-RU" sz="2000" i="1" dirty="0" err="1">
                <a:solidFill>
                  <a:schemeClr val="tx1"/>
                </a:solidFill>
              </a:rPr>
              <a:t>процесі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написання</a:t>
            </a:r>
            <a:r>
              <a:rPr lang="ru-RU" sz="2000" i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296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1253">
              <a:schemeClr val="accent1">
                <a:lumMod val="40000"/>
                <a:lumOff val="60000"/>
              </a:schemeClr>
            </a:gs>
            <a:gs pos="0">
              <a:schemeClr val="tx2">
                <a:lumMod val="25000"/>
              </a:schemeClr>
            </a:gs>
            <a:gs pos="37074">
              <a:srgbClr val="139BE3"/>
            </a:gs>
            <a:gs pos="33000">
              <a:schemeClr val="bg2">
                <a:lumMod val="60000"/>
                <a:lumOff val="40000"/>
              </a:schemeClr>
            </a:gs>
            <a:gs pos="75000">
              <a:schemeClr val="bg2">
                <a:lumMod val="75000"/>
              </a:schemeClr>
            </a:gs>
            <a:gs pos="100000">
              <a:schemeClr val="accent1">
                <a:lumMod val="5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4" r="3464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35696" y="476672"/>
            <a:ext cx="5486400" cy="1152128"/>
          </a:xfrm>
        </p:spPr>
        <p:txBody>
          <a:bodyPr>
            <a:normAutofit/>
          </a:bodyPr>
          <a:lstStyle/>
          <a:p>
            <a:r>
              <a:rPr lang="ru-RU" sz="2000" dirty="0"/>
              <a:t>У </a:t>
            </a:r>
            <a:r>
              <a:rPr lang="ru-RU" sz="2000" dirty="0" err="1"/>
              <a:t>Голлівуді</a:t>
            </a:r>
            <a:r>
              <a:rPr lang="ru-RU" sz="2000" dirty="0"/>
              <a:t> </a:t>
            </a:r>
            <a:r>
              <a:rPr lang="ru-RU" sz="2000" dirty="0" err="1"/>
              <a:t>Х'ю</a:t>
            </a:r>
            <a:r>
              <a:rPr lang="ru-RU" sz="2000" dirty="0"/>
              <a:t> </a:t>
            </a:r>
            <a:r>
              <a:rPr lang="ru-RU" sz="2000" dirty="0" err="1"/>
              <a:t>Лорі</a:t>
            </a:r>
            <a:r>
              <a:rPr lang="ru-RU" sz="2000" dirty="0"/>
              <a:t> </a:t>
            </a:r>
            <a:r>
              <a:rPr lang="ru-RU" sz="2000" dirty="0" err="1"/>
              <a:t>відомий</a:t>
            </a:r>
            <a:r>
              <a:rPr lang="ru-RU" sz="2000" dirty="0"/>
              <a:t> по ролях в таких </a:t>
            </a:r>
            <a:r>
              <a:rPr lang="ru-RU" sz="2000" dirty="0" err="1"/>
              <a:t>фільмах</a:t>
            </a:r>
            <a:r>
              <a:rPr lang="ru-RU" sz="2000" dirty="0"/>
              <a:t>, як «101 </a:t>
            </a:r>
            <a:r>
              <a:rPr lang="ru-RU" sz="2000" dirty="0" err="1"/>
              <a:t>далматинець</a:t>
            </a:r>
            <a:r>
              <a:rPr lang="ru-RU" sz="2000" dirty="0"/>
              <a:t>» і «Стюарт </a:t>
            </a:r>
            <a:r>
              <a:rPr lang="ru-RU" sz="2000" dirty="0" err="1"/>
              <a:t>Літтл</a:t>
            </a:r>
            <a:r>
              <a:rPr lang="ru-RU" sz="2000" dirty="0"/>
              <a:t> 1–3».</a:t>
            </a:r>
          </a:p>
        </p:txBody>
      </p:sp>
    </p:spTree>
    <p:extLst>
      <p:ext uri="{BB962C8B-B14F-4D97-AF65-F5344CB8AC3E}">
        <p14:creationId xmlns:p14="http://schemas.microsoft.com/office/powerpoint/2010/main" val="401979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253">
              <a:schemeClr val="accent1">
                <a:lumMod val="75000"/>
              </a:schemeClr>
            </a:gs>
            <a:gs pos="0">
              <a:schemeClr val="tx2">
                <a:lumMod val="25000"/>
              </a:schemeClr>
            </a:gs>
            <a:gs pos="37074">
              <a:srgbClr val="139BE3"/>
            </a:gs>
            <a:gs pos="33000">
              <a:schemeClr val="accent1">
                <a:lumMod val="60000"/>
                <a:lumOff val="40000"/>
              </a:schemeClr>
            </a:gs>
            <a:gs pos="75000">
              <a:schemeClr val="bg2">
                <a:lumMod val="75000"/>
              </a:schemeClr>
            </a:gs>
            <a:gs pos="100000">
              <a:schemeClr val="accent1">
                <a:lumMod val="50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2" b="1852"/>
          <a:stretch>
            <a:fillRect/>
          </a:stretch>
        </p:blipFill>
        <p:spPr>
          <a:xfrm>
            <a:off x="1907704" y="2564904"/>
            <a:ext cx="5486400" cy="39624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63688" y="620688"/>
            <a:ext cx="5486400" cy="1440160"/>
          </a:xfrm>
        </p:spPr>
        <p:txBody>
          <a:bodyPr>
            <a:noAutofit/>
          </a:bodyPr>
          <a:lstStyle/>
          <a:p>
            <a:r>
              <a:rPr lang="ru-RU" sz="1800" dirty="0"/>
              <a:t>З 2004 року </a:t>
            </a:r>
            <a:r>
              <a:rPr lang="ru-RU" sz="1800" dirty="0" err="1"/>
              <a:t>Х'ю</a:t>
            </a:r>
            <a:r>
              <a:rPr lang="ru-RU" sz="1800" dirty="0"/>
              <a:t> </a:t>
            </a:r>
            <a:r>
              <a:rPr lang="ru-RU" sz="1800" dirty="0" err="1"/>
              <a:t>Лорі</a:t>
            </a:r>
            <a:r>
              <a:rPr lang="ru-RU" sz="1800" dirty="0"/>
              <a:t> </a:t>
            </a:r>
            <a:r>
              <a:rPr lang="ru-RU" sz="1800" dirty="0" err="1"/>
              <a:t>грає</a:t>
            </a:r>
            <a:r>
              <a:rPr lang="ru-RU" sz="1800" dirty="0"/>
              <a:t> </a:t>
            </a:r>
            <a:r>
              <a:rPr lang="ru-RU" sz="1800" dirty="0" err="1"/>
              <a:t>ексцентричного</a:t>
            </a:r>
            <a:r>
              <a:rPr lang="ru-RU" sz="1800" dirty="0"/>
              <a:t> доктора </a:t>
            </a:r>
            <a:r>
              <a:rPr lang="ru-RU" sz="1800" dirty="0" err="1"/>
              <a:t>Грегорі</a:t>
            </a:r>
            <a:r>
              <a:rPr lang="ru-RU" sz="1800" dirty="0"/>
              <a:t> Хауса в </a:t>
            </a:r>
            <a:r>
              <a:rPr lang="ru-RU" sz="1800" dirty="0" err="1"/>
              <a:t>однойменному</a:t>
            </a:r>
            <a:r>
              <a:rPr lang="ru-RU" sz="1800" dirty="0"/>
              <a:t> </a:t>
            </a:r>
            <a:r>
              <a:rPr lang="ru-RU" sz="1800" dirty="0" err="1"/>
              <a:t>серіалі</a:t>
            </a:r>
            <a:r>
              <a:rPr lang="ru-RU" sz="1800" dirty="0"/>
              <a:t> </a:t>
            </a:r>
            <a:r>
              <a:rPr lang="ru-RU" sz="1800" dirty="0" err="1"/>
              <a:t>House</a:t>
            </a:r>
            <a:r>
              <a:rPr lang="ru-RU" sz="1800" dirty="0"/>
              <a:t>, M.D., за роль </a:t>
            </a:r>
            <a:r>
              <a:rPr lang="ru-RU" sz="1800" dirty="0" err="1"/>
              <a:t>якого</a:t>
            </a:r>
            <a:r>
              <a:rPr lang="ru-RU" sz="1800" dirty="0"/>
              <a:t> </a:t>
            </a:r>
            <a:r>
              <a:rPr lang="ru-RU" sz="1800" dirty="0" err="1"/>
              <a:t>він</a:t>
            </a:r>
            <a:r>
              <a:rPr lang="ru-RU" sz="1800" dirty="0"/>
              <a:t> </a:t>
            </a:r>
            <a:r>
              <a:rPr lang="ru-RU" sz="1800" dirty="0" err="1"/>
              <a:t>отримав</a:t>
            </a:r>
            <a:r>
              <a:rPr lang="ru-RU" sz="1800" dirty="0"/>
              <a:t> </a:t>
            </a:r>
            <a:r>
              <a:rPr lang="ru-RU" sz="1800" dirty="0" err="1"/>
              <a:t>дві</a:t>
            </a:r>
            <a:r>
              <a:rPr lang="ru-RU" sz="1800" dirty="0"/>
              <a:t> нагороди «</a:t>
            </a:r>
            <a:r>
              <a:rPr lang="ru-RU" sz="1800" dirty="0" err="1"/>
              <a:t>Золотий</a:t>
            </a:r>
            <a:r>
              <a:rPr lang="ru-RU" sz="1800" dirty="0"/>
              <a:t> Глобус» і </a:t>
            </a:r>
            <a:r>
              <a:rPr lang="ru-RU" sz="1800" dirty="0" err="1"/>
              <a:t>був</a:t>
            </a:r>
            <a:r>
              <a:rPr lang="ru-RU" sz="1800" dirty="0"/>
              <a:t> </a:t>
            </a:r>
            <a:r>
              <a:rPr lang="ru-RU" sz="1800" dirty="0" err="1"/>
              <a:t>номінований</a:t>
            </a:r>
            <a:r>
              <a:rPr lang="ru-RU" sz="1800" dirty="0"/>
              <a:t> на </a:t>
            </a:r>
            <a:r>
              <a:rPr lang="ru-RU" sz="1800" dirty="0" err="1"/>
              <a:t>Емі</a:t>
            </a:r>
            <a:r>
              <a:rPr lang="ru-RU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047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5000"/>
              </a:schemeClr>
            </a:gs>
            <a:gs pos="37074">
              <a:srgbClr val="139BE3"/>
            </a:gs>
            <a:gs pos="33000">
              <a:schemeClr val="bg2">
                <a:lumMod val="60000"/>
                <a:lumOff val="40000"/>
              </a:schemeClr>
            </a:gs>
            <a:gs pos="75000">
              <a:schemeClr val="bg2">
                <a:lumMod val="60000"/>
                <a:lumOff val="40000"/>
              </a:schemeClr>
            </a:gs>
            <a:gs pos="100000">
              <a:schemeClr val="accent1">
                <a:lumMod val="5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i="1" dirty="0" err="1">
                <a:solidFill>
                  <a:schemeClr val="tx1"/>
                </a:solidFill>
              </a:rPr>
              <a:t>Фільмографія</a:t>
            </a:r>
            <a:endParaRPr lang="ru-RU" sz="2400" i="1" dirty="0">
              <a:solidFill>
                <a:schemeClr val="tx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1560" y="1268760"/>
            <a:ext cx="7560840" cy="5112568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err="1"/>
              <a:t>Повстання</a:t>
            </a:r>
            <a:r>
              <a:rPr lang="ru-RU" dirty="0"/>
              <a:t> </a:t>
            </a:r>
            <a:r>
              <a:rPr lang="ru-RU" dirty="0" err="1"/>
              <a:t>вухастих</a:t>
            </a:r>
            <a:r>
              <a:rPr lang="ru-RU" dirty="0"/>
              <a:t> (</a:t>
            </a:r>
            <a:r>
              <a:rPr lang="ru-RU" dirty="0" err="1"/>
              <a:t>мультфільм</a:t>
            </a:r>
            <a:r>
              <a:rPr lang="ru-RU" dirty="0"/>
              <a:t>) — 2011</a:t>
            </a:r>
          </a:p>
          <a:p>
            <a:pPr algn="l"/>
            <a:r>
              <a:rPr lang="en-US" dirty="0"/>
              <a:t>Oranges (2011) — </a:t>
            </a:r>
            <a:r>
              <a:rPr lang="ru-RU" dirty="0"/>
              <a:t>у </a:t>
            </a:r>
            <a:r>
              <a:rPr lang="ru-RU" dirty="0" err="1"/>
              <a:t>ролі</a:t>
            </a:r>
            <a:r>
              <a:rPr lang="ru-RU" dirty="0"/>
              <a:t> </a:t>
            </a:r>
            <a:r>
              <a:rPr lang="ru-RU" dirty="0" err="1"/>
              <a:t>Девіда</a:t>
            </a:r>
            <a:r>
              <a:rPr lang="ru-RU" dirty="0"/>
              <a:t> (батька)</a:t>
            </a:r>
          </a:p>
          <a:p>
            <a:pPr algn="l"/>
            <a:r>
              <a:rPr lang="ru-RU" dirty="0" err="1"/>
              <a:t>Монстри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чужих (2009) — </a:t>
            </a:r>
            <a:r>
              <a:rPr lang="en-US" dirty="0"/>
              <a:t>Dr. Cockroach Ph.D., </a:t>
            </a:r>
            <a:r>
              <a:rPr lang="ru-RU" dirty="0"/>
              <a:t>озвучка</a:t>
            </a:r>
          </a:p>
          <a:p>
            <a:pPr algn="l"/>
            <a:r>
              <a:rPr lang="en-US" dirty="0"/>
              <a:t>Street Kings (2008) — Captain James Biggs</a:t>
            </a:r>
          </a:p>
          <a:p>
            <a:pPr algn="l"/>
            <a:r>
              <a:rPr lang="ru-RU" dirty="0"/>
              <a:t>Доктор Хаус (2004—2012) — </a:t>
            </a:r>
            <a:r>
              <a:rPr lang="en-US" dirty="0"/>
              <a:t>Dr. Gregory House</a:t>
            </a:r>
          </a:p>
          <a:p>
            <a:pPr algn="l"/>
            <a:r>
              <a:rPr lang="en-US" dirty="0"/>
              <a:t>The Big Empty (2005) - Doctor #5</a:t>
            </a:r>
          </a:p>
          <a:p>
            <a:pPr algn="l"/>
            <a:r>
              <a:rPr lang="ru-RU" dirty="0"/>
              <a:t>Стюард </a:t>
            </a:r>
            <a:r>
              <a:rPr lang="ru-RU" dirty="0" err="1"/>
              <a:t>Літл</a:t>
            </a:r>
            <a:r>
              <a:rPr lang="ru-RU" dirty="0"/>
              <a:t> 3: </a:t>
            </a:r>
            <a:r>
              <a:rPr lang="ru-RU" dirty="0" err="1"/>
              <a:t>Поклик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 (2005) — голос </a:t>
            </a:r>
            <a:r>
              <a:rPr lang="ru-RU" dirty="0" err="1"/>
              <a:t>Містера</a:t>
            </a:r>
            <a:r>
              <a:rPr lang="ru-RU" dirty="0"/>
              <a:t> </a:t>
            </a:r>
            <a:r>
              <a:rPr lang="ru-RU" dirty="0" err="1"/>
              <a:t>Фредеріка</a:t>
            </a:r>
            <a:r>
              <a:rPr lang="ru-RU" dirty="0"/>
              <a:t> </a:t>
            </a:r>
            <a:r>
              <a:rPr lang="ru-RU" dirty="0" err="1"/>
              <a:t>Літла</a:t>
            </a:r>
            <a:endParaRPr lang="ru-RU" dirty="0"/>
          </a:p>
          <a:p>
            <a:pPr algn="l"/>
            <a:r>
              <a:rPr lang="ru-RU" dirty="0" err="1"/>
              <a:t>Веліант</a:t>
            </a:r>
            <a:r>
              <a:rPr lang="ru-RU" dirty="0"/>
              <a:t>: </a:t>
            </a:r>
            <a:r>
              <a:rPr lang="ru-RU" dirty="0" err="1"/>
              <a:t>Пернатий</a:t>
            </a:r>
            <a:r>
              <a:rPr lang="ru-RU" dirty="0"/>
              <a:t> спецназ (2005) — голос </a:t>
            </a:r>
            <a:r>
              <a:rPr lang="ru-RU" dirty="0" err="1"/>
              <a:t>Гатсі</a:t>
            </a:r>
            <a:endParaRPr lang="ru-RU" dirty="0"/>
          </a:p>
          <a:p>
            <a:pPr algn="l"/>
            <a:r>
              <a:rPr lang="en-US" dirty="0"/>
              <a:t>The Tale of Jack Frost (2004) (TV) voice of Narrator</a:t>
            </a:r>
          </a:p>
          <a:p>
            <a:pPr algn="l"/>
            <a:r>
              <a:rPr lang="en-US" dirty="0"/>
              <a:t>Flight of the Phoenix (2004) - Ian</a:t>
            </a:r>
          </a:p>
          <a:p>
            <a:pPr algn="l"/>
            <a:r>
              <a:rPr lang="en-US" dirty="0"/>
              <a:t>The Young </a:t>
            </a:r>
            <a:r>
              <a:rPr lang="en-US" dirty="0" err="1"/>
              <a:t>Visiters</a:t>
            </a:r>
            <a:r>
              <a:rPr lang="en-US" dirty="0"/>
              <a:t> (2003) (TV) - Lord Bernard Clark</a:t>
            </a:r>
          </a:p>
          <a:p>
            <a:pPr algn="l"/>
            <a:r>
              <a:rPr lang="en-US" dirty="0"/>
              <a:t>Fortysomething - Paul Slippery (3 episodes, 2003)</a:t>
            </a:r>
          </a:p>
          <a:p>
            <a:pPr algn="l"/>
            <a:r>
              <a:rPr lang="ru-RU" dirty="0"/>
              <a:t>Стюард </a:t>
            </a:r>
            <a:r>
              <a:rPr lang="ru-RU" dirty="0" err="1"/>
              <a:t>Літл</a:t>
            </a:r>
            <a:r>
              <a:rPr lang="ru-RU" dirty="0"/>
              <a:t> (2003) </a:t>
            </a:r>
            <a:r>
              <a:rPr lang="en-US" dirty="0"/>
              <a:t>TV Series - Mr. Fredrick Little (unknown episodes)</a:t>
            </a:r>
          </a:p>
          <a:p>
            <a:pPr algn="l"/>
            <a:r>
              <a:rPr lang="en-US" dirty="0"/>
              <a:t>Lost in the Snow (2002) (V) voice of Teddy</a:t>
            </a:r>
          </a:p>
          <a:p>
            <a:pPr algn="l"/>
            <a:r>
              <a:rPr lang="en-US" dirty="0"/>
              <a:t>Stuart Little 2 (2002) - Mr. Frederick Little</a:t>
            </a:r>
          </a:p>
          <a:p>
            <a:pPr algn="l"/>
            <a:r>
              <a:rPr lang="en-US" dirty="0"/>
              <a:t>Spooks - </a:t>
            </a:r>
            <a:r>
              <a:rPr lang="en-US" dirty="0" err="1"/>
              <a:t>Jools</a:t>
            </a:r>
            <a:r>
              <a:rPr lang="en-US" dirty="0"/>
              <a:t> </a:t>
            </a:r>
            <a:r>
              <a:rPr lang="en-US" dirty="0" err="1"/>
              <a:t>Siviter</a:t>
            </a:r>
            <a:r>
              <a:rPr lang="en-US" dirty="0"/>
              <a:t> (2002)</a:t>
            </a:r>
          </a:p>
          <a:p>
            <a:pPr algn="l"/>
            <a:r>
              <a:rPr lang="en-US" dirty="0" err="1"/>
              <a:t>Dragans</a:t>
            </a:r>
            <a:r>
              <a:rPr lang="en-US" dirty="0"/>
              <a:t> of New York (2002) (TV)</a:t>
            </a:r>
          </a:p>
          <a:p>
            <a:pPr algn="l"/>
            <a:r>
              <a:rPr lang="en-US" dirty="0"/>
              <a:t>Second Star to the Left (2001) (TV) voice of Archie the Bunny</a:t>
            </a:r>
          </a:p>
          <a:p>
            <a:pPr algn="l"/>
            <a:r>
              <a:rPr lang="en-US" dirty="0"/>
              <a:t>Family Guy - Nigel </a:t>
            </a:r>
            <a:r>
              <a:rPr lang="en-US" dirty="0" err="1"/>
              <a:t>Pinchley</a:t>
            </a:r>
            <a:r>
              <a:rPr lang="en-US" dirty="0"/>
              <a:t> (2001)</a:t>
            </a:r>
          </a:p>
          <a:p>
            <a:pPr algn="l"/>
            <a:r>
              <a:rPr lang="en-US" dirty="0" err="1"/>
              <a:t>Chica</a:t>
            </a:r>
            <a:r>
              <a:rPr lang="en-US" dirty="0"/>
              <a:t> de Rio (2001) - Raymond</a:t>
            </a:r>
          </a:p>
          <a:p>
            <a:pPr algn="l"/>
            <a:r>
              <a:rPr lang="en-US" dirty="0"/>
              <a:t>The Piano Tuner (2001) - Charles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551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6048672"/>
          </a:xfrm>
        </p:spPr>
        <p:txBody>
          <a:bodyPr>
            <a:noAutofit/>
          </a:bodyPr>
          <a:lstStyle/>
          <a:p>
            <a:pPr algn="l"/>
            <a:r>
              <a:rPr lang="ru-RU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26 </a:t>
            </a:r>
            <a:r>
              <a:rPr lang="ru-RU" sz="1800" i="1" dirty="0" err="1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липня</a:t>
            </a:r>
            <a:r>
              <a:rPr lang="ru-RU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 2010 року стало </a:t>
            </a:r>
            <a:r>
              <a:rPr lang="ru-RU" sz="1800" i="1" dirty="0" err="1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відомо</a:t>
            </a:r>
            <a:r>
              <a:rPr lang="ru-RU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 про початок </a:t>
            </a:r>
            <a:r>
              <a:rPr lang="ru-RU" sz="1800" i="1" dirty="0" err="1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запису</a:t>
            </a:r>
            <a:r>
              <a:rPr lang="ru-RU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1800" i="1" dirty="0" err="1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Х'ю</a:t>
            </a:r>
            <a:r>
              <a:rPr lang="ru-RU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1800" i="1" dirty="0" err="1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Лорі</a:t>
            </a:r>
            <a:r>
              <a:rPr lang="ru-RU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1800" i="1" dirty="0" err="1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музичного</a:t>
            </a:r>
            <a:r>
              <a:rPr lang="ru-RU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 альбому в </a:t>
            </a:r>
            <a:r>
              <a:rPr lang="ru-RU" sz="1800" i="1" dirty="0" err="1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жанрі</a:t>
            </a:r>
            <a:r>
              <a:rPr lang="ru-RU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1800" i="1" dirty="0" err="1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Орлеанського</a:t>
            </a:r>
            <a:r>
              <a:rPr lang="ru-RU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 блюзу. </a:t>
            </a:r>
            <a:r>
              <a:rPr lang="ru-RU" sz="1800" i="1" dirty="0" err="1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Було</a:t>
            </a:r>
            <a:r>
              <a:rPr lang="ru-RU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1800" i="1" dirty="0" err="1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підписано</a:t>
            </a:r>
            <a:r>
              <a:rPr lang="ru-RU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1800" i="1" dirty="0" err="1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договір</a:t>
            </a:r>
            <a:r>
              <a:rPr lang="ru-RU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1800" i="1" dirty="0" err="1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із</a:t>
            </a:r>
            <a:r>
              <a:rPr lang="ru-RU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1800" i="1" dirty="0" err="1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медіа-гігантом</a:t>
            </a:r>
            <a:r>
              <a:rPr lang="ru-RU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Warner Music. </a:t>
            </a:r>
            <a:r>
              <a:rPr lang="ru-RU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Альбом </a:t>
            </a:r>
            <a: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Let Them Talk </a:t>
            </a:r>
            <a:r>
              <a:rPr lang="ru-RU" sz="1800" i="1" dirty="0" err="1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вийшов</a:t>
            </a:r>
            <a:r>
              <a:rPr lang="ru-RU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 на </a:t>
            </a:r>
            <a:r>
              <a:rPr lang="ru-RU" sz="1800" i="1" dirty="0" err="1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восени</a:t>
            </a:r>
            <a:r>
              <a:rPr lang="ru-RU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 2010 року, </a:t>
            </a:r>
            <a:r>
              <a:rPr lang="ru-RU" sz="1800" i="1" dirty="0" err="1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він</a:t>
            </a:r>
            <a:r>
              <a:rPr lang="ru-RU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1800" i="1" dirty="0" err="1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містить</a:t>
            </a:r>
            <a:r>
              <a:rPr lang="ru-RU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 15 </a:t>
            </a:r>
            <a:r>
              <a:rPr lang="ru-RU" sz="1800" i="1" dirty="0" err="1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записів</a:t>
            </a:r>
            <a:r>
              <a:rPr lang="ru-RU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. На 20 </a:t>
            </a:r>
            <a:r>
              <a:rPr lang="ru-RU" sz="1800" i="1" dirty="0" err="1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червня</a:t>
            </a:r>
            <a:r>
              <a:rPr lang="ru-RU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 2012 </a:t>
            </a:r>
            <a:r>
              <a:rPr lang="ru-RU" sz="1800" i="1" dirty="0" err="1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запланований</a:t>
            </a:r>
            <a:r>
              <a:rPr lang="ru-RU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 концерт </a:t>
            </a:r>
            <a:r>
              <a:rPr lang="ru-RU" sz="1800" i="1" dirty="0" err="1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Х'ю</a:t>
            </a:r>
            <a:r>
              <a:rPr lang="ru-RU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1800" i="1" dirty="0" err="1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Лорі</a:t>
            </a:r>
            <a:r>
              <a:rPr lang="ru-RU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1800" i="1" dirty="0" err="1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зі</a:t>
            </a:r>
            <a:r>
              <a:rPr lang="ru-RU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1800" i="1" dirty="0" err="1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своєю</a:t>
            </a:r>
            <a:r>
              <a:rPr lang="ru-RU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1800" i="1" dirty="0" err="1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групою</a:t>
            </a:r>
            <a:r>
              <a:rPr lang="ru-RU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 в </a:t>
            </a:r>
            <a:r>
              <a:rPr lang="ru-RU" sz="1800" i="1" dirty="0" err="1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Києві</a:t>
            </a:r>
            <a:r>
              <a:rPr lang="ru-RU" sz="18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.</a:t>
            </a:r>
            <a:br>
              <a:rPr lang="ru-RU" sz="18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</a:br>
            <a:r>
              <a:rPr lang="ru-RU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/>
            </a:r>
            <a:br>
              <a:rPr lang="ru-RU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</a:br>
            <a:r>
              <a:rPr lang="ru-RU" sz="1800" i="1" dirty="0" err="1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Перелік</a:t>
            </a:r>
            <a:r>
              <a:rPr lang="ru-RU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1800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треків</a:t>
            </a:r>
            <a:r>
              <a:rPr lang="ru-RU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/>
            </a:r>
            <a:br>
              <a:rPr lang="ru-RU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</a:br>
            <a: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Hugh Laurie - St James Infirmary </a:t>
            </a:r>
            <a:b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</a:br>
            <a: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Hugh Laurie - You Don't Know My </a:t>
            </a:r>
            <a:r>
              <a:rPr lang="en-US" sz="18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Mind</a:t>
            </a:r>
            <a: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/>
            </a:r>
            <a:b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</a:br>
            <a: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Hugh Laurie - Six Feet </a:t>
            </a:r>
            <a:r>
              <a:rPr lang="en-US" sz="18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Cold</a:t>
            </a:r>
            <a: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/>
            </a:r>
            <a:b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</a:br>
            <a: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Hugh Laurie - Buddy Bolden's </a:t>
            </a:r>
            <a:r>
              <a:rPr lang="en-US" sz="18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Blues</a:t>
            </a:r>
            <a: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/>
            </a:r>
            <a:b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</a:br>
            <a: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Hugh Laurie - Battle of </a:t>
            </a:r>
            <a:r>
              <a:rPr lang="en-US" sz="18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Jericho</a:t>
            </a:r>
            <a: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/>
            </a:r>
            <a:b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</a:br>
            <a: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Hugh Laurie - After You've </a:t>
            </a:r>
            <a:r>
              <a:rPr lang="en-US" sz="18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Gone</a:t>
            </a:r>
            <a: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/>
            </a:r>
            <a:b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</a:br>
            <a: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Hugh Laurie - </a:t>
            </a:r>
            <a:r>
              <a:rPr lang="en-US" sz="1800" i="1" dirty="0" err="1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Swanee</a:t>
            </a:r>
            <a: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en-US" sz="18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River</a:t>
            </a:r>
            <a: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/>
            </a:r>
            <a:b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</a:br>
            <a: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Hugh Laurie - The Whale Has Swallowed </a:t>
            </a:r>
            <a:r>
              <a:rPr lang="en-US" sz="18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Me</a:t>
            </a:r>
            <a: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/>
            </a:r>
            <a:b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</a:br>
            <a: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Hugh Laurie - John </a:t>
            </a:r>
            <a:r>
              <a:rPr lang="en-US" sz="18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Henry</a:t>
            </a:r>
            <a: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/>
            </a:r>
            <a:b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</a:br>
            <a: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Hugh Laurie - Police Dog </a:t>
            </a:r>
            <a:r>
              <a:rPr lang="en-US" sz="18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Blues</a:t>
            </a:r>
            <a: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/>
            </a:r>
            <a:b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</a:br>
            <a: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Hugh Laurie - </a:t>
            </a:r>
            <a:r>
              <a:rPr lang="en-US" sz="1800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Tipitina</a:t>
            </a:r>
            <a: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/>
            </a:r>
            <a:b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</a:br>
            <a: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Hugh Laurie - </a:t>
            </a:r>
            <a:r>
              <a:rPr lang="en-US" sz="1800" i="1" dirty="0" err="1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Winin</a:t>
            </a:r>
            <a: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' Boy </a:t>
            </a:r>
            <a:r>
              <a:rPr lang="en-US" sz="18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Blues</a:t>
            </a:r>
            <a: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/>
            </a:r>
            <a:b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</a:br>
            <a: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Hugh Laurie - They're Red Hot </a:t>
            </a:r>
            <a:r>
              <a:rPr lang="en-US" sz="18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Hugh </a:t>
            </a:r>
            <a: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Laurie - Baby Please Make a </a:t>
            </a:r>
            <a:r>
              <a:rPr lang="en-US" sz="18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Change</a:t>
            </a:r>
            <a: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/>
            </a:r>
            <a:b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</a:br>
            <a:r>
              <a:rPr lang="en-US" sz="1800" i="1" dirty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Hugh Laurie - Let Them </a:t>
            </a:r>
            <a:r>
              <a:rPr lang="en-US" sz="18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/>
              </a:rPr>
              <a:t>Talk</a:t>
            </a:r>
            <a:endParaRPr lang="ru-RU" sz="1800" i="1" dirty="0">
              <a:solidFill>
                <a:schemeClr val="accent6">
                  <a:lumMod val="20000"/>
                  <a:lumOff val="8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4250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5000"/>
              </a:schemeClr>
            </a:gs>
            <a:gs pos="42000">
              <a:schemeClr val="tx2">
                <a:lumMod val="90000"/>
              </a:schemeClr>
            </a:gs>
            <a:gs pos="33000">
              <a:schemeClr val="bg2">
                <a:lumMod val="60000"/>
                <a:lumOff val="40000"/>
              </a:schemeClr>
            </a:gs>
            <a:gs pos="75000">
              <a:schemeClr val="bg2">
                <a:lumMod val="60000"/>
                <a:lumOff val="40000"/>
              </a:schemeClr>
            </a:gs>
            <a:gs pos="100000">
              <a:schemeClr val="accent1">
                <a:lumMod val="5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ru-RU" dirty="0"/>
              <a:t>	</a:t>
            </a:r>
            <a:br>
              <a:rPr lang="ru-RU" dirty="0"/>
            </a:br>
            <a:r>
              <a:rPr lang="ru-RU" dirty="0">
                <a:solidFill>
                  <a:schemeClr val="tx1"/>
                </a:solidFill>
              </a:rPr>
              <a:t>Доктор Хаус (сериал 2004-2012)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56710"/>
            <a:ext cx="2736304" cy="265241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106367"/>
            <a:ext cx="3445346" cy="259228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6818" y="3551743"/>
            <a:ext cx="2446830" cy="312949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661" y="1518696"/>
            <a:ext cx="5024417" cy="4585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0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111</TotalTime>
  <Words>730</Words>
  <Application>Microsoft Office PowerPoint</Application>
  <PresentationFormat>Экран (4:3)</PresentationFormat>
  <Paragraphs>44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Дже́ймс Х'ю Ке́лам Ло́рі</vt:lpstr>
      <vt:lpstr>Презентация PowerPoint</vt:lpstr>
      <vt:lpstr>Презентация PowerPoint</vt:lpstr>
      <vt:lpstr>Х'ю зробив дуже успішну кар'єру коміка на британському телебаченні. Разом з популярним комедійним актором Стівеном Фраєм він брав участь в культовому шоу «A Bit of Fry and Laurie», а також з'являвся в епізодичних ролях знаменитого комедійного серіалу «Blackadder», де він грав разом з Роуеном Аткінсоном. Але справжнє визнання критиків і національна любов прийшла до Х'ю Лорі після того, як він зіграв роль Вустера в серіалі «Дживс і Вустер», заснованому на творах П.Г.Вудхауза, в дуеті з Фраєм. Х'ю Лорі був режисером ряду телепередач і реклам, склав і записав величезну кількість пісень, друкувався в газеті London's The Daily Telegraph. Х'ю записав величезну кількість аудіо-книг. Окрім роботи на телебаченні, Х'ю Лорі опублікував книгу «Торговець зброєю», яка вже була адаптована під сценарій; ще одна книга («Паперовий воїн») знаходиться в процесі написання.</vt:lpstr>
      <vt:lpstr>Презентация PowerPoint</vt:lpstr>
      <vt:lpstr>Презентация PowerPoint</vt:lpstr>
      <vt:lpstr>Фільмографія</vt:lpstr>
      <vt:lpstr>26 липня 2010 року стало відомо про початок запису Х'ю Лорі музичного альбому в жанрі Орлеанського блюзу. Було підписано договір із медіа-гігантом Warner Music. Альбом Let Them Talk вийшов на восени 2010 року, він містить 15 записів. На 20 червня 2012 запланований концерт Х'ю Лорі зі своєю групою в Києві.  Перелік треків Hugh Laurie - St James Infirmary  Hugh Laurie - You Don't Know My Mind Hugh Laurie - Six Feet Cold Hugh Laurie - Buddy Bolden's Blues Hugh Laurie - Battle of Jericho Hugh Laurie - After You've Gone Hugh Laurie - Swanee River Hugh Laurie - The Whale Has Swallowed Me Hugh Laurie - John Henry Hugh Laurie - Police Dog Blues Hugh Laurie - Tipitina Hugh Laurie - Winin' Boy Blues Hugh Laurie - They're Red Hot Hugh Laurie - Baby Please Make a Change Hugh Laurie - Let Them Talk</vt:lpstr>
      <vt:lpstr>  Доктор Хаус (сериал 2004-2012)</vt:lpstr>
      <vt:lpstr>Сериал House, M.D. рассказывает о команде врачей, которые должны правильно поставить диагноз пациенту и спасти его. В принципе сериал представляет из себя вариацию схемы «врач как детектив», но в отличие от остальных сериалов, где врачи обследуют уже мертвого пациента, в House, M.D. больной находится еще в живых. </vt:lpstr>
      <vt:lpstr>Актеры сериала "Доктор Хауз"</vt:lpstr>
      <vt:lpstr>Цитаты Доктора Хауса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Дже́ймс Х'ю Ке́лам Ло́рі</dc:title>
  <dc:creator>D270</dc:creator>
  <cp:lastModifiedBy>D270</cp:lastModifiedBy>
  <cp:revision>13</cp:revision>
  <dcterms:created xsi:type="dcterms:W3CDTF">2012-10-21T20:40:21Z</dcterms:created>
  <dcterms:modified xsi:type="dcterms:W3CDTF">2012-10-21T22:31:56Z</dcterms:modified>
</cp:coreProperties>
</file>