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71" r:id="rId12"/>
    <p:sldId id="265" r:id="rId13"/>
    <p:sldId id="272" r:id="rId14"/>
    <p:sldId id="266" r:id="rId15"/>
    <p:sldId id="267" r:id="rId16"/>
    <p:sldId id="273" r:id="rId17"/>
    <p:sldId id="268" r:id="rId18"/>
    <p:sldId id="269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C208DCE-7FF5-4A70-B636-1138BA62961D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A365A9-AF26-4A64-9659-82FF1DCB90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458200" cy="1470025"/>
          </a:xfrm>
        </p:spPr>
        <p:txBody>
          <a:bodyPr>
            <a:noAutofit/>
          </a:bodyPr>
          <a:lstStyle/>
          <a:p>
            <a:r>
              <a:rPr lang="uk-UA" sz="5400" dirty="0" smtClean="0"/>
              <a:t>Головні офіси компаній </a:t>
            </a:r>
            <a:r>
              <a:rPr lang="en-US" sz="5400" dirty="0" smtClean="0"/>
              <a:t>Google, </a:t>
            </a:r>
            <a:r>
              <a:rPr lang="en-US" sz="5400" dirty="0" err="1" smtClean="0"/>
              <a:t>Yandex</a:t>
            </a:r>
            <a:r>
              <a:rPr lang="en-US" sz="5400" dirty="0" smtClean="0"/>
              <a:t>, Apple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ate1.com.ua/typo3temp/pics/2e3e7e3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97666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Pallotta</a:t>
            </a:r>
            <a:r>
              <a:rPr lang="en-US" b="1" dirty="0" smtClean="0"/>
              <a:t> </a:t>
            </a:r>
            <a:r>
              <a:rPr lang="en-US" b="1" dirty="0" err="1" smtClean="0"/>
              <a:t>TeamWorks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Якось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err="1" smtClean="0"/>
              <a:t>Pallotta</a:t>
            </a:r>
            <a:r>
              <a:rPr lang="en-US" dirty="0" smtClean="0"/>
              <a:t> </a:t>
            </a:r>
            <a:r>
              <a:rPr lang="en-US" dirty="0" err="1" smtClean="0"/>
              <a:t>TeamWorks</a:t>
            </a:r>
            <a:r>
              <a:rPr lang="en-US" dirty="0" smtClean="0"/>
              <a:t> </a:t>
            </a:r>
            <a:r>
              <a:rPr lang="ru-RU" dirty="0" err="1" smtClean="0"/>
              <a:t>знайшла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складські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дешевою </a:t>
            </a:r>
            <a:r>
              <a:rPr lang="ru-RU" dirty="0" err="1" smtClean="0"/>
              <a:t>орендою</a:t>
            </a:r>
            <a:r>
              <a:rPr lang="ru-RU" dirty="0" smtClean="0"/>
              <a:t>. Але </a:t>
            </a:r>
            <a:r>
              <a:rPr lang="ru-RU" dirty="0" err="1" smtClean="0"/>
              <a:t>порахувавши</a:t>
            </a:r>
            <a:r>
              <a:rPr lang="ru-RU" dirty="0" smtClean="0"/>
              <a:t>, у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обійдеться</a:t>
            </a:r>
            <a:r>
              <a:rPr lang="ru-RU" dirty="0" smtClean="0"/>
              <a:t> установка </a:t>
            </a:r>
            <a:r>
              <a:rPr lang="ru-RU" dirty="0" err="1" smtClean="0"/>
              <a:t>кондиціонерів</a:t>
            </a:r>
            <a:r>
              <a:rPr lang="ru-RU" dirty="0" smtClean="0"/>
              <a:t>, </a:t>
            </a:r>
            <a:r>
              <a:rPr lang="ru-RU" dirty="0" err="1" smtClean="0"/>
              <a:t>зажурилися</a:t>
            </a:r>
            <a:r>
              <a:rPr lang="ru-RU" dirty="0" smtClean="0"/>
              <a:t>: бюджет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занадто</a:t>
            </a:r>
            <a:r>
              <a:rPr lang="ru-RU" dirty="0" smtClean="0"/>
              <a:t> </a:t>
            </a:r>
            <a:r>
              <a:rPr lang="ru-RU" dirty="0" err="1" smtClean="0"/>
              <a:t>малим</a:t>
            </a:r>
            <a:r>
              <a:rPr lang="ru-RU" dirty="0" smtClean="0"/>
              <a:t>. І </a:t>
            </a:r>
            <a:r>
              <a:rPr lang="ru-RU" dirty="0" smtClean="0"/>
              <a:t>тут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en-US" dirty="0" smtClean="0"/>
              <a:t>Clive Wilkinson Architects,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багатим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</a:t>
            </a:r>
            <a:r>
              <a:rPr lang="ru-RU" dirty="0" err="1" smtClean="0"/>
              <a:t>переобладнання</a:t>
            </a:r>
            <a:r>
              <a:rPr lang="ru-RU" dirty="0" smtClean="0"/>
              <a:t> </a:t>
            </a:r>
            <a:r>
              <a:rPr lang="ru-RU" dirty="0" err="1" smtClean="0"/>
              <a:t>складських</a:t>
            </a:r>
            <a:r>
              <a:rPr lang="ru-RU" dirty="0" smtClean="0"/>
              <a:t> </a:t>
            </a:r>
            <a:r>
              <a:rPr lang="ru-RU" dirty="0" err="1" smtClean="0"/>
              <a:t>приміщень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офіси</a:t>
            </a:r>
            <a:r>
              <a:rPr lang="ru-RU" dirty="0" smtClean="0"/>
              <a:t>. Вони </a:t>
            </a:r>
            <a:r>
              <a:rPr lang="ru-RU" dirty="0" smtClean="0"/>
              <a:t>придумали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 smtClean="0"/>
              <a:t>контейнери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намети для </a:t>
            </a:r>
            <a:r>
              <a:rPr lang="ru-RU" dirty="0" err="1" smtClean="0"/>
              <a:t>створення</a:t>
            </a:r>
            <a:r>
              <a:rPr lang="ru-RU" dirty="0" smtClean="0"/>
              <a:t> "</a:t>
            </a:r>
            <a:r>
              <a:rPr lang="ru-RU" dirty="0" err="1" smtClean="0"/>
              <a:t>островів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"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smtClean="0"/>
              <a:t>складу.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автономним</a:t>
            </a:r>
            <a:r>
              <a:rPr lang="ru-RU" dirty="0" smtClean="0"/>
              <a:t> </a:t>
            </a:r>
            <a:r>
              <a:rPr lang="ru-RU" dirty="0" err="1" smtClean="0"/>
              <a:t>кондиціонуванням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для кожного </a:t>
            </a:r>
            <a:r>
              <a:rPr lang="ru-RU" dirty="0" err="1" smtClean="0"/>
              <a:t>відділу</a:t>
            </a:r>
            <a:r>
              <a:rPr lang="ru-RU" dirty="0" smtClean="0"/>
              <a:t> в рамках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офісний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 err="1" smtClean="0"/>
              <a:t>незвичайним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ate1.com.ua/typo3temp/pics/bfc3e152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09678" cy="322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www.rate1.com.ua/typo3temp/pics/bbcfa52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7032"/>
            <a:ext cx="4857750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en-US" b="1" dirty="0" err="1" smtClean="0"/>
              <a:t>Dropbox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65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Генії</a:t>
            </a:r>
            <a:r>
              <a:rPr lang="ru-RU" dirty="0" smtClean="0"/>
              <a:t> </a:t>
            </a:r>
            <a:r>
              <a:rPr lang="ru-RU" dirty="0" err="1" smtClean="0"/>
              <a:t>файлової</a:t>
            </a:r>
            <a:r>
              <a:rPr lang="ru-RU" dirty="0" smtClean="0"/>
              <a:t> </a:t>
            </a:r>
            <a:r>
              <a:rPr lang="ru-RU" dirty="0" err="1" smtClean="0"/>
              <a:t>синхронізації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 </a:t>
            </a:r>
            <a:r>
              <a:rPr lang="en-US" dirty="0" err="1" smtClean="0"/>
              <a:t>Dropbox</a:t>
            </a:r>
            <a:r>
              <a:rPr lang="en-US" dirty="0" smtClean="0"/>
              <a:t> </a:t>
            </a:r>
            <a:r>
              <a:rPr lang="ru-RU" dirty="0" err="1" smtClean="0"/>
              <a:t>переїхали</a:t>
            </a:r>
            <a:r>
              <a:rPr lang="ru-RU" dirty="0" smtClean="0"/>
              <a:t> в </a:t>
            </a:r>
            <a:r>
              <a:rPr lang="ru-RU" dirty="0" err="1" smtClean="0"/>
              <a:t>одне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захоплюючих</a:t>
            </a:r>
            <a:r>
              <a:rPr lang="ru-RU" dirty="0" smtClean="0"/>
              <a:t> </a:t>
            </a:r>
            <a:r>
              <a:rPr lang="ru-RU" dirty="0" err="1" smtClean="0"/>
              <a:t>офісних</a:t>
            </a:r>
            <a:r>
              <a:rPr lang="ru-RU" dirty="0" smtClean="0"/>
              <a:t> </a:t>
            </a:r>
            <a:r>
              <a:rPr lang="ru-RU" dirty="0" err="1" smtClean="0"/>
              <a:t>приміщень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 Сан-Франциско. 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 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зароблено</a:t>
            </a:r>
            <a:r>
              <a:rPr lang="ru-RU" dirty="0" smtClean="0"/>
              <a:t> у </a:t>
            </a:r>
            <a:r>
              <a:rPr lang="ru-RU" dirty="0" err="1" smtClean="0"/>
              <a:t>співпраці</a:t>
            </a:r>
            <a:r>
              <a:rPr lang="ru-RU" dirty="0" smtClean="0"/>
              <a:t> </a:t>
            </a:r>
            <a:r>
              <a:rPr lang="en-US" dirty="0" err="1" smtClean="0"/>
              <a:t>Geremia</a:t>
            </a:r>
            <a:r>
              <a:rPr lang="en-US" dirty="0" smtClean="0"/>
              <a:t> Design 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en-US" dirty="0" smtClean="0"/>
              <a:t>Boor Bridges Architecture. </a:t>
            </a:r>
            <a:r>
              <a:rPr lang="ru-RU" dirty="0" err="1" smtClean="0"/>
              <a:t>Офісні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 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гнучке</a:t>
            </a:r>
            <a:r>
              <a:rPr lang="ru-RU" dirty="0" smtClean="0"/>
              <a:t> </a:t>
            </a:r>
            <a:r>
              <a:rPr lang="ru-RU" dirty="0" err="1" smtClean="0"/>
              <a:t>середовище</a:t>
            </a:r>
            <a:r>
              <a:rPr lang="ru-RU" dirty="0" smtClean="0"/>
              <a:t> для </a:t>
            </a:r>
            <a:r>
              <a:rPr lang="ru-RU" dirty="0" err="1" smtClean="0"/>
              <a:t>швидкозростаючої</a:t>
            </a:r>
            <a:r>
              <a:rPr lang="ru-RU" dirty="0" smtClean="0"/>
              <a:t> 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algn="ctr">
              <a:buNone/>
            </a:pPr>
            <a:r>
              <a:rPr lang="en-US" b="1" dirty="0" err="1" smtClean="0"/>
              <a:t>Dropbox</a:t>
            </a:r>
            <a:endParaRPr lang="ru-RU" dirty="0"/>
          </a:p>
        </p:txBody>
      </p:sp>
      <p:pic>
        <p:nvPicPr>
          <p:cNvPr id="23554" name="Picture 2" descr="http://www.rate1.com.ua/typo3temp/pics/e049f17a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5917">
            <a:off x="113290" y="939624"/>
            <a:ext cx="4857750" cy="324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rate1.com.ua/typo3temp/pics/2693754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1695">
            <a:off x="4325991" y="2234105"/>
            <a:ext cx="4857750" cy="329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www.rate1.com.ua/typo3temp/pics/f99d5bb6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15173"/>
            <a:ext cx="4102174" cy="274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err="1" smtClean="0"/>
              <a:t>Facebook</a:t>
            </a:r>
            <a:endParaRPr lang="ru-RU" dirty="0"/>
          </a:p>
        </p:txBody>
      </p:sp>
      <p:pic>
        <p:nvPicPr>
          <p:cNvPr id="24578" name="Picture 2" descr="http://www.rate1.com.ua/typo3temp/pics/e39c5a3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8002">
            <a:off x="179512" y="908720"/>
            <a:ext cx="485775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rate1.com.ua/typo3temp/pics/2f3a664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535">
            <a:off x="4338974" y="1749263"/>
            <a:ext cx="485775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rate1.com.ua/typo3temp/pics/8a565b46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17354"/>
            <a:ext cx="4248472" cy="284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Urban Outfitters</a:t>
            </a:r>
            <a:r>
              <a:rPr lang="en-US" dirty="0" smtClean="0"/>
              <a:t> 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Збудованийв</a:t>
            </a:r>
            <a:r>
              <a:rPr lang="ru-RU" dirty="0" smtClean="0"/>
              <a:t>  </a:t>
            </a:r>
            <a:r>
              <a:rPr lang="ru-RU" dirty="0" err="1" smtClean="0"/>
              <a:t>стінах</a:t>
            </a:r>
            <a:r>
              <a:rPr lang="ru-RU" dirty="0" smtClean="0"/>
              <a:t> </a:t>
            </a:r>
            <a:r>
              <a:rPr lang="ru-RU" dirty="0" err="1" smtClean="0"/>
              <a:t>напівзруйнованої</a:t>
            </a:r>
            <a:r>
              <a:rPr lang="ru-RU" dirty="0" smtClean="0"/>
              <a:t> </a:t>
            </a:r>
            <a:r>
              <a:rPr lang="ru-RU" dirty="0" err="1" smtClean="0"/>
              <a:t>морсь-кої</a:t>
            </a:r>
            <a:r>
              <a:rPr lang="ru-RU" dirty="0" smtClean="0"/>
              <a:t> </a:t>
            </a:r>
            <a:r>
              <a:rPr lang="ru-RU" dirty="0" err="1" smtClean="0"/>
              <a:t>верфі</a:t>
            </a:r>
            <a:r>
              <a:rPr lang="ru-RU" dirty="0" smtClean="0"/>
              <a:t> у </a:t>
            </a:r>
            <a:r>
              <a:rPr lang="ru-RU" dirty="0" err="1" smtClean="0"/>
              <a:t>Філадельфії</a:t>
            </a:r>
            <a:r>
              <a:rPr lang="ru-RU" dirty="0" smtClean="0"/>
              <a:t>, кампус </a:t>
            </a:r>
            <a:r>
              <a:rPr lang="en-US" dirty="0" smtClean="0"/>
              <a:t>Urban Outfitters </a:t>
            </a:r>
            <a:r>
              <a:rPr lang="ru-RU" dirty="0" err="1" smtClean="0"/>
              <a:t>вдихнув</a:t>
            </a:r>
            <a:r>
              <a:rPr lang="ru-RU" dirty="0" smtClean="0"/>
              <a:t> </a:t>
            </a:r>
            <a:r>
              <a:rPr lang="ru-RU" dirty="0" err="1" smtClean="0"/>
              <a:t>нове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 в колись </a:t>
            </a:r>
            <a:r>
              <a:rPr lang="ru-RU" dirty="0" err="1" smtClean="0"/>
              <a:t>похмурий</a:t>
            </a:r>
            <a:r>
              <a:rPr lang="ru-RU" dirty="0" smtClean="0"/>
              <a:t> </a:t>
            </a:r>
            <a:r>
              <a:rPr lang="ru-RU" dirty="0" err="1" smtClean="0"/>
              <a:t>будівельний</a:t>
            </a:r>
            <a:r>
              <a:rPr lang="ru-RU" dirty="0" smtClean="0"/>
              <a:t> комплекс. </a:t>
            </a:r>
            <a:br>
              <a:rPr lang="ru-RU" dirty="0" smtClean="0"/>
            </a:br>
            <a:r>
              <a:rPr lang="ru-RU" dirty="0" smtClean="0"/>
              <a:t>Проект</a:t>
            </a:r>
            <a:r>
              <a:rPr lang="ru-RU" dirty="0" smtClean="0"/>
              <a:t> </a:t>
            </a:r>
            <a:r>
              <a:rPr lang="ru-RU" dirty="0" err="1" smtClean="0"/>
              <a:t>був</a:t>
            </a:r>
            <a:r>
              <a:rPr lang="ru-RU" dirty="0" smtClean="0"/>
              <a:t> </a:t>
            </a:r>
            <a:r>
              <a:rPr lang="ru-RU" dirty="0" err="1" smtClean="0"/>
              <a:t>розроблений</a:t>
            </a:r>
            <a:r>
              <a:rPr lang="ru-RU" dirty="0" smtClean="0"/>
              <a:t> </a:t>
            </a:r>
            <a:r>
              <a:rPr lang="ru-RU" dirty="0" err="1" smtClean="0"/>
              <a:t>фірмою</a:t>
            </a:r>
            <a:r>
              <a:rPr lang="ru-RU" dirty="0" smtClean="0"/>
              <a:t> </a:t>
            </a:r>
            <a:r>
              <a:rPr lang="en-US" dirty="0" smtClean="0"/>
              <a:t>Meyer Scherer &amp; Rockcastle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штаб-квартироюбрендів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 </a:t>
            </a:r>
            <a:r>
              <a:rPr lang="en-US" dirty="0" smtClean="0"/>
              <a:t>Urban Outfitters, Free People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en-US" dirty="0" err="1" smtClean="0"/>
              <a:t>Anthropologie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   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5602" name="Picture 2" descr="http://www.rate1.com.ua/typo3temp/pics/781a838f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4195">
            <a:off x="270994" y="1121096"/>
            <a:ext cx="4788024" cy="320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rate1.com.ua/typo3temp/pics/cbc1882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494">
            <a:off x="4200034" y="3477945"/>
            <a:ext cx="4857750" cy="324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ate1.com.ua/typo3temp/pics/5c83da3f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7280"/>
            <a:ext cx="5328592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en-US" dirty="0" err="1" smtClean="0"/>
              <a:t>Zynga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en-US" sz="3200" dirty="0" err="1" smtClean="0"/>
              <a:t>Zynga</a:t>
            </a:r>
            <a:r>
              <a:rPr lang="en-US" sz="3200" dirty="0" smtClean="0"/>
              <a:t> </a:t>
            </a:r>
            <a:r>
              <a:rPr lang="en-US" sz="3200" dirty="0" smtClean="0"/>
              <a:t>- </a:t>
            </a:r>
            <a:r>
              <a:rPr lang="ru-RU" sz="3200" dirty="0" err="1" smtClean="0"/>
              <a:t>геймерська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компанія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відома</a:t>
            </a:r>
            <a:r>
              <a:rPr lang="ru-RU" sz="3200" dirty="0" smtClean="0"/>
              <a:t> такими </a:t>
            </a:r>
            <a:r>
              <a:rPr lang="ru-RU" sz="3200" dirty="0" err="1" smtClean="0"/>
              <a:t>іграшками-хітами</a:t>
            </a:r>
            <a:r>
              <a:rPr lang="ru-RU" sz="3200" dirty="0" smtClean="0"/>
              <a:t>, як </a:t>
            </a:r>
            <a:r>
              <a:rPr lang="en-US" sz="3200" dirty="0" err="1" smtClean="0"/>
              <a:t>FarmVille</a:t>
            </a:r>
            <a:r>
              <a:rPr lang="en-US" sz="3200" dirty="0" smtClean="0"/>
              <a:t>, </a:t>
            </a:r>
            <a:r>
              <a:rPr lang="en-US" sz="3200" dirty="0" err="1" smtClean="0"/>
              <a:t>CityVille</a:t>
            </a:r>
            <a:r>
              <a:rPr lang="en-US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"Слова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друзями</a:t>
            </a:r>
            <a:r>
              <a:rPr lang="ru-RU" sz="3200" dirty="0" smtClean="0"/>
              <a:t>",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величезний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офіс</a:t>
            </a:r>
            <a:r>
              <a:rPr lang="ru-RU" sz="3200" dirty="0" smtClean="0"/>
              <a:t> у </a:t>
            </a:r>
            <a:r>
              <a:rPr lang="ru-RU" sz="3200" dirty="0" err="1" smtClean="0"/>
              <a:t>місті</a:t>
            </a:r>
            <a:r>
              <a:rPr lang="ru-RU" sz="3200" dirty="0" smtClean="0"/>
              <a:t> Сан-Франциско, </a:t>
            </a:r>
            <a:r>
              <a:rPr lang="ru-RU" sz="3200" dirty="0" err="1" smtClean="0"/>
              <a:t>Каліфорнія</a:t>
            </a:r>
            <a:r>
              <a:rPr lang="ru-RU" sz="3200" dirty="0" smtClean="0"/>
              <a:t>. </a:t>
            </a:r>
            <a:r>
              <a:rPr lang="ru-RU" sz="3200" dirty="0" err="1" smtClean="0"/>
              <a:t>Крім</a:t>
            </a:r>
            <a:r>
              <a:rPr lang="ru-RU" sz="3200" dirty="0" smtClean="0"/>
              <a:t> </a:t>
            </a:r>
            <a:r>
              <a:rPr lang="ru-RU" sz="3200" dirty="0" err="1" smtClean="0"/>
              <a:t>незвично</a:t>
            </a:r>
            <a:r>
              <a:rPr lang="ru-RU" sz="3200" dirty="0" smtClean="0"/>
              <a:t> </a:t>
            </a:r>
            <a:r>
              <a:rPr lang="ru-RU" sz="3200" dirty="0" err="1" smtClean="0"/>
              <a:t>обладнаних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робочих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просторів</a:t>
            </a:r>
            <a:r>
              <a:rPr lang="ru-RU" sz="3200" dirty="0" smtClean="0"/>
              <a:t>, </a:t>
            </a:r>
            <a:r>
              <a:rPr lang="ru-RU" sz="3200" dirty="0" err="1" smtClean="0"/>
              <a:t>компанія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пропонує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своїм</a:t>
            </a:r>
            <a:r>
              <a:rPr lang="ru-RU" sz="3200" dirty="0" smtClean="0"/>
              <a:t> </a:t>
            </a:r>
            <a:r>
              <a:rPr lang="ru-RU" sz="3200" dirty="0" err="1" smtClean="0"/>
              <a:t>працівникам</a:t>
            </a:r>
            <a:r>
              <a:rPr lang="ru-RU" sz="3200" dirty="0" smtClean="0"/>
              <a:t> </a:t>
            </a:r>
            <a:r>
              <a:rPr lang="ru-RU" sz="3200" dirty="0" err="1" smtClean="0"/>
              <a:t>скинути</a:t>
            </a:r>
            <a:r>
              <a:rPr lang="ru-RU" sz="3200" dirty="0" smtClean="0"/>
              <a:t> </a:t>
            </a:r>
            <a:r>
              <a:rPr lang="ru-RU" sz="3200" dirty="0" err="1" smtClean="0"/>
              <a:t>стрес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зайві</a:t>
            </a:r>
            <a:r>
              <a:rPr lang="ru-RU" sz="3200" dirty="0" smtClean="0"/>
              <a:t> </a:t>
            </a:r>
            <a:r>
              <a:rPr lang="ru-RU" sz="3200" dirty="0" err="1" smtClean="0"/>
              <a:t>кілограми</a:t>
            </a:r>
            <a:r>
              <a:rPr lang="ru-RU" sz="3200" dirty="0" smtClean="0"/>
              <a:t> в </a:t>
            </a:r>
            <a:r>
              <a:rPr lang="ru-RU" sz="3200" dirty="0" err="1" smtClean="0"/>
              <a:t>центрі</a:t>
            </a:r>
            <a:r>
              <a:rPr lang="ru-RU" sz="3200" dirty="0" smtClean="0"/>
              <a:t> </a:t>
            </a:r>
            <a:r>
              <a:rPr lang="ru-RU" sz="3200" dirty="0" err="1" smtClean="0"/>
              <a:t>здоров'я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розваг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знаходиться</a:t>
            </a:r>
            <a:r>
              <a:rPr lang="ru-RU" sz="3200" dirty="0" smtClean="0"/>
              <a:t> в </a:t>
            </a:r>
            <a:r>
              <a:rPr lang="ru-RU" sz="3200" dirty="0" err="1" smtClean="0"/>
              <a:t>підвалі</a:t>
            </a:r>
            <a:r>
              <a:rPr lang="ru-RU" sz="3200" dirty="0" smtClean="0"/>
              <a:t>. </a:t>
            </a:r>
            <a:r>
              <a:rPr lang="ru-RU" sz="3200" dirty="0" err="1" smtClean="0"/>
              <a:t>Тренажери</a:t>
            </a:r>
            <a:r>
              <a:rPr lang="ru-RU" sz="3200" dirty="0" smtClean="0"/>
              <a:t> </a:t>
            </a:r>
            <a:r>
              <a:rPr lang="ru-RU" sz="3200" dirty="0" smtClean="0"/>
              <a:t>та </a:t>
            </a:r>
            <a:r>
              <a:rPr lang="ru-RU" sz="3200" dirty="0" err="1" smtClean="0"/>
              <a:t>заняття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інструкторами</a:t>
            </a:r>
            <a:r>
              <a:rPr lang="ru-RU" sz="3200" dirty="0" smtClean="0"/>
              <a:t> тут абсолютно </a:t>
            </a:r>
            <a:r>
              <a:rPr lang="ru-RU" sz="3200" dirty="0" err="1" smtClean="0"/>
              <a:t>безкоштовні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рте ла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664" y="4221088"/>
            <a:ext cx="3287336" cy="24928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	Офіс </a:t>
            </a:r>
            <a:r>
              <a:rPr lang="vi-VN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(англ</a:t>
            </a:r>
            <a:r>
              <a:rPr lang="vi-VN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 </a:t>
            </a:r>
            <a:r>
              <a:rPr lang="en-US" sz="3200" i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office</a:t>
            </a: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vi-VN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від лат. </a:t>
            </a:r>
            <a:r>
              <a:rPr lang="en-US" sz="3200" i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officium</a:t>
            </a:r>
            <a:r>
              <a:rPr 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— </a:t>
            </a:r>
            <a:r>
              <a:rPr lang="vi-VN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обов'язок, служба) — нежитлове приміщення, яке належить суб'єкту господарювання, де розташовується його виконавчий орган і яке має певну адресу, через яку можна здійснювати поштовий зв'язок. В офісі розміщується штаб-квартира, місце, де знаходиться керівництво та офіційне представництво фірми</a:t>
            </a:r>
            <a:r>
              <a:rPr lang="vi-VN" sz="3200" dirty="0" smtClean="0"/>
              <a:t>.</a:t>
            </a:r>
            <a:r>
              <a:rPr lang="uk-UA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rate1.com.ua/typo3temp/pics/2ebcf619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9038">
            <a:off x="107504" y="188640"/>
            <a:ext cx="4102174" cy="303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rate1.com.ua/typo3temp/pics/f8a9429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8820">
            <a:off x="4860032" y="260648"/>
            <a:ext cx="3995936" cy="295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www.rate1.com.ua/typo3temp/pics/0948a2f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473624"/>
            <a:ext cx="453650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/>
              <a:t>The White mountain office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Офіс</a:t>
            </a:r>
            <a:r>
              <a:rPr lang="ru-RU" dirty="0" smtClean="0"/>
              <a:t> </a:t>
            </a:r>
            <a:r>
              <a:rPr lang="en-US" dirty="0" smtClean="0"/>
              <a:t>The </a:t>
            </a:r>
            <a:r>
              <a:rPr lang="en-US" dirty="0" smtClean="0"/>
              <a:t>White</a:t>
            </a:r>
            <a:r>
              <a:rPr lang="uk-UA" dirty="0" smtClean="0"/>
              <a:t> </a:t>
            </a:r>
            <a:r>
              <a:rPr lang="en-US" dirty="0" smtClean="0"/>
              <a:t>mountain</a:t>
            </a:r>
            <a:r>
              <a:rPr lang="en-US" dirty="0" smtClean="0"/>
              <a:t> </a:t>
            </a:r>
            <a:r>
              <a:rPr lang="ru-RU" dirty="0" err="1" smtClean="0"/>
              <a:t>знаходиться</a:t>
            </a:r>
            <a:r>
              <a:rPr lang="ru-RU" dirty="0" smtClean="0"/>
              <a:t> в </a:t>
            </a:r>
            <a:r>
              <a:rPr lang="ru-RU" dirty="0" err="1" smtClean="0"/>
              <a:t>Швеції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розроблений</a:t>
            </a:r>
            <a:r>
              <a:rPr lang="ru-RU" dirty="0" smtClean="0"/>
              <a:t> </a:t>
            </a:r>
            <a:r>
              <a:rPr lang="ru-RU" dirty="0" err="1" smtClean="0"/>
              <a:t>архітекторами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en-US" dirty="0" smtClean="0"/>
              <a:t>Albert France </a:t>
            </a:r>
            <a:r>
              <a:rPr lang="en-US" dirty="0" err="1" smtClean="0"/>
              <a:t>Lanord</a:t>
            </a:r>
            <a:r>
              <a:rPr lang="uk-UA" dirty="0" smtClean="0"/>
              <a:t> </a:t>
            </a:r>
            <a:r>
              <a:rPr lang="en-US" dirty="0" smtClean="0"/>
              <a:t>Architects</a:t>
            </a:r>
            <a:r>
              <a:rPr lang="en-US" dirty="0" smtClean="0"/>
              <a:t>. </a:t>
            </a:r>
            <a:r>
              <a:rPr lang="ru-RU" dirty="0" smtClean="0"/>
              <a:t>В </a:t>
            </a:r>
            <a:r>
              <a:rPr lang="ru-RU" dirty="0" err="1" smtClean="0"/>
              <a:t>цьому</a:t>
            </a:r>
            <a:r>
              <a:rPr lang="ru-RU" dirty="0" smtClean="0"/>
              <a:t> </a:t>
            </a:r>
            <a:r>
              <a:rPr lang="ru-RU" dirty="0" err="1" smtClean="0"/>
              <a:t>неймовірному</a:t>
            </a:r>
            <a:r>
              <a:rPr lang="ru-RU" dirty="0" smtClean="0"/>
              <a:t> </a:t>
            </a:r>
            <a:r>
              <a:rPr lang="ru-RU" dirty="0" err="1" smtClean="0"/>
              <a:t>офісі</a:t>
            </a:r>
            <a:r>
              <a:rPr lang="ru-RU" dirty="0" smtClean="0"/>
              <a:t> </a:t>
            </a:r>
            <a:r>
              <a:rPr lang="ru-RU" dirty="0" err="1" smtClean="0"/>
              <a:t>розмістився</a:t>
            </a:r>
            <a:r>
              <a:rPr lang="ru-RU" dirty="0" smtClean="0"/>
              <a:t> </a:t>
            </a:r>
            <a:r>
              <a:rPr lang="ru-RU" dirty="0" err="1" smtClean="0"/>
              <a:t>шведський</a:t>
            </a:r>
            <a:r>
              <a:rPr lang="ru-RU" dirty="0" smtClean="0"/>
              <a:t> </a:t>
            </a:r>
            <a:r>
              <a:rPr lang="ru-RU" dirty="0" err="1" smtClean="0"/>
              <a:t>інтернет-провайдер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Казкове</a:t>
            </a:r>
            <a:r>
              <a:rPr lang="ru-RU" dirty="0" smtClean="0"/>
              <a:t> </a:t>
            </a:r>
            <a:r>
              <a:rPr lang="ru-RU" dirty="0" err="1" smtClean="0"/>
              <a:t>офісне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 </a:t>
            </a:r>
            <a:r>
              <a:rPr lang="ru-RU" dirty="0" err="1" smtClean="0"/>
              <a:t>надійно</a:t>
            </a:r>
            <a:r>
              <a:rPr lang="ru-RU" dirty="0" smtClean="0"/>
              <a:t> </a:t>
            </a:r>
            <a:r>
              <a:rPr lang="ru-RU" dirty="0" err="1" smtClean="0"/>
              <a:t>заховано</a:t>
            </a:r>
            <a:r>
              <a:rPr lang="ru-RU" dirty="0" smtClean="0"/>
              <a:t> на </a:t>
            </a:r>
            <a:r>
              <a:rPr lang="ru-RU" dirty="0" err="1" smtClean="0"/>
              <a:t>глибину</a:t>
            </a:r>
            <a:r>
              <a:rPr lang="ru-RU" dirty="0" smtClean="0"/>
              <a:t> 30 </a:t>
            </a:r>
            <a:r>
              <a:rPr lang="ru-RU" dirty="0" err="1" smtClean="0"/>
              <a:t>метрів</a:t>
            </a:r>
            <a:r>
              <a:rPr lang="ru-RU" dirty="0" smtClean="0"/>
              <a:t> 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 </a:t>
            </a:r>
            <a:r>
              <a:rPr lang="ru-RU" dirty="0" err="1" smtClean="0"/>
              <a:t>містаСтокгольм</a:t>
            </a:r>
            <a:r>
              <a:rPr lang="ru-RU" dirty="0" smtClean="0"/>
              <a:t>. У роки </a:t>
            </a:r>
            <a:r>
              <a:rPr lang="ru-RU" dirty="0" err="1" smtClean="0"/>
              <a:t>холодної</a:t>
            </a:r>
            <a:r>
              <a:rPr lang="ru-RU" dirty="0" smtClean="0"/>
              <a:t> 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 </a:t>
            </a:r>
            <a:r>
              <a:rPr lang="ru-RU" dirty="0" err="1" smtClean="0"/>
              <a:t>проектувався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 </a:t>
            </a:r>
            <a:r>
              <a:rPr lang="ru-RU" dirty="0" err="1" smtClean="0"/>
              <a:t>атомне</a:t>
            </a:r>
            <a:r>
              <a:rPr lang="ru-RU" dirty="0" smtClean="0"/>
              <a:t> </a:t>
            </a:r>
            <a:r>
              <a:rPr lang="ru-RU" dirty="0" err="1" smtClean="0"/>
              <a:t>переховище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rate1.com.ua/typo3temp/pics/8444e395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9659">
            <a:off x="174606" y="76460"/>
            <a:ext cx="4353694" cy="319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www.rate1.com.ua/typo3temp/pics/ed63013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5016">
            <a:off x="4575408" y="751289"/>
            <a:ext cx="4435634" cy="302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www.rate1.com.ua/typo3temp/pics/2587a4bf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5375" y="3717032"/>
            <a:ext cx="4046023" cy="296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Дякую за увагу</a:t>
            </a:r>
            <a:endParaRPr lang="ru-RU" sz="6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Складається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двох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частин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 «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фронт-офісу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», де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розміщуються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зона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очікування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приймальня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кабінет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керівника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кімната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для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переговорів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таке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інше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та «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бек-офісу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» — «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робочої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зони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», де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розташовуються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підрозділи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які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забезпечують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аналітичну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фінансову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інформаційну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іншу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роботу </a:t>
            </a:r>
            <a:r>
              <a:rPr lang="ru-RU" sz="39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фірми</a:t>
            </a:r>
            <a:r>
              <a:rPr lang="ru-RU" sz="39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Офіси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поділяються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на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п'ять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класів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залежно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від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їхньої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якості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Західна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класифікація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включає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три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типи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офіси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класу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 (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найвищої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якості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),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офіси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класу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B,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офіси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класу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 (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низької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якості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);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українська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класифікація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додає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до них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офіси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класу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 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та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офіси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класу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 (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ще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гіршої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якості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3" name="Picture 3" descr="C:\Users\1\Desktop\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84984"/>
            <a:ext cx="4896544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uk-UA" dirty="0" smtClean="0"/>
              <a:t>Офіси відомих компаній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Selgas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Cano Architecture - 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Мадрид, </a:t>
            </a:r>
            <a:r>
              <a:rPr lang="ru-RU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Іспанія</a:t>
            </a:r>
            <a:endParaRPr lang="ru-RU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ru-RU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386" name="Picture 2" descr="Лесной офис &quot; БезФишки.нет - Страницы позити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3325">
            <a:off x="192581" y="2182253"/>
            <a:ext cx="4643335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Лесной офис испанского архитектурного бюро Selgan Cano &quot; Perfect 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3549">
            <a:off x="4338211" y="3371353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531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/>
              <a:t>Google</a:t>
            </a:r>
            <a:endParaRPr lang="uk-UA" sz="3600" b="1" dirty="0" smtClean="0"/>
          </a:p>
        </p:txBody>
      </p:sp>
      <p:pic>
        <p:nvPicPr>
          <p:cNvPr id="18434" name="Picture 2" descr="Офис Goo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8471">
            <a:off x="179512" y="1340768"/>
            <a:ext cx="4776891" cy="297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DataLife Engine Версия для печати Офис Google В Цюрих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2035">
            <a:off x="4353934" y="3430386"/>
            <a:ext cx="4653558" cy="322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www.rate1.com.ua/typo3temp/pics/e31db60a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5881">
            <a:off x="168033" y="454833"/>
            <a:ext cx="4319274" cy="288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ww.rate1.com.ua/typo3temp/pics/bc9f38f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175">
            <a:off x="4521240" y="3617279"/>
            <a:ext cx="4641726" cy="310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rate1.com.ua/typo3temp/pics/b8158565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1270">
            <a:off x="5045911" y="555276"/>
            <a:ext cx="3972247" cy="298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www.rate1.com.ua/typo3temp/pics/8adb170e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23784">
            <a:off x="301826" y="3670710"/>
            <a:ext cx="398472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en-US" b="1" dirty="0" err="1" smtClean="0"/>
              <a:t>Inventionland</a:t>
            </a:r>
            <a:r>
              <a:rPr lang="en-US" b="1" dirty="0" smtClean="0"/>
              <a:t> Design Factory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Десь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Піттсбурзі</a:t>
            </a:r>
            <a:r>
              <a:rPr lang="ru-RU" dirty="0" smtClean="0"/>
              <a:t>, штат </a:t>
            </a:r>
            <a:r>
              <a:rPr lang="ru-RU" dirty="0" err="1" smtClean="0"/>
              <a:t>Пенсільванія</a:t>
            </a:r>
            <a:r>
              <a:rPr lang="ru-RU" dirty="0" smtClean="0"/>
              <a:t>, США,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дивовижний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</a:t>
            </a:r>
            <a:r>
              <a:rPr lang="ru-RU" dirty="0" err="1" smtClean="0"/>
              <a:t>тематичний</a:t>
            </a:r>
            <a:r>
              <a:rPr lang="ru-RU" dirty="0" smtClean="0"/>
              <a:t> парк. Але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незвичайне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не </a:t>
            </a:r>
            <a:r>
              <a:rPr lang="ru-RU" dirty="0" err="1" smtClean="0"/>
              <a:t>призначене</a:t>
            </a:r>
            <a:r>
              <a:rPr lang="ru-RU" dirty="0" smtClean="0"/>
              <a:t> для </a:t>
            </a:r>
            <a:r>
              <a:rPr lang="ru-RU" dirty="0" smtClean="0"/>
              <a:t>забав. </a:t>
            </a:r>
            <a:r>
              <a:rPr lang="en-US" dirty="0" err="1" smtClean="0"/>
              <a:t>Inventionland</a:t>
            </a:r>
            <a:r>
              <a:rPr lang="en-US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корпоративною штаб- квартирою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en-US" dirty="0" smtClean="0"/>
              <a:t>Davison Design &amp; Development.</a:t>
            </a:r>
          </a:p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smtClean="0"/>
              <a:t>того, </a:t>
            </a:r>
            <a:r>
              <a:rPr lang="en-US" dirty="0" err="1" smtClean="0"/>
              <a:t>Inventionland</a:t>
            </a:r>
            <a:r>
              <a:rPr lang="en-US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дітищем</a:t>
            </a:r>
            <a:r>
              <a:rPr lang="ru-RU" dirty="0" smtClean="0"/>
              <a:t> </a:t>
            </a:r>
            <a:r>
              <a:rPr lang="ru-RU" dirty="0" err="1" smtClean="0"/>
              <a:t>далекоглядного</a:t>
            </a:r>
            <a:r>
              <a:rPr lang="ru-RU" dirty="0" smtClean="0"/>
              <a:t> менеджера, Джорджа </a:t>
            </a:r>
            <a:r>
              <a:rPr lang="ru-RU" dirty="0" err="1" smtClean="0"/>
              <a:t>Девісона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надавав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робочому</a:t>
            </a:r>
            <a:r>
              <a:rPr lang="ru-RU" dirty="0" smtClean="0"/>
              <a:t> </a:t>
            </a:r>
            <a:r>
              <a:rPr lang="ru-RU" dirty="0" err="1" smtClean="0"/>
              <a:t>середовищу</a:t>
            </a:r>
            <a:r>
              <a:rPr lang="ru-RU" dirty="0" smtClean="0"/>
              <a:t> в </a:t>
            </a:r>
            <a:r>
              <a:rPr lang="ru-RU" dirty="0" err="1" smtClean="0"/>
              <a:t>компанії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інвестував</a:t>
            </a:r>
            <a:r>
              <a:rPr lang="ru-RU" dirty="0" smtClean="0"/>
              <a:t> 5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 в </a:t>
            </a:r>
            <a:r>
              <a:rPr lang="ru-RU" dirty="0" err="1" smtClean="0"/>
              <a:t>реорганізацію</a:t>
            </a:r>
            <a:r>
              <a:rPr lang="ru-RU" dirty="0" smtClean="0"/>
              <a:t> </a:t>
            </a:r>
            <a:r>
              <a:rPr lang="ru-RU" dirty="0" err="1" smtClean="0"/>
              <a:t>колишнього</a:t>
            </a:r>
            <a:r>
              <a:rPr lang="ru-RU" dirty="0" smtClean="0"/>
              <a:t> заводу в </a:t>
            </a:r>
            <a:r>
              <a:rPr lang="ru-RU" dirty="0" err="1" smtClean="0"/>
              <a:t>незвичайні</a:t>
            </a:r>
            <a:r>
              <a:rPr lang="ru-RU" dirty="0" smtClean="0"/>
              <a:t> </a:t>
            </a:r>
            <a:r>
              <a:rPr lang="ru-RU" dirty="0" err="1" smtClean="0"/>
              <a:t>офісні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.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smtClean="0"/>
              <a:t>тут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інженери</a:t>
            </a:r>
            <a:r>
              <a:rPr lang="ru-RU" dirty="0" smtClean="0"/>
              <a:t>, </a:t>
            </a:r>
            <a:r>
              <a:rPr lang="ru-RU" dirty="0" err="1" smtClean="0"/>
              <a:t>графічні</a:t>
            </a:r>
            <a:r>
              <a:rPr lang="ru-RU" dirty="0" smtClean="0"/>
              <a:t> </a:t>
            </a:r>
            <a:r>
              <a:rPr lang="ru-RU" dirty="0" err="1" smtClean="0"/>
              <a:t>дизайнери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художники,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розробляють</a:t>
            </a:r>
            <a:r>
              <a:rPr lang="ru-RU" dirty="0" smtClean="0"/>
              <a:t> дизайн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прототипи</a:t>
            </a:r>
            <a:r>
              <a:rPr lang="ru-RU" dirty="0" smtClean="0"/>
              <a:t> для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винаходів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482" name="Picture 2" descr="http://www.rate1.com.ua/typo3temp/pics/977ba03a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2574">
            <a:off x="95622" y="623610"/>
            <a:ext cx="4750055" cy="31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rate1.com.ua/typo3temp/pics/d8436264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52">
            <a:off x="4090014" y="3465567"/>
            <a:ext cx="4857750" cy="324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</TotalTime>
  <Words>38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Головні офіси компаній Google, Yandex, Apple </vt:lpstr>
      <vt:lpstr>Слайд 2</vt:lpstr>
      <vt:lpstr>Слайд 3</vt:lpstr>
      <vt:lpstr>Слайд 4</vt:lpstr>
      <vt:lpstr>Офіси відомих компаній</vt:lpstr>
      <vt:lpstr>Слайд 6</vt:lpstr>
      <vt:lpstr>Слайд 7</vt:lpstr>
      <vt:lpstr>Inventionland Design Factory</vt:lpstr>
      <vt:lpstr>Слайд 9</vt:lpstr>
      <vt:lpstr>Слайд 10</vt:lpstr>
      <vt:lpstr>Pallotta TeamWorks </vt:lpstr>
      <vt:lpstr>Слайд 12</vt:lpstr>
      <vt:lpstr> Dropbox </vt:lpstr>
      <vt:lpstr>Слайд 14</vt:lpstr>
      <vt:lpstr>Слайд 15</vt:lpstr>
      <vt:lpstr>Urban Outfitters  </vt:lpstr>
      <vt:lpstr>Слайд 17</vt:lpstr>
      <vt:lpstr>Слайд 18</vt:lpstr>
      <vt:lpstr>Zynga</vt:lpstr>
      <vt:lpstr>Слайд 20</vt:lpstr>
      <vt:lpstr>The White mountain office</vt:lpstr>
      <vt:lpstr>Слайд 22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Головні офіси компаній Google, Yandex, Apple</dc:title>
  <dc:creator>1</dc:creator>
  <cp:lastModifiedBy>1</cp:lastModifiedBy>
  <cp:revision>11</cp:revision>
  <dcterms:created xsi:type="dcterms:W3CDTF">2014-10-14T16:45:53Z</dcterms:created>
  <dcterms:modified xsi:type="dcterms:W3CDTF">2014-10-14T18:47:38Z</dcterms:modified>
</cp:coreProperties>
</file>