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4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E7853-8451-4351-B043-EDE6E8B7E845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522C7E0-9818-49C0-AD81-5FE6B620FC8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E7853-8451-4351-B043-EDE6E8B7E845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C7E0-9818-49C0-AD81-5FE6B620FC8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522C7E0-9818-49C0-AD81-5FE6B620FC8A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E7853-8451-4351-B043-EDE6E8B7E845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E7853-8451-4351-B043-EDE6E8B7E845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522C7E0-9818-49C0-AD81-5FE6B620FC8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E7853-8451-4351-B043-EDE6E8B7E845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522C7E0-9818-49C0-AD81-5FE6B620FC8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6FE7853-8451-4351-B043-EDE6E8B7E845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2C7E0-9818-49C0-AD81-5FE6B620FC8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E7853-8451-4351-B043-EDE6E8B7E845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522C7E0-9818-49C0-AD81-5FE6B620FC8A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E7853-8451-4351-B043-EDE6E8B7E845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522C7E0-9818-49C0-AD81-5FE6B620FC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E7853-8451-4351-B043-EDE6E8B7E845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522C7E0-9818-49C0-AD81-5FE6B620FC8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522C7E0-9818-49C0-AD81-5FE6B620FC8A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E7853-8451-4351-B043-EDE6E8B7E845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522C7E0-9818-49C0-AD81-5FE6B620FC8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6FE7853-8451-4351-B043-EDE6E8B7E845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6FE7853-8451-4351-B043-EDE6E8B7E845}" type="datetimeFigureOut">
              <a:rPr lang="ru-RU" smtClean="0"/>
              <a:t>08.04.2014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522C7E0-9818-49C0-AD81-5FE6B620FC8A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123728" y="2636912"/>
            <a:ext cx="6696744" cy="969640"/>
          </a:xfrm>
        </p:spPr>
        <p:txBody>
          <a:bodyPr/>
          <a:lstStyle/>
          <a:p>
            <a:r>
              <a:rPr lang="ru-RU" sz="3600" dirty="0" smtClean="0"/>
              <a:t>На початку ХХ ст.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79512" y="548680"/>
            <a:ext cx="7126560" cy="1656928"/>
          </a:xfrm>
        </p:spPr>
        <p:txBody>
          <a:bodyPr/>
          <a:lstStyle/>
          <a:p>
            <a:r>
              <a:rPr lang="ru-RU" b="1" dirty="0" err="1" smtClean="0"/>
              <a:t>Кінематограф</a:t>
            </a:r>
            <a:r>
              <a:rPr lang="ru-RU" b="1" dirty="0" smtClean="0"/>
              <a:t> </a:t>
            </a:r>
            <a:r>
              <a:rPr lang="ru-RU" b="1" dirty="0" err="1" smtClean="0"/>
              <a:t>України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613813"/>
            <a:ext cx="3744416" cy="2365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Українське</a:t>
            </a:r>
            <a:r>
              <a:rPr lang="ru-RU" b="1" dirty="0" smtClean="0"/>
              <a:t> </a:t>
            </a:r>
            <a:r>
              <a:rPr lang="ru-RU" b="1" dirty="0" err="1" smtClean="0"/>
              <a:t>поетичне</a:t>
            </a:r>
            <a:r>
              <a:rPr lang="ru-RU" b="1" dirty="0" smtClean="0"/>
              <a:t> </a:t>
            </a:r>
            <a:r>
              <a:rPr lang="ru-RU" b="1" dirty="0" err="1" smtClean="0"/>
              <a:t>кіно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268760"/>
            <a:ext cx="5076056" cy="558924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err="1" smtClean="0"/>
              <a:t>Український</a:t>
            </a:r>
            <a:r>
              <a:rPr lang="ru-RU" b="1" dirty="0" smtClean="0"/>
              <a:t> </a:t>
            </a:r>
            <a:r>
              <a:rPr lang="ru-RU" b="1" dirty="0" err="1" smtClean="0"/>
              <a:t>кінематограф</a:t>
            </a:r>
            <a:r>
              <a:rPr lang="ru-RU" b="1" dirty="0" smtClean="0"/>
              <a:t> 1960-70-х </a:t>
            </a:r>
            <a:r>
              <a:rPr lang="ru-RU" b="1" dirty="0" err="1" smtClean="0"/>
              <a:t>років</a:t>
            </a:r>
            <a:r>
              <a:rPr lang="ru-RU" b="1" dirty="0" smtClean="0"/>
              <a:t> представлений </a:t>
            </a:r>
            <a:r>
              <a:rPr lang="ru-RU" b="1" dirty="0" err="1" smtClean="0"/>
              <a:t>іменами</a:t>
            </a:r>
            <a:r>
              <a:rPr lang="ru-RU" b="1" dirty="0" smtClean="0"/>
              <a:t> </a:t>
            </a:r>
            <a:r>
              <a:rPr lang="ru-RU" b="1" dirty="0" err="1" smtClean="0"/>
              <a:t>світової</a:t>
            </a:r>
            <a:r>
              <a:rPr lang="ru-RU" b="1" dirty="0" smtClean="0"/>
              <a:t> ваги: </a:t>
            </a:r>
            <a:r>
              <a:rPr lang="ru-RU" b="1" dirty="0" err="1" smtClean="0"/>
              <a:t>режисери</a:t>
            </a:r>
            <a:r>
              <a:rPr lang="ru-RU" b="1" dirty="0" smtClean="0"/>
              <a:t> </a:t>
            </a:r>
            <a:r>
              <a:rPr lang="ru-RU" b="1" dirty="0" err="1" smtClean="0"/>
              <a:t>Сергій</a:t>
            </a:r>
            <a:r>
              <a:rPr lang="ru-RU" b="1" dirty="0" smtClean="0"/>
              <a:t> Параджанов, </a:t>
            </a:r>
            <a:r>
              <a:rPr lang="ru-RU" b="1" dirty="0" err="1" smtClean="0"/>
              <a:t>Юрій</a:t>
            </a:r>
            <a:r>
              <a:rPr lang="ru-RU" b="1" dirty="0" smtClean="0"/>
              <a:t> </a:t>
            </a:r>
            <a:r>
              <a:rPr lang="ru-RU" b="1" dirty="0" err="1" smtClean="0"/>
              <a:t>Іллєнко</a:t>
            </a:r>
            <a:r>
              <a:rPr lang="ru-RU" b="1" dirty="0" smtClean="0"/>
              <a:t>, </a:t>
            </a:r>
            <a:r>
              <a:rPr lang="ru-RU" b="1" dirty="0" err="1" smtClean="0"/>
              <a:t>Леонід</a:t>
            </a:r>
            <a:r>
              <a:rPr lang="ru-RU" b="1" dirty="0" smtClean="0"/>
              <a:t> </a:t>
            </a:r>
            <a:r>
              <a:rPr lang="ru-RU" b="1" dirty="0" err="1" smtClean="0"/>
              <a:t>Осика</a:t>
            </a:r>
            <a:r>
              <a:rPr lang="ru-RU" b="1" dirty="0" smtClean="0"/>
              <a:t>, </a:t>
            </a:r>
            <a:r>
              <a:rPr lang="ru-RU" b="1" dirty="0" err="1" smtClean="0"/>
              <a:t>Микола</a:t>
            </a:r>
            <a:r>
              <a:rPr lang="ru-RU" b="1" dirty="0" smtClean="0"/>
              <a:t> Мащенко, </a:t>
            </a:r>
            <a:r>
              <a:rPr lang="ru-RU" b="1" dirty="0" err="1" smtClean="0"/>
              <a:t>актори</a:t>
            </a:r>
            <a:r>
              <a:rPr lang="ru-RU" b="1" dirty="0" smtClean="0"/>
              <a:t> </a:t>
            </a:r>
            <a:r>
              <a:rPr lang="ru-RU" b="1" dirty="0" err="1" smtClean="0"/>
              <a:t>Іван</a:t>
            </a:r>
            <a:r>
              <a:rPr lang="ru-RU" b="1" dirty="0" smtClean="0"/>
              <a:t> </a:t>
            </a:r>
            <a:r>
              <a:rPr lang="ru-RU" b="1" dirty="0" err="1" smtClean="0"/>
              <a:t>Миколайчук</a:t>
            </a:r>
            <a:r>
              <a:rPr lang="ru-RU" b="1" dirty="0" smtClean="0"/>
              <a:t>, </a:t>
            </a:r>
            <a:r>
              <a:rPr lang="ru-RU" b="1" dirty="0" err="1" smtClean="0"/>
              <a:t>Юрій</a:t>
            </a:r>
            <a:r>
              <a:rPr lang="ru-RU" b="1" dirty="0" smtClean="0"/>
              <a:t> </a:t>
            </a:r>
            <a:r>
              <a:rPr lang="ru-RU" b="1" dirty="0" err="1" smtClean="0"/>
              <a:t>Шумський</a:t>
            </a:r>
            <a:r>
              <a:rPr lang="ru-RU" b="1" dirty="0" smtClean="0"/>
              <a:t>, </a:t>
            </a:r>
            <a:r>
              <a:rPr lang="ru-RU" b="1" dirty="0" err="1" smtClean="0"/>
              <a:t>Гнат</a:t>
            </a:r>
            <a:r>
              <a:rPr lang="ru-RU" b="1" dirty="0" smtClean="0"/>
              <a:t> Юра, </a:t>
            </a:r>
            <a:r>
              <a:rPr lang="ru-RU" b="1" dirty="0" err="1" smtClean="0"/>
              <a:t>Костянтин</a:t>
            </a:r>
            <a:r>
              <a:rPr lang="ru-RU" b="1" dirty="0" smtClean="0"/>
              <a:t> </a:t>
            </a:r>
            <a:r>
              <a:rPr lang="ru-RU" b="1" dirty="0" err="1" smtClean="0"/>
              <a:t>Степанков</a:t>
            </a:r>
            <a:r>
              <a:rPr lang="ru-RU" b="1" dirty="0" smtClean="0"/>
              <a:t>, </a:t>
            </a:r>
            <a:r>
              <a:rPr lang="ru-RU" b="1" dirty="0" err="1" smtClean="0"/>
              <a:t>Микола</a:t>
            </a:r>
            <a:r>
              <a:rPr lang="ru-RU" b="1" dirty="0" smtClean="0"/>
              <a:t> </a:t>
            </a:r>
            <a:r>
              <a:rPr lang="ru-RU" b="1" dirty="0" err="1" smtClean="0"/>
              <a:t>Гринько</a:t>
            </a:r>
            <a:r>
              <a:rPr lang="ru-RU" b="1" dirty="0" smtClean="0"/>
              <a:t>, Богдан Ступка.</a:t>
            </a:r>
          </a:p>
          <a:p>
            <a:r>
              <a:rPr lang="ru-RU" b="1" dirty="0" smtClean="0"/>
              <a:t>У </a:t>
            </a:r>
            <a:r>
              <a:rPr lang="ru-RU" b="1" dirty="0" err="1" smtClean="0"/>
              <a:t>цей</a:t>
            </a:r>
            <a:r>
              <a:rPr lang="ru-RU" b="1" dirty="0" smtClean="0"/>
              <a:t> час </a:t>
            </a:r>
            <a:r>
              <a:rPr lang="ru-RU" b="1" dirty="0" err="1" smtClean="0"/>
              <a:t>з'являються</a:t>
            </a:r>
            <a:r>
              <a:rPr lang="ru-RU" b="1" dirty="0" smtClean="0"/>
              <a:t> </a:t>
            </a:r>
            <a:r>
              <a:rPr lang="ru-RU" b="1" dirty="0" err="1" smtClean="0"/>
              <a:t>стрічки</a:t>
            </a:r>
            <a:r>
              <a:rPr lang="ru-RU" b="1" dirty="0" smtClean="0"/>
              <a:t>, </a:t>
            </a:r>
            <a:r>
              <a:rPr lang="ru-RU" b="1" dirty="0" err="1" smtClean="0"/>
              <a:t>які</a:t>
            </a:r>
            <a:r>
              <a:rPr lang="ru-RU" b="1" dirty="0" smtClean="0"/>
              <a:t> </a:t>
            </a:r>
            <a:r>
              <a:rPr lang="ru-RU" b="1" dirty="0" err="1" smtClean="0"/>
              <a:t>поклали</a:t>
            </a:r>
            <a:r>
              <a:rPr lang="ru-RU" b="1" dirty="0" smtClean="0"/>
              <a:t> початок </a:t>
            </a:r>
            <a:r>
              <a:rPr lang="ru-RU" b="1" dirty="0" err="1" smtClean="0"/>
              <a:t>унікальному</a:t>
            </a:r>
            <a:r>
              <a:rPr lang="ru-RU" b="1" dirty="0" smtClean="0"/>
              <a:t> феномену «</a:t>
            </a:r>
            <a:r>
              <a:rPr lang="ru-RU" b="1" dirty="0" err="1" smtClean="0"/>
              <a:t>українського</a:t>
            </a:r>
            <a:r>
              <a:rPr lang="ru-RU" b="1" dirty="0" smtClean="0"/>
              <a:t> </a:t>
            </a:r>
            <a:r>
              <a:rPr lang="ru-RU" b="1" dirty="0" err="1" smtClean="0"/>
              <a:t>поетичного</a:t>
            </a:r>
            <a:r>
              <a:rPr lang="ru-RU" b="1" dirty="0" smtClean="0"/>
              <a:t> </a:t>
            </a:r>
            <a:r>
              <a:rPr lang="ru-RU" b="1" dirty="0" err="1" smtClean="0"/>
              <a:t>кіно</a:t>
            </a:r>
            <a:r>
              <a:rPr lang="ru-RU" b="1" dirty="0" smtClean="0"/>
              <a:t>»: «</a:t>
            </a:r>
            <a:r>
              <a:rPr lang="ru-RU" b="1" dirty="0" err="1" smtClean="0"/>
              <a:t>Тіні</a:t>
            </a:r>
            <a:r>
              <a:rPr lang="ru-RU" b="1" dirty="0" smtClean="0"/>
              <a:t> </a:t>
            </a:r>
            <a:r>
              <a:rPr lang="ru-RU" b="1" dirty="0" err="1" smtClean="0"/>
              <a:t>забутих</a:t>
            </a:r>
            <a:r>
              <a:rPr lang="ru-RU" b="1" dirty="0" smtClean="0"/>
              <a:t> </a:t>
            </a:r>
            <a:r>
              <a:rPr lang="ru-RU" b="1" dirty="0" err="1" smtClean="0"/>
              <a:t>предків</a:t>
            </a:r>
            <a:r>
              <a:rPr lang="ru-RU" b="1" dirty="0" smtClean="0"/>
              <a:t>» </a:t>
            </a:r>
            <a:r>
              <a:rPr lang="ru-RU" b="1" dirty="0" err="1" smtClean="0"/>
              <a:t>Сергія</a:t>
            </a:r>
            <a:r>
              <a:rPr lang="ru-RU" b="1" dirty="0" smtClean="0"/>
              <a:t> Параджанова (1964), </a:t>
            </a:r>
            <a:r>
              <a:rPr lang="ru-RU" b="1" dirty="0" err="1" smtClean="0"/>
              <a:t>який</a:t>
            </a:r>
            <a:r>
              <a:rPr lang="ru-RU" b="1" dirty="0" smtClean="0"/>
              <a:t> </a:t>
            </a:r>
            <a:r>
              <a:rPr lang="ru-RU" b="1" dirty="0" err="1" smtClean="0"/>
              <a:t>отримав</a:t>
            </a:r>
            <a:r>
              <a:rPr lang="ru-RU" b="1" dirty="0" smtClean="0"/>
              <a:t> другу </a:t>
            </a:r>
            <a:r>
              <a:rPr lang="ru-RU" b="1" dirty="0" err="1" smtClean="0"/>
              <a:t>премію</a:t>
            </a:r>
            <a:r>
              <a:rPr lang="ru-RU" b="1" dirty="0" smtClean="0"/>
              <a:t> на 7 </a:t>
            </a:r>
            <a:r>
              <a:rPr lang="ru-RU" b="1" dirty="0" err="1" smtClean="0"/>
              <a:t>Міжнародному</a:t>
            </a:r>
            <a:r>
              <a:rPr lang="ru-RU" b="1" dirty="0" smtClean="0"/>
              <a:t> </a:t>
            </a:r>
            <a:r>
              <a:rPr lang="ru-RU" b="1" dirty="0" err="1" smtClean="0"/>
              <a:t>кінофестивалі</a:t>
            </a:r>
            <a:r>
              <a:rPr lang="ru-RU" b="1" dirty="0" smtClean="0"/>
              <a:t> в </a:t>
            </a:r>
            <a:r>
              <a:rPr lang="ru-RU" b="1" dirty="0" err="1" smtClean="0"/>
              <a:t>Аргентині</a:t>
            </a:r>
            <a:r>
              <a:rPr lang="ru-RU" b="1" dirty="0" smtClean="0"/>
              <a:t>; «</a:t>
            </a:r>
            <a:r>
              <a:rPr lang="ru-RU" b="1" dirty="0" err="1" smtClean="0"/>
              <a:t>Криниця</a:t>
            </a:r>
            <a:r>
              <a:rPr lang="ru-RU" b="1" dirty="0" smtClean="0"/>
              <a:t> для </a:t>
            </a:r>
            <a:r>
              <a:rPr lang="ru-RU" b="1" dirty="0" err="1" smtClean="0"/>
              <a:t>спраглих</a:t>
            </a:r>
            <a:r>
              <a:rPr lang="ru-RU" b="1" dirty="0" smtClean="0"/>
              <a:t>» </a:t>
            </a:r>
            <a:r>
              <a:rPr lang="ru-RU" b="1" dirty="0" err="1" smtClean="0"/>
              <a:t>Юрія</a:t>
            </a:r>
            <a:r>
              <a:rPr lang="ru-RU" b="1" dirty="0" smtClean="0"/>
              <a:t> </a:t>
            </a:r>
            <a:r>
              <a:rPr lang="ru-RU" b="1" dirty="0" err="1" smtClean="0"/>
              <a:t>Іллєнка</a:t>
            </a:r>
            <a:r>
              <a:rPr lang="ru-RU" b="1" dirty="0" smtClean="0"/>
              <a:t> (1965); «</a:t>
            </a:r>
            <a:r>
              <a:rPr lang="ru-RU" b="1" dirty="0" err="1" smtClean="0"/>
              <a:t>Камінний</a:t>
            </a:r>
            <a:r>
              <a:rPr lang="ru-RU" b="1" dirty="0" smtClean="0"/>
              <a:t> </a:t>
            </a:r>
            <a:r>
              <a:rPr lang="ru-RU" b="1" dirty="0" err="1" smtClean="0"/>
              <a:t>хрест</a:t>
            </a:r>
            <a:r>
              <a:rPr lang="ru-RU" b="1" dirty="0" smtClean="0"/>
              <a:t>» </a:t>
            </a:r>
            <a:r>
              <a:rPr lang="ru-RU" b="1" dirty="0" err="1" smtClean="0"/>
              <a:t>Леоніда</a:t>
            </a:r>
            <a:r>
              <a:rPr lang="ru-RU" b="1" dirty="0" smtClean="0"/>
              <a:t> </a:t>
            </a:r>
            <a:r>
              <a:rPr lang="ru-RU" b="1" dirty="0" err="1" smtClean="0"/>
              <a:t>Осики</a:t>
            </a:r>
            <a:r>
              <a:rPr lang="ru-RU" b="1" dirty="0" smtClean="0"/>
              <a:t> (1968), «</a:t>
            </a:r>
            <a:r>
              <a:rPr lang="ru-RU" b="1" dirty="0" err="1" smtClean="0"/>
              <a:t>Вірність</a:t>
            </a:r>
            <a:r>
              <a:rPr lang="ru-RU" b="1" dirty="0" smtClean="0"/>
              <a:t>» Петра </a:t>
            </a:r>
            <a:r>
              <a:rPr lang="ru-RU" b="1" dirty="0" err="1" smtClean="0"/>
              <a:t>Тодоровського</a:t>
            </a:r>
            <a:r>
              <a:rPr lang="ru-RU" b="1" dirty="0" smtClean="0"/>
              <a:t> (1965).</a:t>
            </a:r>
          </a:p>
          <a:p>
            <a:endParaRPr lang="ru-RU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4666" y="1988840"/>
            <a:ext cx="3249553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Висновок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2478016"/>
          </a:xfrm>
        </p:spPr>
        <p:txBody>
          <a:bodyPr>
            <a:normAutofit fontScale="92500"/>
          </a:bodyPr>
          <a:lstStyle/>
          <a:p>
            <a:r>
              <a:rPr lang="ru-RU" b="1" dirty="0" err="1" smtClean="0"/>
              <a:t>Отже</a:t>
            </a:r>
            <a:r>
              <a:rPr lang="ru-RU" b="1" dirty="0" smtClean="0"/>
              <a:t> на початку ХХ ст. </a:t>
            </a:r>
            <a:r>
              <a:rPr lang="ru-RU" b="1" dirty="0" err="1" smtClean="0"/>
              <a:t>Україна</a:t>
            </a:r>
            <a:r>
              <a:rPr lang="ru-RU" b="1" dirty="0" smtClean="0"/>
              <a:t> </a:t>
            </a:r>
            <a:r>
              <a:rPr lang="ru-RU" b="1" dirty="0" err="1" smtClean="0"/>
              <a:t>зазнала</a:t>
            </a:r>
            <a:r>
              <a:rPr lang="ru-RU" b="1" dirty="0" smtClean="0"/>
              <a:t> </a:t>
            </a:r>
            <a:r>
              <a:rPr lang="ru-RU" b="1" dirty="0" err="1" smtClean="0"/>
              <a:t>значного</a:t>
            </a:r>
            <a:r>
              <a:rPr lang="ru-RU" b="1" dirty="0" smtClean="0"/>
              <a:t> </a:t>
            </a:r>
            <a:r>
              <a:rPr lang="ru-RU" b="1" dirty="0" err="1" smtClean="0"/>
              <a:t>розвитку</a:t>
            </a:r>
            <a:r>
              <a:rPr lang="ru-RU" b="1" dirty="0" smtClean="0"/>
              <a:t> у </a:t>
            </a:r>
            <a:r>
              <a:rPr lang="ru-RU" b="1" dirty="0" err="1" smtClean="0"/>
              <a:t>культурній</a:t>
            </a:r>
            <a:r>
              <a:rPr lang="ru-RU" b="1" dirty="0" smtClean="0"/>
              <a:t> </a:t>
            </a:r>
            <a:r>
              <a:rPr lang="ru-RU" b="1" dirty="0" err="1" smtClean="0"/>
              <a:t>сфері</a:t>
            </a:r>
            <a:r>
              <a:rPr lang="ru-RU" b="1" dirty="0" smtClean="0"/>
              <a:t>, </a:t>
            </a:r>
            <a:r>
              <a:rPr lang="ru-RU" b="1" dirty="0" err="1" smtClean="0"/>
              <a:t>стрімко</a:t>
            </a:r>
            <a:r>
              <a:rPr lang="ru-RU" b="1" dirty="0" smtClean="0"/>
              <a:t> </a:t>
            </a:r>
            <a:r>
              <a:rPr lang="ru-RU" b="1" dirty="0" err="1" smtClean="0"/>
              <a:t>розвивалось</a:t>
            </a:r>
            <a:r>
              <a:rPr lang="ru-RU" b="1" dirty="0" smtClean="0"/>
              <a:t> </a:t>
            </a:r>
            <a:r>
              <a:rPr lang="ru-RU" b="1" dirty="0" err="1" smtClean="0"/>
              <a:t>українське</a:t>
            </a:r>
            <a:r>
              <a:rPr lang="ru-RU" b="1" dirty="0" smtClean="0"/>
              <a:t> </a:t>
            </a:r>
            <a:r>
              <a:rPr lang="ru-RU" b="1" dirty="0" err="1" smtClean="0"/>
              <a:t>кіно</a:t>
            </a:r>
            <a:r>
              <a:rPr lang="ru-RU" b="1" dirty="0" smtClean="0"/>
              <a:t> </a:t>
            </a:r>
            <a:r>
              <a:rPr lang="ru-RU" b="1" dirty="0" err="1" smtClean="0"/>
              <a:t>незважаючи</a:t>
            </a:r>
            <a:r>
              <a:rPr lang="ru-RU" b="1" dirty="0" smtClean="0"/>
              <a:t> на </a:t>
            </a:r>
            <a:r>
              <a:rPr lang="ru-RU" b="1" dirty="0" err="1" smtClean="0"/>
              <a:t>всі</a:t>
            </a:r>
            <a:r>
              <a:rPr lang="ru-RU" b="1" dirty="0" smtClean="0"/>
              <a:t> </a:t>
            </a:r>
            <a:r>
              <a:rPr lang="ru-RU" b="1" dirty="0" err="1" smtClean="0"/>
              <a:t>проблеми</a:t>
            </a:r>
            <a:r>
              <a:rPr lang="ru-RU" b="1" dirty="0" smtClean="0"/>
              <a:t> </a:t>
            </a:r>
            <a:r>
              <a:rPr lang="ru-RU" b="1" dirty="0" err="1" smtClean="0"/>
              <a:t>Сталінської</a:t>
            </a:r>
            <a:r>
              <a:rPr lang="ru-RU" b="1" dirty="0" smtClean="0"/>
              <a:t> </a:t>
            </a:r>
            <a:r>
              <a:rPr lang="ru-RU" b="1" dirty="0" err="1" smtClean="0"/>
              <a:t>доби</a:t>
            </a:r>
            <a:r>
              <a:rPr lang="ru-RU" b="1" dirty="0" smtClean="0"/>
              <a:t>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518720" cy="464096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Перші</a:t>
            </a:r>
            <a:r>
              <a:rPr lang="ru-RU" b="1" dirty="0" smtClean="0"/>
              <a:t> </a:t>
            </a:r>
            <a:r>
              <a:rPr lang="ru-RU" b="1" dirty="0" err="1" smtClean="0"/>
              <a:t>кінознімання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628800"/>
            <a:ext cx="4198240" cy="4470248"/>
          </a:xfrm>
        </p:spPr>
        <p:txBody>
          <a:bodyPr>
            <a:normAutofit fontScale="92500"/>
          </a:bodyPr>
          <a:lstStyle/>
          <a:p>
            <a:r>
              <a:rPr lang="ru-RU" b="1" dirty="0" smtClean="0"/>
              <a:t>У 1893 </a:t>
            </a:r>
            <a:r>
              <a:rPr lang="ru-RU" b="1" dirty="0" err="1" smtClean="0"/>
              <a:t>році</a:t>
            </a:r>
            <a:r>
              <a:rPr lang="ru-RU" b="1" dirty="0" smtClean="0"/>
              <a:t> </a:t>
            </a:r>
            <a:r>
              <a:rPr lang="ru-RU" b="1" dirty="0" err="1" smtClean="0"/>
              <a:t>головний</a:t>
            </a:r>
            <a:r>
              <a:rPr lang="ru-RU" b="1" dirty="0" smtClean="0"/>
              <a:t> </a:t>
            </a:r>
            <a:r>
              <a:rPr lang="ru-RU" b="1" dirty="0" err="1" smtClean="0"/>
              <a:t>механік</a:t>
            </a:r>
            <a:r>
              <a:rPr lang="ru-RU" b="1" dirty="0" smtClean="0"/>
              <a:t> </a:t>
            </a:r>
            <a:r>
              <a:rPr lang="ru-RU" b="1" dirty="0" err="1" smtClean="0"/>
              <a:t>Одеського</a:t>
            </a:r>
            <a:r>
              <a:rPr lang="ru-RU" b="1" dirty="0" smtClean="0"/>
              <a:t> </a:t>
            </a:r>
            <a:r>
              <a:rPr lang="ru-RU" b="1" dirty="0" err="1" smtClean="0"/>
              <a:t>Новоросійського</a:t>
            </a:r>
            <a:r>
              <a:rPr lang="ru-RU" b="1" dirty="0" smtClean="0"/>
              <a:t> </a:t>
            </a:r>
            <a:r>
              <a:rPr lang="ru-RU" b="1" dirty="0" err="1" smtClean="0"/>
              <a:t>університету</a:t>
            </a:r>
            <a:r>
              <a:rPr lang="ru-RU" b="1" dirty="0" smtClean="0"/>
              <a:t> </a:t>
            </a:r>
            <a:r>
              <a:rPr lang="ru-RU" b="1" dirty="0" err="1" smtClean="0"/>
              <a:t>Йосип</a:t>
            </a:r>
            <a:r>
              <a:rPr lang="ru-RU" b="1" dirty="0" smtClean="0"/>
              <a:t> Тимченко </a:t>
            </a:r>
            <a:r>
              <a:rPr lang="ru-RU" b="1" dirty="0" err="1" smtClean="0"/>
              <a:t>винайшов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сконструював</a:t>
            </a:r>
            <a:r>
              <a:rPr lang="ru-RU" b="1" dirty="0" smtClean="0"/>
              <a:t> прототип </a:t>
            </a:r>
            <a:r>
              <a:rPr lang="ru-RU" b="1" dirty="0" err="1" smtClean="0"/>
              <a:t>сучасного</a:t>
            </a:r>
            <a:r>
              <a:rPr lang="ru-RU" b="1" dirty="0" smtClean="0"/>
              <a:t> </a:t>
            </a:r>
            <a:r>
              <a:rPr lang="ru-RU" b="1" dirty="0" err="1" smtClean="0"/>
              <a:t>кінознімального</a:t>
            </a:r>
            <a:r>
              <a:rPr lang="ru-RU" b="1" dirty="0" smtClean="0"/>
              <a:t> </a:t>
            </a:r>
            <a:r>
              <a:rPr lang="ru-RU" b="1" dirty="0" err="1" smtClean="0"/>
              <a:t>апарату</a:t>
            </a:r>
            <a:r>
              <a:rPr lang="ru-RU" b="1" dirty="0" smtClean="0"/>
              <a:t> та </a:t>
            </a:r>
            <a:r>
              <a:rPr lang="ru-RU" b="1" dirty="0" err="1" smtClean="0"/>
              <a:t>апарату</a:t>
            </a:r>
            <a:r>
              <a:rPr lang="ru-RU" b="1" dirty="0" smtClean="0"/>
              <a:t> для </a:t>
            </a:r>
            <a:r>
              <a:rPr lang="ru-RU" b="1" dirty="0" err="1" smtClean="0"/>
              <a:t>кінопроекції</a:t>
            </a:r>
            <a:r>
              <a:rPr lang="ru-RU" b="1" dirty="0" smtClean="0"/>
              <a:t>.</a:t>
            </a:r>
          </a:p>
          <a:p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1772816"/>
            <a:ext cx="2875781" cy="3972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499992" y="332656"/>
            <a:ext cx="4392488" cy="5766392"/>
          </a:xfrm>
        </p:spPr>
        <p:txBody>
          <a:bodyPr>
            <a:normAutofit/>
          </a:bodyPr>
          <a:lstStyle/>
          <a:p>
            <a:r>
              <a:rPr lang="ru-RU" b="1" dirty="0" err="1" smtClean="0"/>
              <a:t>Тоді</a:t>
            </a:r>
            <a:r>
              <a:rPr lang="ru-RU" b="1" dirty="0" smtClean="0"/>
              <a:t> ж </a:t>
            </a:r>
            <a:r>
              <a:rPr lang="ru-RU" b="1" dirty="0" err="1" smtClean="0"/>
              <a:t>Йосип</a:t>
            </a:r>
            <a:r>
              <a:rPr lang="ru-RU" b="1" dirty="0" smtClean="0"/>
              <a:t> Тимченко </a:t>
            </a:r>
            <a:r>
              <a:rPr lang="ru-RU" b="1" dirty="0" err="1" smtClean="0"/>
              <a:t>здійснив</a:t>
            </a:r>
            <a:r>
              <a:rPr lang="ru-RU" b="1" dirty="0" smtClean="0"/>
              <a:t> </a:t>
            </a:r>
            <a:r>
              <a:rPr lang="ru-RU" b="1" dirty="0" err="1" smtClean="0"/>
              <a:t>перші</a:t>
            </a:r>
            <a:r>
              <a:rPr lang="ru-RU" b="1" dirty="0" smtClean="0"/>
              <a:t> в </a:t>
            </a:r>
            <a:r>
              <a:rPr lang="ru-RU" b="1" dirty="0" err="1" smtClean="0"/>
              <a:t>світі</a:t>
            </a:r>
            <a:r>
              <a:rPr lang="ru-RU" b="1" dirty="0" smtClean="0"/>
              <a:t> </a:t>
            </a:r>
            <a:r>
              <a:rPr lang="ru-RU" b="1" dirty="0" err="1" smtClean="0"/>
              <a:t>кінозйомки</a:t>
            </a:r>
            <a:r>
              <a:rPr lang="ru-RU" b="1" dirty="0" smtClean="0"/>
              <a:t> — </a:t>
            </a:r>
            <a:r>
              <a:rPr lang="ru-RU" b="1" dirty="0" err="1" smtClean="0"/>
              <a:t>зафільмував</a:t>
            </a:r>
            <a:r>
              <a:rPr lang="ru-RU" b="1" dirty="0" smtClean="0"/>
              <a:t> </a:t>
            </a:r>
            <a:r>
              <a:rPr lang="ru-RU" b="1" dirty="0" err="1" smtClean="0"/>
              <a:t>вершників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метальників</a:t>
            </a:r>
            <a:r>
              <a:rPr lang="ru-RU" b="1" dirty="0" smtClean="0"/>
              <a:t> </a:t>
            </a:r>
            <a:r>
              <a:rPr lang="ru-RU" b="1" dirty="0" err="1" smtClean="0"/>
              <a:t>списів</a:t>
            </a:r>
            <a:r>
              <a:rPr lang="ru-RU" b="1" dirty="0" smtClean="0"/>
              <a:t>. </a:t>
            </a:r>
            <a:r>
              <a:rPr lang="ru-RU" b="1" dirty="0" err="1" smtClean="0"/>
              <a:t>Із</a:t>
            </a:r>
            <a:r>
              <a:rPr lang="ru-RU" b="1" dirty="0" smtClean="0"/>
              <a:t> 7 листопада до 20 </a:t>
            </a:r>
            <a:r>
              <a:rPr lang="ru-RU" b="1" dirty="0" err="1" smtClean="0"/>
              <a:t>грудня</a:t>
            </a:r>
            <a:r>
              <a:rPr lang="ru-RU" b="1" dirty="0" smtClean="0"/>
              <a:t> 1893 року в </a:t>
            </a:r>
            <a:r>
              <a:rPr lang="ru-RU" b="1" dirty="0" err="1" smtClean="0"/>
              <a:t>готелі</a:t>
            </a:r>
            <a:r>
              <a:rPr lang="ru-RU" b="1" dirty="0" smtClean="0"/>
              <a:t> «</a:t>
            </a:r>
            <a:r>
              <a:rPr lang="ru-RU" b="1" dirty="0" err="1" smtClean="0"/>
              <a:t>Франція</a:t>
            </a:r>
            <a:r>
              <a:rPr lang="ru-RU" b="1" dirty="0" smtClean="0"/>
              <a:t>» (Одеса) </a:t>
            </a:r>
            <a:r>
              <a:rPr lang="ru-RU" b="1" dirty="0" err="1" smtClean="0"/>
              <a:t>демонструвалися</a:t>
            </a:r>
            <a:r>
              <a:rPr lang="ru-RU" b="1" dirty="0" smtClean="0"/>
              <a:t> </a:t>
            </a:r>
            <a:r>
              <a:rPr lang="ru-RU" b="1" dirty="0" err="1" smtClean="0"/>
              <a:t>ці</a:t>
            </a:r>
            <a:r>
              <a:rPr lang="ru-RU" b="1" dirty="0" smtClean="0"/>
              <a:t> </a:t>
            </a:r>
            <a:r>
              <a:rPr lang="ru-RU" b="1" dirty="0" err="1" smtClean="0"/>
              <a:t>дві</a:t>
            </a:r>
            <a:r>
              <a:rPr lang="ru-RU" b="1" dirty="0" smtClean="0"/>
              <a:t> </a:t>
            </a:r>
            <a:r>
              <a:rPr lang="ru-RU" b="1" dirty="0" err="1" smtClean="0"/>
              <a:t>стрічки</a:t>
            </a:r>
            <a:r>
              <a:rPr lang="ru-RU" b="1" dirty="0" smtClean="0"/>
              <a:t>.</a:t>
            </a:r>
          </a:p>
          <a:p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92696"/>
            <a:ext cx="3073452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Перші</a:t>
            </a:r>
            <a:r>
              <a:rPr lang="ru-RU" b="1" dirty="0" smtClean="0"/>
              <a:t> </a:t>
            </a:r>
            <a:r>
              <a:rPr lang="ru-RU" b="1" dirty="0" err="1" smtClean="0"/>
              <a:t>хронікальні</a:t>
            </a:r>
            <a:r>
              <a:rPr lang="ru-RU" b="1" dirty="0" smtClean="0"/>
              <a:t> </a:t>
            </a:r>
            <a:r>
              <a:rPr lang="ru-RU" b="1" dirty="0" err="1" smtClean="0"/>
              <a:t>сюжети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484784"/>
            <a:ext cx="4774304" cy="4896544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У </a:t>
            </a:r>
            <a:r>
              <a:rPr lang="ru-RU" b="1" dirty="0" err="1" smtClean="0"/>
              <a:t>вересні</a:t>
            </a:r>
            <a:r>
              <a:rPr lang="ru-RU" b="1" dirty="0" smtClean="0"/>
              <a:t> 1896 року в </a:t>
            </a:r>
            <a:r>
              <a:rPr lang="ru-RU" b="1" dirty="0" err="1" smtClean="0"/>
              <a:t>Харкові</a:t>
            </a:r>
            <a:r>
              <a:rPr lang="ru-RU" b="1" dirty="0" smtClean="0"/>
              <a:t> фотограф Альфред </a:t>
            </a:r>
            <a:r>
              <a:rPr lang="ru-RU" b="1" dirty="0" err="1" smtClean="0"/>
              <a:t>Федецький</a:t>
            </a:r>
            <a:r>
              <a:rPr lang="ru-RU" b="1" dirty="0" smtClean="0"/>
              <a:t> </a:t>
            </a:r>
            <a:r>
              <a:rPr lang="ru-RU" b="1" dirty="0" err="1" smtClean="0"/>
              <a:t>зняв</a:t>
            </a:r>
            <a:r>
              <a:rPr lang="ru-RU" b="1" dirty="0" smtClean="0"/>
              <a:t> </a:t>
            </a:r>
            <a:r>
              <a:rPr lang="ru-RU" b="1" dirty="0" err="1" smtClean="0"/>
              <a:t>кілька</a:t>
            </a:r>
            <a:r>
              <a:rPr lang="ru-RU" b="1" dirty="0" smtClean="0"/>
              <a:t> </a:t>
            </a:r>
            <a:r>
              <a:rPr lang="ru-RU" b="1" dirty="0" err="1" smtClean="0"/>
              <a:t>хронікальних</a:t>
            </a:r>
            <a:r>
              <a:rPr lang="ru-RU" b="1" dirty="0" smtClean="0"/>
              <a:t> </a:t>
            </a:r>
            <a:r>
              <a:rPr lang="ru-RU" b="1" dirty="0" err="1" smtClean="0"/>
              <a:t>сюжетів</a:t>
            </a:r>
            <a:r>
              <a:rPr lang="ru-RU" b="1" dirty="0" smtClean="0"/>
              <a:t>. А </a:t>
            </a:r>
            <a:r>
              <a:rPr lang="ru-RU" b="1" dirty="0" err="1" smtClean="0"/>
              <a:t>вже</a:t>
            </a:r>
            <a:r>
              <a:rPr lang="ru-RU" b="1" dirty="0" smtClean="0"/>
              <a:t> в </a:t>
            </a:r>
            <a:r>
              <a:rPr lang="ru-RU" b="1" dirty="0" err="1" smtClean="0"/>
              <a:t>грудні</a:t>
            </a:r>
            <a:r>
              <a:rPr lang="ru-RU" b="1" dirty="0" smtClean="0"/>
              <a:t> — </a:t>
            </a:r>
            <a:r>
              <a:rPr lang="ru-RU" b="1" dirty="0" err="1" smtClean="0"/>
              <a:t>майже</a:t>
            </a:r>
            <a:r>
              <a:rPr lang="ru-RU" b="1" dirty="0" smtClean="0"/>
              <a:t> </a:t>
            </a:r>
            <a:r>
              <a:rPr lang="ru-RU" b="1" dirty="0" err="1" smtClean="0"/>
              <a:t>рік-у-рік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першим </a:t>
            </a:r>
            <a:r>
              <a:rPr lang="ru-RU" b="1" dirty="0" err="1" smtClean="0"/>
              <a:t>публічним</a:t>
            </a:r>
            <a:r>
              <a:rPr lang="ru-RU" b="1" dirty="0" smtClean="0"/>
              <a:t> </a:t>
            </a:r>
            <a:r>
              <a:rPr lang="ru-RU" b="1" dirty="0" err="1" smtClean="0"/>
              <a:t>кіносеансом</a:t>
            </a:r>
            <a:r>
              <a:rPr lang="ru-RU" b="1" dirty="0" smtClean="0"/>
              <a:t> у </a:t>
            </a:r>
            <a:r>
              <a:rPr lang="ru-RU" b="1" dirty="0" err="1" smtClean="0"/>
              <a:t>Парижі</a:t>
            </a:r>
            <a:r>
              <a:rPr lang="ru-RU" b="1" dirty="0" smtClean="0"/>
              <a:t> — Альфред </a:t>
            </a:r>
            <a:r>
              <a:rPr lang="ru-RU" b="1" dirty="0" err="1" smtClean="0"/>
              <a:t>Федецький</a:t>
            </a:r>
            <a:r>
              <a:rPr lang="ru-RU" b="1" dirty="0" smtClean="0"/>
              <a:t> </a:t>
            </a:r>
            <a:r>
              <a:rPr lang="ru-RU" b="1" dirty="0" err="1" smtClean="0"/>
              <a:t>влаштував</a:t>
            </a:r>
            <a:r>
              <a:rPr lang="ru-RU" b="1" dirty="0" smtClean="0"/>
              <a:t> </a:t>
            </a:r>
            <a:r>
              <a:rPr lang="ru-RU" b="1" dirty="0" err="1" smtClean="0"/>
              <a:t>кіносеанс</a:t>
            </a:r>
            <a:r>
              <a:rPr lang="ru-RU" b="1" dirty="0" smtClean="0"/>
              <a:t> у </a:t>
            </a:r>
            <a:r>
              <a:rPr lang="ru-RU" b="1" dirty="0" err="1" smtClean="0"/>
              <a:t>Харківському</a:t>
            </a:r>
            <a:r>
              <a:rPr lang="ru-RU" b="1" dirty="0" smtClean="0"/>
              <a:t> оперному </a:t>
            </a:r>
            <a:r>
              <a:rPr lang="ru-RU" b="1" dirty="0" err="1" smtClean="0"/>
              <a:t>театрі</a:t>
            </a:r>
            <a:r>
              <a:rPr lang="ru-RU" b="1" dirty="0" smtClean="0"/>
              <a:t>. У </a:t>
            </a:r>
            <a:r>
              <a:rPr lang="ru-RU" b="1" dirty="0" err="1" smtClean="0"/>
              <a:t>Львові</a:t>
            </a:r>
            <a:r>
              <a:rPr lang="ru-RU" b="1" dirty="0" smtClean="0"/>
              <a:t> 13 </a:t>
            </a:r>
            <a:r>
              <a:rPr lang="ru-RU" b="1" dirty="0" err="1" smtClean="0"/>
              <a:t>вересня</a:t>
            </a:r>
            <a:r>
              <a:rPr lang="ru-RU" b="1" dirty="0" smtClean="0"/>
              <a:t> 1896 </a:t>
            </a:r>
            <a:r>
              <a:rPr lang="ru-RU" b="1" dirty="0" err="1" smtClean="0"/>
              <a:t>розпочались</a:t>
            </a:r>
            <a:r>
              <a:rPr lang="ru-RU" b="1" dirty="0" smtClean="0"/>
              <a:t> </a:t>
            </a:r>
            <a:r>
              <a:rPr lang="ru-RU" b="1" dirty="0" err="1" smtClean="0"/>
              <a:t>регулярні</a:t>
            </a:r>
            <a:r>
              <a:rPr lang="ru-RU" b="1" dirty="0" smtClean="0"/>
              <a:t> </a:t>
            </a:r>
            <a:r>
              <a:rPr lang="ru-RU" b="1" dirty="0" err="1" smtClean="0"/>
              <a:t>кіносеанси</a:t>
            </a:r>
            <a:r>
              <a:rPr lang="ru-RU" b="1" dirty="0" smtClean="0"/>
              <a:t> </a:t>
            </a:r>
            <a:r>
              <a:rPr lang="ru-RU" b="1" dirty="0" err="1" smtClean="0"/>
              <a:t>французьких</a:t>
            </a:r>
            <a:r>
              <a:rPr lang="ru-RU" b="1" dirty="0" smtClean="0"/>
              <a:t> </a:t>
            </a:r>
            <a:r>
              <a:rPr lang="ru-RU" b="1" dirty="0" err="1" smtClean="0"/>
              <a:t>фільмів</a:t>
            </a:r>
            <a:r>
              <a:rPr lang="ru-RU" b="1" dirty="0" smtClean="0"/>
              <a:t> у </a:t>
            </a:r>
            <a:r>
              <a:rPr lang="ru-RU" b="1" dirty="0" err="1" smtClean="0"/>
              <a:t>Пасажі</a:t>
            </a:r>
            <a:r>
              <a:rPr lang="ru-RU" b="1" dirty="0" smtClean="0"/>
              <a:t> </a:t>
            </a:r>
            <a:r>
              <a:rPr lang="ru-RU" b="1" dirty="0" err="1" smtClean="0"/>
              <a:t>Гаусмана</a:t>
            </a:r>
            <a:r>
              <a:rPr lang="ru-RU" b="1" dirty="0" smtClean="0"/>
              <a:t> (</a:t>
            </a:r>
            <a:r>
              <a:rPr lang="ru-RU" b="1" dirty="0" err="1" smtClean="0"/>
              <a:t>проїзд</a:t>
            </a:r>
            <a:r>
              <a:rPr lang="ru-RU" b="1" dirty="0" smtClean="0"/>
              <a:t> Крива Липа), </a:t>
            </a:r>
            <a:r>
              <a:rPr lang="ru-RU" b="1" dirty="0" err="1" smtClean="0"/>
              <a:t>що</a:t>
            </a:r>
            <a:r>
              <a:rPr lang="ru-RU" b="1" dirty="0" smtClean="0"/>
              <a:t> </a:t>
            </a:r>
            <a:r>
              <a:rPr lang="ru-RU" b="1" dirty="0" err="1" smtClean="0"/>
              <a:t>тривали</a:t>
            </a:r>
            <a:r>
              <a:rPr lang="ru-RU" b="1" dirty="0" smtClean="0"/>
              <a:t> </a:t>
            </a:r>
            <a:r>
              <a:rPr lang="ru-RU" b="1" dirty="0" err="1" smtClean="0"/>
              <a:t>декілька</a:t>
            </a:r>
            <a:r>
              <a:rPr lang="ru-RU" b="1" dirty="0" smtClean="0"/>
              <a:t> </a:t>
            </a:r>
            <a:r>
              <a:rPr lang="ru-RU" b="1" dirty="0" err="1" smtClean="0"/>
              <a:t>днів</a:t>
            </a:r>
            <a:r>
              <a:rPr lang="ru-RU" b="1" dirty="0" smtClean="0"/>
              <a:t>.</a:t>
            </a:r>
          </a:p>
          <a:p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484784"/>
            <a:ext cx="2952328" cy="455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Зародження</a:t>
            </a:r>
            <a:r>
              <a:rPr lang="ru-RU" b="1" dirty="0" smtClean="0"/>
              <a:t> </a:t>
            </a:r>
            <a:r>
              <a:rPr lang="ru-RU" b="1" dirty="0" err="1" smtClean="0"/>
              <a:t>українського</a:t>
            </a:r>
            <a:r>
              <a:rPr lang="ru-RU" b="1" dirty="0" smtClean="0"/>
              <a:t> </a:t>
            </a:r>
            <a:r>
              <a:rPr lang="ru-RU" b="1" dirty="0" err="1" smtClean="0"/>
              <a:t>кіно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0" y="1412776"/>
            <a:ext cx="4233672" cy="4686272"/>
          </a:xfrm>
        </p:spPr>
        <p:txBody>
          <a:bodyPr/>
          <a:lstStyle/>
          <a:p>
            <a:r>
              <a:rPr lang="ru-RU" b="1" dirty="0" smtClean="0"/>
              <a:t>Перший </a:t>
            </a:r>
            <a:r>
              <a:rPr lang="ru-RU" b="1" dirty="0" err="1" smtClean="0"/>
              <a:t>український</a:t>
            </a:r>
            <a:r>
              <a:rPr lang="ru-RU" b="1" dirty="0" smtClean="0"/>
              <a:t> </a:t>
            </a:r>
            <a:r>
              <a:rPr lang="ru-RU" b="1" dirty="0" err="1" smtClean="0"/>
              <a:t>фільм</a:t>
            </a:r>
            <a:r>
              <a:rPr lang="ru-RU" b="1" dirty="0" smtClean="0"/>
              <a:t> - "</a:t>
            </a:r>
            <a:r>
              <a:rPr lang="ru-RU" b="1" dirty="0" err="1" smtClean="0"/>
              <a:t>Запорізька</a:t>
            </a:r>
            <a:r>
              <a:rPr lang="ru-RU" b="1" dirty="0" smtClean="0"/>
              <a:t> </a:t>
            </a:r>
            <a:r>
              <a:rPr lang="ru-RU" b="1" dirty="0" err="1" smtClean="0"/>
              <a:t>Січ</a:t>
            </a:r>
            <a:r>
              <a:rPr lang="ru-RU" b="1" dirty="0" smtClean="0"/>
              <a:t>", </a:t>
            </a:r>
            <a:r>
              <a:rPr lang="ru-RU" b="1" dirty="0" err="1" smtClean="0"/>
              <a:t>зняв</a:t>
            </a:r>
            <a:r>
              <a:rPr lang="ru-RU" b="1" dirty="0" smtClean="0"/>
              <a:t> в 1911 Данило </a:t>
            </a:r>
            <a:r>
              <a:rPr lang="ru-RU" b="1" dirty="0" err="1" smtClean="0"/>
              <a:t>Сахненко</a:t>
            </a:r>
            <a:r>
              <a:rPr lang="ru-RU" b="1" dirty="0" smtClean="0"/>
              <a:t> в </a:t>
            </a:r>
            <a:r>
              <a:rPr lang="ru-RU" b="1" dirty="0" err="1" smtClean="0"/>
              <a:t>Катеринославі</a:t>
            </a:r>
            <a:r>
              <a:rPr lang="ru-RU" b="1" dirty="0" smtClean="0"/>
              <a:t> (</a:t>
            </a:r>
            <a:r>
              <a:rPr lang="ru-RU" b="1" dirty="0" err="1" smtClean="0"/>
              <a:t>нині</a:t>
            </a:r>
            <a:r>
              <a:rPr lang="ru-RU" b="1" dirty="0" smtClean="0"/>
              <a:t> </a:t>
            </a:r>
            <a:r>
              <a:rPr lang="ru-RU" b="1" dirty="0" err="1" smtClean="0"/>
              <a:t>Дніпропетровськ</a:t>
            </a:r>
            <a:r>
              <a:rPr lang="ru-RU" b="1" dirty="0" smtClean="0"/>
              <a:t>).</a:t>
            </a:r>
          </a:p>
          <a:p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132856"/>
            <a:ext cx="4373819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Кіно</a:t>
            </a:r>
            <a:r>
              <a:rPr lang="ru-RU" b="1" dirty="0" smtClean="0"/>
              <a:t> в 1920 – 1950 </a:t>
            </a:r>
            <a:r>
              <a:rPr lang="ru-RU" b="1" dirty="0" err="1" smtClean="0"/>
              <a:t>рр</a:t>
            </a:r>
            <a:r>
              <a:rPr lang="ru-RU" b="1" dirty="0" smtClean="0"/>
              <a:t>.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412776"/>
            <a:ext cx="8820472" cy="3168352"/>
          </a:xfrm>
        </p:spPr>
        <p:txBody>
          <a:bodyPr>
            <a:normAutofit fontScale="92500"/>
          </a:bodyPr>
          <a:lstStyle/>
          <a:p>
            <a:r>
              <a:rPr lang="ru-RU" b="1" dirty="0" smtClean="0"/>
              <a:t>З 1919 р. в </a:t>
            </a:r>
            <a:r>
              <a:rPr lang="ru-RU" b="1" dirty="0" err="1" smtClean="0"/>
              <a:t>Радянській</a:t>
            </a:r>
            <a:r>
              <a:rPr lang="ru-RU" b="1" dirty="0" smtClean="0"/>
              <a:t> </a:t>
            </a:r>
            <a:r>
              <a:rPr lang="ru-RU" b="1" dirty="0" err="1" smtClean="0"/>
              <a:t>Україні</a:t>
            </a:r>
            <a:r>
              <a:rPr lang="ru-RU" b="1" dirty="0" smtClean="0"/>
              <a:t> </a:t>
            </a:r>
            <a:r>
              <a:rPr lang="ru-RU" b="1" dirty="0" err="1" smtClean="0"/>
              <a:t>починається</a:t>
            </a:r>
            <a:r>
              <a:rPr lang="ru-RU" b="1" dirty="0" smtClean="0"/>
              <a:t> </a:t>
            </a:r>
            <a:r>
              <a:rPr lang="ru-RU" b="1" dirty="0" err="1" smtClean="0"/>
              <a:t>тотальне</a:t>
            </a:r>
            <a:r>
              <a:rPr lang="ru-RU" b="1" dirty="0" smtClean="0"/>
              <a:t> </a:t>
            </a:r>
            <a:r>
              <a:rPr lang="ru-RU" b="1" dirty="0" err="1" smtClean="0"/>
              <a:t>одержавлення</a:t>
            </a:r>
            <a:r>
              <a:rPr lang="ru-RU" b="1" dirty="0" smtClean="0"/>
              <a:t> </a:t>
            </a:r>
            <a:r>
              <a:rPr lang="ru-RU" b="1" dirty="0" err="1" smtClean="0"/>
              <a:t>кіно</a:t>
            </a:r>
            <a:r>
              <a:rPr lang="ru-RU" b="1" dirty="0" smtClean="0"/>
              <a:t>. 1922 року </a:t>
            </a:r>
            <a:r>
              <a:rPr lang="ru-RU" b="1" dirty="0" err="1" smtClean="0"/>
              <a:t>було</a:t>
            </a:r>
            <a:r>
              <a:rPr lang="ru-RU" b="1" dirty="0" smtClean="0"/>
              <a:t> </a:t>
            </a:r>
            <a:r>
              <a:rPr lang="ru-RU" b="1" dirty="0" err="1" smtClean="0"/>
              <a:t>засновано</a:t>
            </a:r>
            <a:r>
              <a:rPr lang="ru-RU" b="1" dirty="0" smtClean="0"/>
              <a:t> </a:t>
            </a:r>
            <a:r>
              <a:rPr lang="ru-RU" b="1" dirty="0" err="1" smtClean="0"/>
              <a:t>Всеукраїнське</a:t>
            </a:r>
            <a:r>
              <a:rPr lang="ru-RU" b="1" dirty="0" smtClean="0"/>
              <a:t> </a:t>
            </a:r>
            <a:r>
              <a:rPr lang="ru-RU" b="1" dirty="0" err="1" smtClean="0"/>
              <a:t>фотокіноуправління</a:t>
            </a:r>
            <a:r>
              <a:rPr lang="ru-RU" b="1" dirty="0" smtClean="0"/>
              <a:t>, </a:t>
            </a:r>
            <a:r>
              <a:rPr lang="ru-RU" b="1" dirty="0" err="1" smtClean="0"/>
              <a:t>якому</a:t>
            </a:r>
            <a:r>
              <a:rPr lang="ru-RU" b="1" dirty="0" smtClean="0"/>
              <a:t> </a:t>
            </a:r>
            <a:r>
              <a:rPr lang="ru-RU" b="1" dirty="0" err="1" smtClean="0"/>
              <a:t>вдалося</a:t>
            </a:r>
            <a:r>
              <a:rPr lang="ru-RU" b="1" dirty="0" smtClean="0"/>
              <a:t> </a:t>
            </a:r>
            <a:r>
              <a:rPr lang="ru-RU" b="1" dirty="0" err="1" smtClean="0"/>
              <a:t>реконструювати</a:t>
            </a:r>
            <a:r>
              <a:rPr lang="ru-RU" b="1" dirty="0" smtClean="0"/>
              <a:t> </a:t>
            </a:r>
            <a:r>
              <a:rPr lang="ru-RU" b="1" dirty="0" err="1" smtClean="0"/>
              <a:t>одеське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ялтинське</a:t>
            </a:r>
            <a:r>
              <a:rPr lang="ru-RU" b="1" dirty="0" smtClean="0"/>
              <a:t> </a:t>
            </a:r>
            <a:r>
              <a:rPr lang="ru-RU" b="1" dirty="0" err="1" smtClean="0"/>
              <a:t>підприємства</a:t>
            </a:r>
            <a:r>
              <a:rPr lang="ru-RU" b="1" dirty="0" smtClean="0"/>
              <a:t>, а 1928 року ввести в </a:t>
            </a:r>
            <a:r>
              <a:rPr lang="ru-RU" b="1" dirty="0" err="1" smtClean="0"/>
              <a:t>дію</a:t>
            </a:r>
            <a:r>
              <a:rPr lang="ru-RU" b="1" dirty="0" smtClean="0"/>
              <a:t> </a:t>
            </a:r>
            <a:r>
              <a:rPr lang="ru-RU" b="1" dirty="0" err="1" smtClean="0"/>
              <a:t>київську</a:t>
            </a:r>
            <a:r>
              <a:rPr lang="ru-RU" b="1" dirty="0" smtClean="0"/>
              <a:t> </a:t>
            </a:r>
            <a:r>
              <a:rPr lang="ru-RU" b="1" dirty="0" err="1" smtClean="0"/>
              <a:t>кінофабрику</a:t>
            </a:r>
            <a:r>
              <a:rPr lang="ru-RU" b="1" dirty="0" smtClean="0"/>
              <a:t> (</a:t>
            </a:r>
            <a:r>
              <a:rPr lang="ru-RU" b="1" dirty="0" err="1" smtClean="0"/>
              <a:t>майбутню</a:t>
            </a:r>
            <a:r>
              <a:rPr lang="ru-RU" b="1" dirty="0" smtClean="0"/>
              <a:t> </a:t>
            </a:r>
            <a:r>
              <a:rPr lang="ru-RU" b="1" dirty="0" err="1" smtClean="0"/>
              <a:t>Київську</a:t>
            </a:r>
            <a:r>
              <a:rPr lang="ru-RU" b="1" dirty="0" smtClean="0"/>
              <a:t> </a:t>
            </a:r>
            <a:r>
              <a:rPr lang="ru-RU" b="1" dirty="0" err="1" smtClean="0"/>
              <a:t>кіностудію</a:t>
            </a:r>
            <a:r>
              <a:rPr lang="ru-RU" b="1" dirty="0" smtClean="0"/>
              <a:t> </a:t>
            </a:r>
            <a:r>
              <a:rPr lang="ru-RU" b="1" dirty="0" err="1" smtClean="0"/>
              <a:t>ім</a:t>
            </a:r>
            <a:r>
              <a:rPr lang="ru-RU" b="1" dirty="0" smtClean="0"/>
              <a:t>. </a:t>
            </a:r>
            <a:r>
              <a:rPr lang="ru-RU" b="1" dirty="0" err="1" smtClean="0"/>
              <a:t>О.Довженка</a:t>
            </a:r>
            <a:r>
              <a:rPr lang="ru-RU" b="1" dirty="0" smtClean="0"/>
              <a:t>) — одну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найбільших</a:t>
            </a:r>
            <a:r>
              <a:rPr lang="ru-RU" b="1" dirty="0" smtClean="0"/>
              <a:t> та </a:t>
            </a:r>
            <a:r>
              <a:rPr lang="ru-RU" b="1" dirty="0" err="1" smtClean="0"/>
              <a:t>найсучасніших</a:t>
            </a:r>
            <a:r>
              <a:rPr lang="ru-RU" b="1" dirty="0" smtClean="0"/>
              <a:t> на той час у </a:t>
            </a:r>
            <a:r>
              <a:rPr lang="ru-RU" b="1" dirty="0" err="1" smtClean="0"/>
              <a:t>світі</a:t>
            </a:r>
            <a:r>
              <a:rPr lang="ru-RU" b="1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Внесок</a:t>
            </a:r>
            <a:r>
              <a:rPr lang="ru-RU" b="1" dirty="0" smtClean="0"/>
              <a:t> </a:t>
            </a:r>
            <a:r>
              <a:rPr lang="ru-RU" b="1" dirty="0" err="1" smtClean="0"/>
              <a:t>О.Довженка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707904" y="1412776"/>
            <a:ext cx="5256584" cy="5445224"/>
          </a:xfrm>
        </p:spPr>
        <p:txBody>
          <a:bodyPr>
            <a:normAutofit fontScale="55000" lnSpcReduction="20000"/>
          </a:bodyPr>
          <a:lstStyle/>
          <a:p>
            <a:r>
              <a:rPr lang="ru-RU" sz="3200" b="1" dirty="0" err="1" smtClean="0"/>
              <a:t>Особливу</a:t>
            </a:r>
            <a:r>
              <a:rPr lang="ru-RU" sz="3200" b="1" dirty="0" smtClean="0"/>
              <a:t> роль у </a:t>
            </a:r>
            <a:r>
              <a:rPr lang="ru-RU" sz="3200" b="1" dirty="0" err="1" smtClean="0"/>
              <a:t>становленні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українського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кіномистецтва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відіграли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фільми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О.Довженка</a:t>
            </a:r>
            <a:r>
              <a:rPr lang="ru-RU" sz="3200" b="1" dirty="0" smtClean="0"/>
              <a:t> «</a:t>
            </a:r>
            <a:r>
              <a:rPr lang="ru-RU" sz="3200" b="1" dirty="0" err="1" smtClean="0"/>
              <a:t>Звенигора</a:t>
            </a:r>
            <a:r>
              <a:rPr lang="ru-RU" sz="3200" b="1" dirty="0" smtClean="0"/>
              <a:t>» (1928), «Арсенал» (1929), «Земля» (1930). </a:t>
            </a:r>
            <a:r>
              <a:rPr lang="ru-RU" sz="3200" b="1" dirty="0" err="1" smtClean="0"/>
              <a:t>Цікаво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також</a:t>
            </a:r>
            <a:r>
              <a:rPr lang="ru-RU" sz="3200" b="1" dirty="0" smtClean="0"/>
              <a:t> те, </a:t>
            </a:r>
            <a:r>
              <a:rPr lang="ru-RU" sz="3200" b="1" dirty="0" err="1" smtClean="0"/>
              <a:t>що</a:t>
            </a:r>
            <a:r>
              <a:rPr lang="ru-RU" sz="3200" b="1" dirty="0" smtClean="0"/>
              <a:t> Довженко, </a:t>
            </a:r>
            <a:r>
              <a:rPr lang="ru-RU" sz="3200" b="1" dirty="0" err="1" smtClean="0"/>
              <a:t>який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знаходився</a:t>
            </a:r>
            <a:r>
              <a:rPr lang="ru-RU" sz="3200" b="1" dirty="0" smtClean="0"/>
              <a:t> у лавах </a:t>
            </a:r>
            <a:r>
              <a:rPr lang="ru-RU" sz="3200" b="1" dirty="0" err="1" smtClean="0"/>
              <a:t>Армії</a:t>
            </a:r>
            <a:r>
              <a:rPr lang="ru-RU" sz="3200" b="1" dirty="0" smtClean="0"/>
              <a:t> УНР, </a:t>
            </a:r>
            <a:r>
              <a:rPr lang="ru-RU" sz="3200" b="1" dirty="0" err="1" smtClean="0"/>
              <a:t>тепер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знімав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фільм</a:t>
            </a:r>
            <a:r>
              <a:rPr lang="ru-RU" sz="3200" b="1" dirty="0" smtClean="0"/>
              <a:t> Арсенал «</a:t>
            </a:r>
            <a:r>
              <a:rPr lang="ru-RU" sz="3200" b="1" dirty="0" err="1" smtClean="0"/>
              <a:t>з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іншого</a:t>
            </a:r>
            <a:r>
              <a:rPr lang="ru-RU" sz="3200" b="1" dirty="0" smtClean="0"/>
              <a:t> боку». </a:t>
            </a:r>
            <a:r>
              <a:rPr lang="ru-RU" sz="3200" b="1" dirty="0" err="1" smtClean="0"/>
              <a:t>Його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творчість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піднесла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вітчизняний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кінематограф</a:t>
            </a:r>
            <a:r>
              <a:rPr lang="ru-RU" sz="3200" b="1" dirty="0" smtClean="0"/>
              <a:t> до </a:t>
            </a:r>
            <a:r>
              <a:rPr lang="ru-RU" sz="3200" b="1" dirty="0" err="1" smtClean="0"/>
              <a:t>світового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рівня</a:t>
            </a:r>
            <a:r>
              <a:rPr lang="ru-RU" sz="3200" b="1" dirty="0" smtClean="0"/>
              <a:t>. У 1958 </a:t>
            </a:r>
            <a:r>
              <a:rPr lang="ru-RU" sz="3200" b="1" dirty="0" err="1" smtClean="0"/>
              <a:t>році</a:t>
            </a:r>
            <a:r>
              <a:rPr lang="ru-RU" sz="3200" b="1" dirty="0" smtClean="0"/>
              <a:t> на </a:t>
            </a:r>
            <a:r>
              <a:rPr lang="ru-RU" sz="3200" b="1" dirty="0" err="1" smtClean="0"/>
              <a:t>Всесвітній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виставці</a:t>
            </a:r>
            <a:r>
              <a:rPr lang="ru-RU" sz="3200" b="1" dirty="0" smtClean="0"/>
              <a:t> в </a:t>
            </a:r>
            <a:r>
              <a:rPr lang="ru-RU" sz="3200" b="1" dirty="0" err="1" smtClean="0"/>
              <a:t>Брюселі</a:t>
            </a:r>
            <a:r>
              <a:rPr lang="ru-RU" sz="3200" b="1" dirty="0" smtClean="0"/>
              <a:t> (</a:t>
            </a:r>
            <a:r>
              <a:rPr lang="ru-RU" sz="3200" b="1" dirty="0" err="1" smtClean="0"/>
              <a:t>Бельгія</a:t>
            </a:r>
            <a:r>
              <a:rPr lang="ru-RU" sz="3200" b="1" dirty="0" smtClean="0"/>
              <a:t>) </a:t>
            </a:r>
            <a:r>
              <a:rPr lang="ru-RU" sz="3200" b="1" dirty="0" err="1" smtClean="0"/>
              <a:t>в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результаті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опитування</a:t>
            </a:r>
            <a:r>
              <a:rPr lang="ru-RU" sz="3200" b="1" dirty="0" smtClean="0"/>
              <a:t>, </a:t>
            </a:r>
            <a:r>
              <a:rPr lang="ru-RU" sz="3200" b="1" dirty="0" err="1" smtClean="0"/>
              <a:t>проведеного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Бельгійською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синематекою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серед</a:t>
            </a:r>
            <a:r>
              <a:rPr lang="ru-RU" sz="3200" b="1" dirty="0" smtClean="0"/>
              <a:t> 117 </a:t>
            </a:r>
            <a:r>
              <a:rPr lang="ru-RU" sz="3200" b="1" dirty="0" err="1" smtClean="0"/>
              <a:t>видатних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критиків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кінознавців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із</a:t>
            </a:r>
            <a:r>
              <a:rPr lang="ru-RU" sz="3200" b="1" dirty="0" smtClean="0"/>
              <a:t> 26 </a:t>
            </a:r>
            <a:r>
              <a:rPr lang="ru-RU" sz="3200" b="1" dirty="0" err="1" smtClean="0"/>
              <a:t>країн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світу</a:t>
            </a:r>
            <a:r>
              <a:rPr lang="ru-RU" sz="3200" b="1" dirty="0" smtClean="0"/>
              <a:t>, </a:t>
            </a:r>
            <a:r>
              <a:rPr lang="ru-RU" sz="3200" b="1" dirty="0" err="1" smtClean="0"/>
              <a:t>фільм</a:t>
            </a:r>
            <a:r>
              <a:rPr lang="ru-RU" sz="3200" b="1" dirty="0" smtClean="0"/>
              <a:t> «Земля» </a:t>
            </a:r>
            <a:r>
              <a:rPr lang="ru-RU" sz="3200" b="1" dirty="0" err="1" smtClean="0"/>
              <a:t>було</a:t>
            </a:r>
            <a:r>
              <a:rPr lang="ru-RU" sz="3200" b="1" dirty="0" smtClean="0"/>
              <a:t> названо у </a:t>
            </a:r>
            <a:r>
              <a:rPr lang="ru-RU" sz="3200" b="1" dirty="0" err="1" smtClean="0"/>
              <a:t>числі</a:t>
            </a:r>
            <a:r>
              <a:rPr lang="ru-RU" sz="3200" b="1" dirty="0" smtClean="0"/>
              <a:t> 12 </a:t>
            </a:r>
            <a:r>
              <a:rPr lang="ru-RU" sz="3200" b="1" dirty="0" err="1" smtClean="0"/>
              <a:t>найкращих</a:t>
            </a:r>
            <a:r>
              <a:rPr lang="ru-RU" sz="3200" b="1" dirty="0" smtClean="0"/>
              <a:t> картин </a:t>
            </a:r>
            <a:r>
              <a:rPr lang="ru-RU" sz="3200" b="1" dirty="0" err="1" smtClean="0"/>
              <a:t>усіх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часів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народів</a:t>
            </a:r>
            <a:r>
              <a:rPr lang="ru-RU" sz="3200" b="1" dirty="0" smtClean="0"/>
              <a:t>.</a:t>
            </a:r>
          </a:p>
          <a:p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484784"/>
            <a:ext cx="3257550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Звукове</a:t>
            </a:r>
            <a:r>
              <a:rPr lang="ru-RU" b="1" dirty="0" smtClean="0"/>
              <a:t> </a:t>
            </a:r>
            <a:r>
              <a:rPr lang="ru-RU" b="1" dirty="0" err="1" smtClean="0"/>
              <a:t>кіно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56792"/>
            <a:ext cx="4342256" cy="4542256"/>
          </a:xfrm>
        </p:spPr>
        <p:txBody>
          <a:bodyPr>
            <a:normAutofit fontScale="92500"/>
          </a:bodyPr>
          <a:lstStyle/>
          <a:p>
            <a:r>
              <a:rPr lang="ru-RU" b="1" dirty="0" smtClean="0"/>
              <a:t>У 1930 р. в </a:t>
            </a:r>
            <a:r>
              <a:rPr lang="ru-RU" b="1" dirty="0" err="1" smtClean="0"/>
              <a:t>Україні</a:t>
            </a:r>
            <a:r>
              <a:rPr lang="ru-RU" b="1" dirty="0" smtClean="0"/>
              <a:t> </a:t>
            </a:r>
            <a:r>
              <a:rPr lang="ru-RU" b="1" dirty="0" err="1" smtClean="0"/>
              <a:t>з'являється</a:t>
            </a:r>
            <a:r>
              <a:rPr lang="ru-RU" b="1" dirty="0" smtClean="0"/>
              <a:t> перший </a:t>
            </a:r>
            <a:r>
              <a:rPr lang="ru-RU" b="1" dirty="0" err="1" smtClean="0"/>
              <a:t>звуковий</a:t>
            </a:r>
            <a:r>
              <a:rPr lang="ru-RU" b="1" dirty="0" smtClean="0"/>
              <a:t> </a:t>
            </a:r>
            <a:r>
              <a:rPr lang="ru-RU" b="1" dirty="0" err="1" smtClean="0"/>
              <a:t>фільм</a:t>
            </a:r>
            <a:r>
              <a:rPr lang="ru-RU" b="1" dirty="0" smtClean="0"/>
              <a:t> — документальна </a:t>
            </a:r>
            <a:r>
              <a:rPr lang="ru-RU" b="1" dirty="0" err="1" smtClean="0"/>
              <a:t>стрічка</a:t>
            </a:r>
            <a:r>
              <a:rPr lang="ru-RU" b="1" dirty="0" smtClean="0"/>
              <a:t> </a:t>
            </a:r>
            <a:r>
              <a:rPr lang="ru-RU" b="1" dirty="0" err="1" smtClean="0"/>
              <a:t>Дзиги</a:t>
            </a:r>
            <a:r>
              <a:rPr lang="ru-RU" b="1" dirty="0" smtClean="0"/>
              <a:t> </a:t>
            </a:r>
            <a:r>
              <a:rPr lang="ru-RU" b="1" dirty="0" err="1" smtClean="0"/>
              <a:t>Вертова</a:t>
            </a:r>
            <a:r>
              <a:rPr lang="ru-RU" b="1" dirty="0" smtClean="0"/>
              <a:t> «</a:t>
            </a:r>
            <a:r>
              <a:rPr lang="ru-RU" b="1" dirty="0" err="1" smtClean="0"/>
              <a:t>Симфонія</a:t>
            </a:r>
            <a:r>
              <a:rPr lang="ru-RU" b="1" dirty="0" smtClean="0"/>
              <a:t> </a:t>
            </a:r>
            <a:r>
              <a:rPr lang="ru-RU" b="1" dirty="0" err="1" smtClean="0"/>
              <a:t>Донбасу</a:t>
            </a:r>
            <a:r>
              <a:rPr lang="ru-RU" b="1" dirty="0" smtClean="0"/>
              <a:t>», а </a:t>
            </a:r>
            <a:r>
              <a:rPr lang="ru-RU" b="1" dirty="0" err="1" smtClean="0"/>
              <a:t>наступного</a:t>
            </a:r>
            <a:r>
              <a:rPr lang="ru-RU" b="1" dirty="0" smtClean="0"/>
              <a:t> року </a:t>
            </a:r>
            <a:r>
              <a:rPr lang="ru-RU" b="1" dirty="0" err="1" smtClean="0"/>
              <a:t>глядачі</a:t>
            </a:r>
            <a:r>
              <a:rPr lang="ru-RU" b="1" dirty="0" smtClean="0"/>
              <a:t> </a:t>
            </a:r>
            <a:r>
              <a:rPr lang="ru-RU" b="1" dirty="0" err="1" smtClean="0"/>
              <a:t>почули</a:t>
            </a:r>
            <a:r>
              <a:rPr lang="ru-RU" b="1" dirty="0" smtClean="0"/>
              <a:t> голоси </a:t>
            </a:r>
            <a:r>
              <a:rPr lang="ru-RU" b="1" dirty="0" err="1" smtClean="0"/>
              <a:t>акторів</a:t>
            </a:r>
            <a:r>
              <a:rPr lang="ru-RU" b="1" dirty="0" smtClean="0"/>
              <a:t> у </a:t>
            </a:r>
            <a:r>
              <a:rPr lang="ru-RU" b="1" dirty="0" err="1" smtClean="0"/>
              <a:t>художньому</a:t>
            </a:r>
            <a:r>
              <a:rPr lang="ru-RU" b="1" dirty="0" smtClean="0"/>
              <a:t> </a:t>
            </a:r>
            <a:r>
              <a:rPr lang="ru-RU" b="1" dirty="0" err="1" smtClean="0"/>
              <a:t>фільмі</a:t>
            </a:r>
            <a:r>
              <a:rPr lang="ru-RU" b="1" dirty="0" smtClean="0"/>
              <a:t> </a:t>
            </a:r>
            <a:r>
              <a:rPr lang="ru-RU" b="1" dirty="0" err="1" smtClean="0"/>
              <a:t>О.Соловйова</a:t>
            </a:r>
            <a:r>
              <a:rPr lang="ru-RU" b="1" dirty="0" smtClean="0"/>
              <a:t> «Фронт».</a:t>
            </a:r>
          </a:p>
          <a:p>
            <a:endParaRPr lang="ru-RU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844824"/>
            <a:ext cx="3107306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83671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Від</a:t>
            </a:r>
            <a:r>
              <a:rPr lang="ru-RU" b="1" dirty="0" smtClean="0"/>
              <a:t> </a:t>
            </a:r>
            <a:r>
              <a:rPr lang="ru-RU" b="1" dirty="0" err="1" smtClean="0"/>
              <a:t>відлиги</a:t>
            </a:r>
            <a:r>
              <a:rPr lang="ru-RU" b="1" dirty="0" smtClean="0"/>
              <a:t> до </a:t>
            </a:r>
            <a:r>
              <a:rPr lang="ru-RU" b="1" dirty="0" err="1" smtClean="0"/>
              <a:t>перебудови</a:t>
            </a:r>
            <a:r>
              <a:rPr lang="ru-RU" b="1" dirty="0" smtClean="0"/>
              <a:t>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b="1" dirty="0" smtClean="0"/>
              <a:t>(</a:t>
            </a:r>
            <a:r>
              <a:rPr lang="ru-RU" b="1" dirty="0" smtClean="0"/>
              <a:t>1950—1980 роки)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412776"/>
            <a:ext cx="8496944" cy="3384376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/>
              <a:t>У </a:t>
            </a:r>
            <a:r>
              <a:rPr lang="ru-RU" b="1" dirty="0" err="1" smtClean="0"/>
              <a:t>часи</a:t>
            </a:r>
            <a:r>
              <a:rPr lang="ru-RU" b="1" dirty="0" smtClean="0"/>
              <a:t> </a:t>
            </a:r>
            <a:r>
              <a:rPr lang="ru-RU" b="1" dirty="0" err="1" smtClean="0"/>
              <a:t>політичної</a:t>
            </a:r>
            <a:r>
              <a:rPr lang="ru-RU" b="1" dirty="0" smtClean="0"/>
              <a:t> «</a:t>
            </a:r>
            <a:r>
              <a:rPr lang="ru-RU" b="1" dirty="0" err="1" smtClean="0"/>
              <a:t>відлиги</a:t>
            </a:r>
            <a:r>
              <a:rPr lang="ru-RU" b="1" dirty="0" smtClean="0"/>
              <a:t>» </a:t>
            </a:r>
            <a:r>
              <a:rPr lang="ru-RU" b="1" dirty="0" err="1" smtClean="0"/>
              <a:t>другої</a:t>
            </a:r>
            <a:r>
              <a:rPr lang="ru-RU" b="1" dirty="0" smtClean="0"/>
              <a:t> </a:t>
            </a:r>
            <a:r>
              <a:rPr lang="ru-RU" b="1" dirty="0" err="1" smtClean="0"/>
              <a:t>половини</a:t>
            </a:r>
            <a:r>
              <a:rPr lang="ru-RU" b="1" dirty="0" smtClean="0"/>
              <a:t> 1950-х — </a:t>
            </a:r>
            <a:r>
              <a:rPr lang="ru-RU" b="1" dirty="0" err="1" smtClean="0"/>
              <a:t>поч</a:t>
            </a:r>
            <a:r>
              <a:rPr lang="ru-RU" b="1" dirty="0" smtClean="0"/>
              <a:t>. 60-х </a:t>
            </a:r>
            <a:r>
              <a:rPr lang="ru-RU" b="1" dirty="0" err="1" smtClean="0"/>
              <a:t>рр</a:t>
            </a:r>
            <a:r>
              <a:rPr lang="ru-RU" b="1" dirty="0" smtClean="0"/>
              <a:t>. </a:t>
            </a:r>
            <a:r>
              <a:rPr lang="ru-RU" b="1" dirty="0" err="1" smtClean="0"/>
              <a:t>стрімко</a:t>
            </a:r>
            <a:r>
              <a:rPr lang="ru-RU" b="1" dirty="0" smtClean="0"/>
              <a:t> </a:t>
            </a:r>
            <a:r>
              <a:rPr lang="ru-RU" b="1" dirty="0" err="1" smtClean="0"/>
              <a:t>зростає</a:t>
            </a:r>
            <a:r>
              <a:rPr lang="ru-RU" b="1" dirty="0" smtClean="0"/>
              <a:t> </a:t>
            </a:r>
            <a:r>
              <a:rPr lang="ru-RU" b="1" dirty="0" err="1" smtClean="0"/>
              <a:t>українська</a:t>
            </a:r>
            <a:r>
              <a:rPr lang="ru-RU" b="1" dirty="0" smtClean="0"/>
              <a:t> </a:t>
            </a:r>
            <a:r>
              <a:rPr lang="ru-RU" b="1" dirty="0" err="1" smtClean="0"/>
              <a:t>кінопродукція</a:t>
            </a:r>
            <a:r>
              <a:rPr lang="ru-RU" b="1" dirty="0" smtClean="0"/>
              <a:t>. </a:t>
            </a:r>
            <a:r>
              <a:rPr lang="ru-RU" b="1" dirty="0" err="1" smtClean="0"/>
              <a:t>З'являються</a:t>
            </a:r>
            <a:r>
              <a:rPr lang="ru-RU" b="1" dirty="0" smtClean="0"/>
              <a:t> </a:t>
            </a:r>
            <a:r>
              <a:rPr lang="ru-RU" b="1" dirty="0" err="1" smtClean="0"/>
              <a:t>фільми</a:t>
            </a:r>
            <a:r>
              <a:rPr lang="ru-RU" b="1" dirty="0" smtClean="0"/>
              <a:t>, </a:t>
            </a:r>
            <a:r>
              <a:rPr lang="ru-RU" b="1" dirty="0" err="1" smtClean="0"/>
              <a:t>які</a:t>
            </a:r>
            <a:r>
              <a:rPr lang="ru-RU" b="1" dirty="0" smtClean="0"/>
              <a:t> </a:t>
            </a:r>
            <a:r>
              <a:rPr lang="ru-RU" b="1" dirty="0" err="1" smtClean="0"/>
              <a:t>досі</a:t>
            </a:r>
            <a:r>
              <a:rPr lang="ru-RU" b="1" dirty="0" smtClean="0"/>
              <a:t> </a:t>
            </a:r>
            <a:r>
              <a:rPr lang="ru-RU" b="1" dirty="0" err="1" smtClean="0"/>
              <a:t>користуються</a:t>
            </a:r>
            <a:r>
              <a:rPr lang="ru-RU" b="1" dirty="0" smtClean="0"/>
              <a:t> великим </a:t>
            </a:r>
            <a:r>
              <a:rPr lang="ru-RU" b="1" dirty="0" err="1" smtClean="0"/>
              <a:t>глядацьким</a:t>
            </a:r>
            <a:r>
              <a:rPr lang="ru-RU" b="1" dirty="0" smtClean="0"/>
              <a:t> </a:t>
            </a:r>
            <a:r>
              <a:rPr lang="ru-RU" b="1" dirty="0" err="1" smtClean="0"/>
              <a:t>успіхом</a:t>
            </a:r>
            <a:r>
              <a:rPr lang="ru-RU" b="1" dirty="0" smtClean="0"/>
              <a:t>: «Весна на </a:t>
            </a:r>
            <a:r>
              <a:rPr lang="ru-RU" b="1" dirty="0" err="1" smtClean="0"/>
              <a:t>Зарічній</a:t>
            </a:r>
            <a:r>
              <a:rPr lang="ru-RU" b="1" dirty="0" smtClean="0"/>
              <a:t> </a:t>
            </a:r>
            <a:r>
              <a:rPr lang="ru-RU" b="1" dirty="0" err="1" smtClean="0"/>
              <a:t>вулиці</a:t>
            </a:r>
            <a:r>
              <a:rPr lang="ru-RU" b="1" dirty="0" smtClean="0"/>
              <a:t>» (1956, </a:t>
            </a:r>
            <a:r>
              <a:rPr lang="ru-RU" b="1" dirty="0" err="1" smtClean="0"/>
              <a:t>режисери</a:t>
            </a:r>
            <a:r>
              <a:rPr lang="ru-RU" b="1" dirty="0" smtClean="0"/>
              <a:t> Марлен </a:t>
            </a:r>
            <a:r>
              <a:rPr lang="ru-RU" b="1" dirty="0" err="1" smtClean="0"/>
              <a:t>Хуцієв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Фелікс</a:t>
            </a:r>
            <a:r>
              <a:rPr lang="ru-RU" b="1" dirty="0" smtClean="0"/>
              <a:t> </a:t>
            </a:r>
            <a:r>
              <a:rPr lang="ru-RU" b="1" dirty="0" err="1" smtClean="0"/>
              <a:t>Миронер</a:t>
            </a:r>
            <a:r>
              <a:rPr lang="ru-RU" b="1" dirty="0" smtClean="0"/>
              <a:t>), «</a:t>
            </a:r>
            <a:r>
              <a:rPr lang="ru-RU" b="1" dirty="0" err="1" smtClean="0"/>
              <a:t>Спрага</a:t>
            </a:r>
            <a:r>
              <a:rPr lang="ru-RU" b="1" dirty="0" smtClean="0"/>
              <a:t>» (1959, </a:t>
            </a:r>
            <a:r>
              <a:rPr lang="ru-RU" b="1" dirty="0" err="1" smtClean="0"/>
              <a:t>Євген</a:t>
            </a:r>
            <a:r>
              <a:rPr lang="ru-RU" b="1" dirty="0" smtClean="0"/>
              <a:t> </a:t>
            </a:r>
            <a:r>
              <a:rPr lang="ru-RU" b="1" dirty="0" err="1" smtClean="0"/>
              <a:t>Ташков</a:t>
            </a:r>
            <a:r>
              <a:rPr lang="ru-RU" b="1" dirty="0" smtClean="0"/>
              <a:t>), «</a:t>
            </a:r>
            <a:r>
              <a:rPr lang="ru-RU" b="1" dirty="0" err="1" smtClean="0"/>
              <a:t>Іванна</a:t>
            </a:r>
            <a:r>
              <a:rPr lang="ru-RU" b="1" dirty="0" smtClean="0"/>
              <a:t>» (1960, </a:t>
            </a:r>
            <a:r>
              <a:rPr lang="ru-RU" b="1" dirty="0" err="1" smtClean="0"/>
              <a:t>Віктор</a:t>
            </a:r>
            <a:r>
              <a:rPr lang="ru-RU" b="1" dirty="0" smtClean="0"/>
              <a:t> </a:t>
            </a:r>
            <a:r>
              <a:rPr lang="ru-RU" b="1" dirty="0" err="1" smtClean="0"/>
              <a:t>Івченко</a:t>
            </a:r>
            <a:r>
              <a:rPr lang="ru-RU" b="1" dirty="0" smtClean="0"/>
              <a:t>), «Сон» (1964, </a:t>
            </a:r>
            <a:r>
              <a:rPr lang="ru-RU" b="1" dirty="0" err="1" smtClean="0"/>
              <a:t>Володимир</a:t>
            </a:r>
            <a:r>
              <a:rPr lang="ru-RU" b="1" dirty="0" smtClean="0"/>
              <a:t> Денисенко) «За </a:t>
            </a:r>
            <a:r>
              <a:rPr lang="ru-RU" b="1" dirty="0" err="1" smtClean="0"/>
              <a:t>двома</a:t>
            </a:r>
            <a:r>
              <a:rPr lang="ru-RU" b="1" dirty="0" smtClean="0"/>
              <a:t> </a:t>
            </a:r>
            <a:r>
              <a:rPr lang="ru-RU" b="1" dirty="0" err="1" smtClean="0"/>
              <a:t>зайцями</a:t>
            </a:r>
            <a:r>
              <a:rPr lang="ru-RU" b="1" dirty="0" smtClean="0"/>
              <a:t>» (1961, </a:t>
            </a:r>
            <a:r>
              <a:rPr lang="ru-RU" b="1" dirty="0" err="1" smtClean="0"/>
              <a:t>режисер</a:t>
            </a:r>
            <a:r>
              <a:rPr lang="ru-RU" b="1" dirty="0" smtClean="0"/>
              <a:t> </a:t>
            </a:r>
            <a:r>
              <a:rPr lang="ru-RU" b="1" dirty="0" err="1" smtClean="0"/>
              <a:t>Віктор</a:t>
            </a:r>
            <a:r>
              <a:rPr lang="ru-RU" b="1" dirty="0" smtClean="0"/>
              <a:t> </a:t>
            </a:r>
            <a:r>
              <a:rPr lang="ru-RU" b="1" dirty="0" err="1" smtClean="0"/>
              <a:t>Іванов</a:t>
            </a:r>
            <a:r>
              <a:rPr lang="ru-RU" b="1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33</TotalTime>
  <Words>579</Words>
  <Application>Microsoft Office PowerPoint</Application>
  <PresentationFormat>Экран (4:3)</PresentationFormat>
  <Paragraphs>24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Официальная</vt:lpstr>
      <vt:lpstr>Кінематограф України </vt:lpstr>
      <vt:lpstr>Перші кінознімання </vt:lpstr>
      <vt:lpstr>Слайд 3</vt:lpstr>
      <vt:lpstr>Перші хронікальні сюжети </vt:lpstr>
      <vt:lpstr>Зародження українського кіно </vt:lpstr>
      <vt:lpstr>Кіно в 1920 – 1950 рр. </vt:lpstr>
      <vt:lpstr>Внесок О.Довженка </vt:lpstr>
      <vt:lpstr>Звукове кіно </vt:lpstr>
      <vt:lpstr>Від відлиги до перебудови  (1950—1980 роки) </vt:lpstr>
      <vt:lpstr>Українське поетичне кіно </vt:lpstr>
      <vt:lpstr>Висновок 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Кінематограф України </dc:title>
  <dc:creator>Admin</dc:creator>
  <cp:lastModifiedBy>Admin</cp:lastModifiedBy>
  <cp:revision>4</cp:revision>
  <dcterms:created xsi:type="dcterms:W3CDTF">2014-04-08T18:07:03Z</dcterms:created>
  <dcterms:modified xsi:type="dcterms:W3CDTF">2014-04-08T18:40:06Z</dcterms:modified>
</cp:coreProperties>
</file>