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8" r:id="rId1"/>
  </p:sldMasterIdLst>
  <p:sldIdLst>
    <p:sldId id="256" r:id="rId2"/>
    <p:sldId id="270" r:id="rId3"/>
    <p:sldId id="267" r:id="rId4"/>
    <p:sldId id="258" r:id="rId5"/>
    <p:sldId id="257" r:id="rId6"/>
    <p:sldId id="259" r:id="rId7"/>
    <p:sldId id="260" r:id="rId8"/>
    <p:sldId id="261" r:id="rId9"/>
    <p:sldId id="262" r:id="rId10"/>
    <p:sldId id="263" r:id="rId11"/>
    <p:sldId id="265" r:id="rId12"/>
    <p:sldId id="264" r:id="rId13"/>
    <p:sldId id="266" r:id="rId14"/>
    <p:sldId id="268" r:id="rId15"/>
    <p:sldId id="269"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0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653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303934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20632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57164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6582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586B75A-687E-405C-8A0B-8D00578BA2C3}" type="datetimeFigureOut">
              <a:rPr lang="en-US" smtClean="0"/>
              <a:pPr/>
              <a:t>9/19/2014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75581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586B75A-687E-405C-8A0B-8D00578BA2C3}" type="datetimeFigureOut">
              <a:rPr lang="en-US" smtClean="0"/>
              <a:pPr/>
              <a:t>9/19/2014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757343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86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287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419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140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9251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9/19/2014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597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9/19/2014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199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9/19/2014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815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6E2C9B-5FA2-460D-9BE7-B0812FC2A6FF}" type="datetimeFigureOut">
              <a:rPr lang="en-US" smtClean="0"/>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163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013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586B75A-687E-405C-8A0B-8D00578BA2C3}" type="datetimeFigureOut">
              <a:rPr lang="en-US" smtClean="0"/>
              <a:pPr/>
              <a:t>9/19/2014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3740450"/>
      </p:ext>
    </p:extLst>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company.nokia.com/en/our-businesses#nokia-networks" TargetMode="External"/><Relationship Id="rId2" Type="http://schemas.openxmlformats.org/officeDocument/2006/relationships/hyperlink" Target="http://company.nokia.com/en/about-us/corporate-governance/nokia-group-leadership-team" TargetMode="External"/><Relationship Id="rId1" Type="http://schemas.openxmlformats.org/officeDocument/2006/relationships/slideLayout" Target="../slideLayouts/slideLayout7.xml"/><Relationship Id="rId5" Type="http://schemas.openxmlformats.org/officeDocument/2006/relationships/hyperlink" Target="http://company.nokia.com/en/our-businesses#nokia-technologies" TargetMode="External"/><Relationship Id="rId4" Type="http://schemas.openxmlformats.org/officeDocument/2006/relationships/hyperlink" Target="http://company.nokia.com/en/our-businesses#her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31910" y="1274617"/>
            <a:ext cx="3960090" cy="314037"/>
          </a:xfrm>
        </p:spPr>
        <p:txBody>
          <a:bodyPr>
            <a:normAutofit fontScale="90000"/>
          </a:bodyPr>
          <a:lstStyle/>
          <a:p>
            <a:r>
              <a:rPr lang="en-US" sz="20000" dirty="0" smtClean="0"/>
              <a:t>Nokia    </a:t>
            </a:r>
            <a:r>
              <a:rPr lang="en-US" dirty="0" smtClean="0"/>
              <a:t>               </a:t>
            </a:r>
            <a:endParaRPr lang="uk-UA" dirty="0"/>
          </a:p>
        </p:txBody>
      </p:sp>
    </p:spTree>
    <p:extLst>
      <p:ext uri="{BB962C8B-B14F-4D97-AF65-F5344CB8AC3E}">
        <p14:creationId xmlns:p14="http://schemas.microsoft.com/office/powerpoint/2010/main" val="356043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elegraph.co.uk/telegraph/multimedia/archive/01401/Nokia_product_620_140116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39" y="129310"/>
            <a:ext cx="7597659" cy="659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8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7309" y="378692"/>
            <a:ext cx="11074400" cy="6247864"/>
          </a:xfrm>
          <a:prstGeom prst="rect">
            <a:avLst/>
          </a:prstGeom>
        </p:spPr>
        <p:txBody>
          <a:bodyPr wrap="square">
            <a:spAutoFit/>
          </a:bodyPr>
          <a:lstStyle/>
          <a:p>
            <a:r>
              <a:rPr lang="uk-UA" sz="4000" dirty="0" err="1"/>
              <a:t>Nokia</a:t>
            </a:r>
            <a:r>
              <a:rPr lang="uk-UA" sz="4000" dirty="0"/>
              <a:t> </a:t>
            </a:r>
            <a:r>
              <a:rPr lang="uk-UA" sz="4000" dirty="0" err="1"/>
              <a:t>first</a:t>
            </a:r>
            <a:r>
              <a:rPr lang="uk-UA" sz="4000" dirty="0"/>
              <a:t> </a:t>
            </a:r>
            <a:r>
              <a:rPr lang="uk-UA" sz="4000" dirty="0" err="1"/>
              <a:t>entered</a:t>
            </a:r>
            <a:r>
              <a:rPr lang="uk-UA" sz="4000" dirty="0"/>
              <a:t> </a:t>
            </a:r>
            <a:r>
              <a:rPr lang="uk-UA" sz="4000" dirty="0" err="1"/>
              <a:t>the</a:t>
            </a:r>
            <a:r>
              <a:rPr lang="uk-UA" sz="4000" dirty="0"/>
              <a:t> </a:t>
            </a:r>
            <a:r>
              <a:rPr lang="uk-UA" sz="4000" dirty="0" err="1"/>
              <a:t>telecommunications</a:t>
            </a:r>
            <a:r>
              <a:rPr lang="uk-UA" sz="4000" dirty="0"/>
              <a:t> </a:t>
            </a:r>
            <a:r>
              <a:rPr lang="uk-UA" sz="4000" dirty="0" err="1"/>
              <a:t>equipment</a:t>
            </a:r>
            <a:r>
              <a:rPr lang="uk-UA" sz="4000" dirty="0"/>
              <a:t> </a:t>
            </a:r>
            <a:r>
              <a:rPr lang="uk-UA" sz="4000" dirty="0" err="1"/>
              <a:t>market</a:t>
            </a:r>
            <a:r>
              <a:rPr lang="uk-UA" sz="4000" dirty="0"/>
              <a:t> </a:t>
            </a:r>
            <a:r>
              <a:rPr lang="uk-UA" sz="4000" dirty="0" err="1"/>
              <a:t>in</a:t>
            </a:r>
            <a:r>
              <a:rPr lang="uk-UA" sz="4000" dirty="0"/>
              <a:t> 1960 </a:t>
            </a:r>
            <a:r>
              <a:rPr lang="uk-UA" sz="4000" dirty="0" err="1"/>
              <a:t>when</a:t>
            </a:r>
            <a:r>
              <a:rPr lang="uk-UA" sz="4000" dirty="0"/>
              <a:t> </a:t>
            </a:r>
            <a:r>
              <a:rPr lang="uk-UA" sz="4000" dirty="0" err="1"/>
              <a:t>an</a:t>
            </a:r>
            <a:r>
              <a:rPr lang="uk-UA" sz="4000" dirty="0"/>
              <a:t> </a:t>
            </a:r>
            <a:r>
              <a:rPr lang="uk-UA" sz="4000" dirty="0" err="1"/>
              <a:t>electronics</a:t>
            </a:r>
            <a:r>
              <a:rPr lang="uk-UA" sz="4000" dirty="0"/>
              <a:t> </a:t>
            </a:r>
            <a:r>
              <a:rPr lang="uk-UA" sz="4000" dirty="0" err="1"/>
              <a:t>department</a:t>
            </a:r>
            <a:r>
              <a:rPr lang="uk-UA" sz="4000" dirty="0"/>
              <a:t> </a:t>
            </a:r>
            <a:r>
              <a:rPr lang="uk-UA" sz="4000" dirty="0" err="1"/>
              <a:t>was</a:t>
            </a:r>
            <a:r>
              <a:rPr lang="uk-UA" sz="4000" dirty="0"/>
              <a:t> </a:t>
            </a:r>
            <a:r>
              <a:rPr lang="uk-UA" sz="4000" dirty="0" err="1"/>
              <a:t>established</a:t>
            </a:r>
            <a:r>
              <a:rPr lang="uk-UA" sz="4000" dirty="0"/>
              <a:t> </a:t>
            </a:r>
            <a:r>
              <a:rPr lang="uk-UA" sz="4000" dirty="0" err="1"/>
              <a:t>at</a:t>
            </a:r>
            <a:r>
              <a:rPr lang="uk-UA" sz="4000" dirty="0"/>
              <a:t> </a:t>
            </a:r>
            <a:r>
              <a:rPr lang="uk-UA" sz="4000" dirty="0" err="1"/>
              <a:t>Finnish</a:t>
            </a:r>
            <a:r>
              <a:rPr lang="uk-UA" sz="4000" dirty="0"/>
              <a:t> </a:t>
            </a:r>
            <a:r>
              <a:rPr lang="uk-UA" sz="4000" dirty="0" err="1"/>
              <a:t>Cable</a:t>
            </a:r>
            <a:r>
              <a:rPr lang="uk-UA" sz="4000" dirty="0"/>
              <a:t> Works </a:t>
            </a:r>
            <a:r>
              <a:rPr lang="uk-UA" sz="4000" dirty="0" err="1"/>
              <a:t>to</a:t>
            </a:r>
            <a:r>
              <a:rPr lang="uk-UA" sz="4000" dirty="0"/>
              <a:t> </a:t>
            </a:r>
            <a:r>
              <a:rPr lang="uk-UA" sz="4000" dirty="0" err="1"/>
              <a:t>concentrate</a:t>
            </a:r>
            <a:r>
              <a:rPr lang="uk-UA" sz="4000" dirty="0"/>
              <a:t> </a:t>
            </a:r>
            <a:r>
              <a:rPr lang="uk-UA" sz="4000" dirty="0" err="1"/>
              <a:t>on</a:t>
            </a:r>
            <a:r>
              <a:rPr lang="uk-UA" sz="4000" dirty="0"/>
              <a:t> </a:t>
            </a:r>
            <a:r>
              <a:rPr lang="uk-UA" sz="4000" dirty="0" err="1"/>
              <a:t>the</a:t>
            </a:r>
            <a:r>
              <a:rPr lang="uk-UA" sz="4000" dirty="0"/>
              <a:t> </a:t>
            </a:r>
            <a:r>
              <a:rPr lang="uk-UA" sz="4000" dirty="0" err="1"/>
              <a:t>production</a:t>
            </a:r>
            <a:r>
              <a:rPr lang="uk-UA" sz="4000" dirty="0"/>
              <a:t> </a:t>
            </a:r>
            <a:r>
              <a:rPr lang="uk-UA" sz="4000" dirty="0" err="1"/>
              <a:t>of</a:t>
            </a:r>
            <a:r>
              <a:rPr lang="uk-UA" sz="4000" dirty="0"/>
              <a:t> </a:t>
            </a:r>
            <a:r>
              <a:rPr lang="uk-UA" sz="4000" dirty="0" err="1"/>
              <a:t>radio-transmission</a:t>
            </a:r>
            <a:r>
              <a:rPr lang="uk-UA" sz="4000" dirty="0"/>
              <a:t> </a:t>
            </a:r>
            <a:r>
              <a:rPr lang="uk-UA" sz="4000" dirty="0" err="1"/>
              <a:t>equipment</a:t>
            </a:r>
            <a:r>
              <a:rPr lang="uk-UA" sz="4000" dirty="0"/>
              <a:t>. </a:t>
            </a:r>
            <a:r>
              <a:rPr lang="uk-UA" sz="4000" dirty="0" err="1"/>
              <a:t>Regulatory</a:t>
            </a:r>
            <a:r>
              <a:rPr lang="uk-UA" sz="4000" dirty="0"/>
              <a:t> </a:t>
            </a:r>
            <a:r>
              <a:rPr lang="uk-UA" sz="4000" dirty="0" err="1"/>
              <a:t>and</a:t>
            </a:r>
            <a:r>
              <a:rPr lang="uk-UA" sz="4000" dirty="0"/>
              <a:t> </a:t>
            </a:r>
            <a:r>
              <a:rPr lang="uk-UA" sz="4000" dirty="0" err="1"/>
              <a:t>technological</a:t>
            </a:r>
            <a:r>
              <a:rPr lang="uk-UA" sz="4000" dirty="0"/>
              <a:t> </a:t>
            </a:r>
            <a:r>
              <a:rPr lang="uk-UA" sz="4000" dirty="0" err="1"/>
              <a:t>reforms</a:t>
            </a:r>
            <a:r>
              <a:rPr lang="uk-UA" sz="4000" dirty="0"/>
              <a:t> </a:t>
            </a:r>
            <a:r>
              <a:rPr lang="uk-UA" sz="4000" dirty="0" err="1"/>
              <a:t>have</a:t>
            </a:r>
            <a:r>
              <a:rPr lang="uk-UA" sz="4000" dirty="0"/>
              <a:t> </a:t>
            </a:r>
            <a:r>
              <a:rPr lang="uk-UA" sz="4000" dirty="0" err="1"/>
              <a:t>played</a:t>
            </a:r>
            <a:r>
              <a:rPr lang="uk-UA" sz="4000" dirty="0"/>
              <a:t> a </a:t>
            </a:r>
            <a:r>
              <a:rPr lang="uk-UA" sz="4000" dirty="0" err="1"/>
              <a:t>role</a:t>
            </a:r>
            <a:r>
              <a:rPr lang="uk-UA" sz="4000" dirty="0"/>
              <a:t> </a:t>
            </a:r>
            <a:r>
              <a:rPr lang="uk-UA" sz="4000" dirty="0" err="1"/>
              <a:t>in</a:t>
            </a:r>
            <a:r>
              <a:rPr lang="uk-UA" sz="4000" dirty="0"/>
              <a:t> </a:t>
            </a:r>
            <a:r>
              <a:rPr lang="uk-UA" sz="4000" dirty="0" err="1"/>
              <a:t>our</a:t>
            </a:r>
            <a:r>
              <a:rPr lang="uk-UA" sz="4000" dirty="0"/>
              <a:t> </a:t>
            </a:r>
            <a:r>
              <a:rPr lang="uk-UA" sz="4000" dirty="0" err="1"/>
              <a:t>success</a:t>
            </a:r>
            <a:r>
              <a:rPr lang="uk-UA" sz="4000" dirty="0"/>
              <a:t>. </a:t>
            </a:r>
            <a:r>
              <a:rPr lang="uk-UA" sz="4000" dirty="0" err="1"/>
              <a:t>Deregulation</a:t>
            </a:r>
            <a:r>
              <a:rPr lang="uk-UA" sz="4000" dirty="0"/>
              <a:t> </a:t>
            </a:r>
            <a:r>
              <a:rPr lang="uk-UA" sz="4000" dirty="0" err="1"/>
              <a:t>of</a:t>
            </a:r>
            <a:r>
              <a:rPr lang="uk-UA" sz="4000" dirty="0"/>
              <a:t> </a:t>
            </a:r>
            <a:r>
              <a:rPr lang="uk-UA" sz="4000" dirty="0" err="1"/>
              <a:t>the</a:t>
            </a:r>
            <a:r>
              <a:rPr lang="uk-UA" sz="4000" dirty="0"/>
              <a:t> </a:t>
            </a:r>
            <a:r>
              <a:rPr lang="uk-UA" sz="4000" dirty="0" err="1"/>
              <a:t>European</a:t>
            </a:r>
            <a:r>
              <a:rPr lang="uk-UA" sz="4000" dirty="0"/>
              <a:t> </a:t>
            </a:r>
            <a:r>
              <a:rPr lang="uk-UA" sz="4000" dirty="0" err="1"/>
              <a:t>telecommunications</a:t>
            </a:r>
            <a:r>
              <a:rPr lang="uk-UA" sz="4000" dirty="0"/>
              <a:t> </a:t>
            </a:r>
            <a:r>
              <a:rPr lang="uk-UA" sz="4000" dirty="0" err="1"/>
              <a:t>industries</a:t>
            </a:r>
            <a:r>
              <a:rPr lang="uk-UA" sz="4000" dirty="0"/>
              <a:t> </a:t>
            </a:r>
            <a:r>
              <a:rPr lang="uk-UA" sz="4000" dirty="0" err="1"/>
              <a:t>since</a:t>
            </a:r>
            <a:r>
              <a:rPr lang="uk-UA" sz="4000" dirty="0"/>
              <a:t> </a:t>
            </a:r>
            <a:r>
              <a:rPr lang="uk-UA" sz="4000" dirty="0" err="1"/>
              <a:t>the</a:t>
            </a:r>
            <a:r>
              <a:rPr lang="uk-UA" sz="4000" dirty="0"/>
              <a:t> </a:t>
            </a:r>
            <a:r>
              <a:rPr lang="uk-UA" sz="4000" dirty="0" err="1"/>
              <a:t>late</a:t>
            </a:r>
            <a:r>
              <a:rPr lang="uk-UA" sz="4000" dirty="0"/>
              <a:t> 1980s </a:t>
            </a:r>
            <a:r>
              <a:rPr lang="uk-UA" sz="4000" dirty="0" err="1"/>
              <a:t>has</a:t>
            </a:r>
            <a:r>
              <a:rPr lang="uk-UA" sz="4000" dirty="0"/>
              <a:t> </a:t>
            </a:r>
            <a:r>
              <a:rPr lang="uk-UA" sz="4000" dirty="0" err="1"/>
              <a:t>stimulated</a:t>
            </a:r>
            <a:r>
              <a:rPr lang="uk-UA" sz="4000" dirty="0"/>
              <a:t> </a:t>
            </a:r>
            <a:r>
              <a:rPr lang="uk-UA" sz="4000" dirty="0" err="1"/>
              <a:t>competition</a:t>
            </a:r>
            <a:r>
              <a:rPr lang="uk-UA" sz="4000" dirty="0"/>
              <a:t> </a:t>
            </a:r>
            <a:r>
              <a:rPr lang="uk-UA" sz="4000" dirty="0" err="1"/>
              <a:t>and</a:t>
            </a:r>
            <a:r>
              <a:rPr lang="uk-UA" sz="4000" dirty="0"/>
              <a:t> </a:t>
            </a:r>
            <a:r>
              <a:rPr lang="uk-UA" sz="4000" dirty="0" err="1"/>
              <a:t>boosted</a:t>
            </a:r>
            <a:r>
              <a:rPr lang="uk-UA" sz="4000" dirty="0"/>
              <a:t> </a:t>
            </a:r>
            <a:r>
              <a:rPr lang="uk-UA" sz="4000" dirty="0" err="1"/>
              <a:t>customer</a:t>
            </a:r>
            <a:r>
              <a:rPr lang="uk-UA" sz="4000" dirty="0"/>
              <a:t> </a:t>
            </a:r>
            <a:r>
              <a:rPr lang="uk-UA" sz="4000" dirty="0" err="1"/>
              <a:t>demand</a:t>
            </a:r>
            <a:r>
              <a:rPr lang="uk-UA" sz="4000" dirty="0"/>
              <a:t>. </a:t>
            </a:r>
          </a:p>
        </p:txBody>
      </p:sp>
    </p:spTree>
    <p:extLst>
      <p:ext uri="{BB962C8B-B14F-4D97-AF65-F5344CB8AC3E}">
        <p14:creationId xmlns:p14="http://schemas.microsoft.com/office/powerpoint/2010/main" val="39094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okia zaman tüneli 4 550x364 Nokia zaman tüneli (1865 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527" y="147781"/>
            <a:ext cx="9861254" cy="652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3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545" y="335846"/>
            <a:ext cx="11776364" cy="5632311"/>
          </a:xfrm>
          <a:prstGeom prst="rect">
            <a:avLst/>
          </a:prstGeom>
        </p:spPr>
        <p:txBody>
          <a:bodyPr wrap="square">
            <a:spAutoFit/>
          </a:bodyPr>
          <a:lstStyle/>
          <a:p>
            <a:r>
              <a:rPr lang="uk-UA" sz="2400" dirty="0" err="1"/>
              <a:t>In</a:t>
            </a:r>
            <a:r>
              <a:rPr lang="uk-UA" sz="2400" dirty="0"/>
              <a:t> 1982, </a:t>
            </a:r>
            <a:r>
              <a:rPr lang="uk-UA" sz="2400" dirty="0" err="1"/>
              <a:t>we</a:t>
            </a:r>
            <a:r>
              <a:rPr lang="uk-UA" sz="2400" dirty="0"/>
              <a:t> </a:t>
            </a:r>
            <a:r>
              <a:rPr lang="uk-UA" sz="2400" dirty="0" err="1"/>
              <a:t>introduced</a:t>
            </a:r>
            <a:r>
              <a:rPr lang="uk-UA" sz="2400" dirty="0"/>
              <a:t> </a:t>
            </a:r>
            <a:r>
              <a:rPr lang="uk-UA" sz="2400" dirty="0" err="1"/>
              <a:t>the</a:t>
            </a:r>
            <a:r>
              <a:rPr lang="uk-UA" sz="2400" dirty="0"/>
              <a:t> </a:t>
            </a:r>
            <a:r>
              <a:rPr lang="uk-UA" sz="2400" dirty="0" err="1"/>
              <a:t>first</a:t>
            </a:r>
            <a:r>
              <a:rPr lang="uk-UA" sz="2400" dirty="0"/>
              <a:t> </a:t>
            </a:r>
            <a:r>
              <a:rPr lang="uk-UA" sz="2400" dirty="0" err="1"/>
              <a:t>fully-digital</a:t>
            </a:r>
            <a:r>
              <a:rPr lang="uk-UA" sz="2400" dirty="0"/>
              <a:t> </a:t>
            </a:r>
            <a:r>
              <a:rPr lang="uk-UA" sz="2400" dirty="0" err="1"/>
              <a:t>local</a:t>
            </a:r>
            <a:r>
              <a:rPr lang="uk-UA" sz="2400" dirty="0"/>
              <a:t> </a:t>
            </a:r>
            <a:r>
              <a:rPr lang="uk-UA" sz="2400" dirty="0" err="1"/>
              <a:t>telephone</a:t>
            </a:r>
            <a:r>
              <a:rPr lang="uk-UA" sz="2400" dirty="0"/>
              <a:t> </a:t>
            </a:r>
            <a:r>
              <a:rPr lang="uk-UA" sz="2400" dirty="0" err="1"/>
              <a:t>exchange</a:t>
            </a:r>
            <a:r>
              <a:rPr lang="uk-UA" sz="2400" dirty="0"/>
              <a:t> </a:t>
            </a:r>
            <a:r>
              <a:rPr lang="uk-UA" sz="2400" dirty="0" err="1"/>
              <a:t>in</a:t>
            </a:r>
            <a:r>
              <a:rPr lang="uk-UA" sz="2400" dirty="0"/>
              <a:t> </a:t>
            </a:r>
            <a:r>
              <a:rPr lang="uk-UA" sz="2400" dirty="0" err="1"/>
              <a:t>Europe</a:t>
            </a:r>
            <a:r>
              <a:rPr lang="uk-UA" sz="2400" dirty="0"/>
              <a:t>, </a:t>
            </a:r>
            <a:r>
              <a:rPr lang="uk-UA" sz="2400" dirty="0" err="1"/>
              <a:t>and</a:t>
            </a:r>
            <a:r>
              <a:rPr lang="uk-UA" sz="2400" dirty="0"/>
              <a:t>, </a:t>
            </a:r>
            <a:r>
              <a:rPr lang="uk-UA" sz="2400" dirty="0" err="1"/>
              <a:t>in</a:t>
            </a:r>
            <a:r>
              <a:rPr lang="uk-UA" sz="2400" dirty="0"/>
              <a:t> </a:t>
            </a:r>
            <a:r>
              <a:rPr lang="uk-UA" sz="2400" dirty="0" err="1"/>
              <a:t>the</a:t>
            </a:r>
            <a:r>
              <a:rPr lang="uk-UA" sz="2400" dirty="0"/>
              <a:t> </a:t>
            </a:r>
            <a:r>
              <a:rPr lang="uk-UA" sz="2400" dirty="0" err="1"/>
              <a:t>same</a:t>
            </a:r>
            <a:r>
              <a:rPr lang="uk-UA" sz="2400" dirty="0"/>
              <a:t> </a:t>
            </a:r>
            <a:r>
              <a:rPr lang="uk-UA" sz="2400" dirty="0" err="1"/>
              <a:t>year</a:t>
            </a:r>
            <a:r>
              <a:rPr lang="uk-UA" sz="2400" dirty="0"/>
              <a:t>, </a:t>
            </a:r>
            <a:r>
              <a:rPr lang="uk-UA" sz="2400" dirty="0" err="1"/>
              <a:t>the</a:t>
            </a:r>
            <a:r>
              <a:rPr lang="uk-UA" sz="2400" dirty="0"/>
              <a:t> </a:t>
            </a:r>
            <a:r>
              <a:rPr lang="uk-UA" sz="2400" dirty="0" err="1"/>
              <a:t>world’s</a:t>
            </a:r>
            <a:r>
              <a:rPr lang="uk-UA" sz="2400" dirty="0"/>
              <a:t> </a:t>
            </a:r>
            <a:r>
              <a:rPr lang="uk-UA" sz="2400" dirty="0" err="1"/>
              <a:t>first</a:t>
            </a:r>
            <a:r>
              <a:rPr lang="uk-UA" sz="2400" dirty="0"/>
              <a:t> </a:t>
            </a:r>
            <a:r>
              <a:rPr lang="uk-UA" sz="2400" dirty="0" err="1"/>
              <a:t>car</a:t>
            </a:r>
            <a:r>
              <a:rPr lang="uk-UA" sz="2400" dirty="0"/>
              <a:t> </a:t>
            </a:r>
            <a:r>
              <a:rPr lang="uk-UA" sz="2400" dirty="0" err="1"/>
              <a:t>phone</a:t>
            </a:r>
            <a:r>
              <a:rPr lang="uk-UA" sz="2400" dirty="0"/>
              <a:t> </a:t>
            </a:r>
            <a:r>
              <a:rPr lang="uk-UA" sz="2400" dirty="0" err="1"/>
              <a:t>for</a:t>
            </a:r>
            <a:r>
              <a:rPr lang="uk-UA" sz="2400" dirty="0"/>
              <a:t> </a:t>
            </a:r>
            <a:r>
              <a:rPr lang="uk-UA" sz="2400" dirty="0" err="1"/>
              <a:t>the</a:t>
            </a:r>
            <a:r>
              <a:rPr lang="uk-UA" sz="2400" dirty="0"/>
              <a:t> </a:t>
            </a:r>
            <a:r>
              <a:rPr lang="uk-UA" sz="2400" dirty="0" err="1"/>
              <a:t>Nordic</a:t>
            </a:r>
            <a:r>
              <a:rPr lang="uk-UA" sz="2400" dirty="0"/>
              <a:t> </a:t>
            </a:r>
            <a:r>
              <a:rPr lang="uk-UA" sz="2400" dirty="0" err="1"/>
              <a:t>Mobile</a:t>
            </a:r>
            <a:r>
              <a:rPr lang="uk-UA" sz="2400" dirty="0"/>
              <a:t> </a:t>
            </a:r>
            <a:r>
              <a:rPr lang="uk-UA" sz="2400" dirty="0" err="1"/>
              <a:t>Telephone</a:t>
            </a:r>
            <a:r>
              <a:rPr lang="uk-UA" sz="2400" dirty="0"/>
              <a:t> </a:t>
            </a:r>
            <a:r>
              <a:rPr lang="uk-UA" sz="2400" dirty="0" err="1"/>
              <a:t>analog</a:t>
            </a:r>
            <a:r>
              <a:rPr lang="uk-UA" sz="2400" dirty="0"/>
              <a:t> </a:t>
            </a:r>
            <a:r>
              <a:rPr lang="uk-UA" sz="2400" dirty="0" err="1"/>
              <a:t>standard</a:t>
            </a:r>
            <a:r>
              <a:rPr lang="uk-UA" sz="2400" dirty="0"/>
              <a:t>. </a:t>
            </a:r>
            <a:r>
              <a:rPr lang="uk-UA" sz="2400" dirty="0" err="1"/>
              <a:t>The</a:t>
            </a:r>
            <a:r>
              <a:rPr lang="uk-UA" sz="2400" dirty="0"/>
              <a:t> </a:t>
            </a:r>
            <a:r>
              <a:rPr lang="uk-UA" sz="2400" dirty="0" err="1"/>
              <a:t>technological</a:t>
            </a:r>
            <a:r>
              <a:rPr lang="uk-UA" sz="2400" dirty="0"/>
              <a:t> </a:t>
            </a:r>
            <a:r>
              <a:rPr lang="uk-UA" sz="2400" dirty="0" err="1"/>
              <a:t>breakthrough</a:t>
            </a:r>
            <a:r>
              <a:rPr lang="uk-UA" sz="2400" dirty="0"/>
              <a:t> </a:t>
            </a:r>
            <a:r>
              <a:rPr lang="uk-UA" sz="2400" dirty="0" err="1"/>
              <a:t>of</a:t>
            </a:r>
            <a:r>
              <a:rPr lang="uk-UA" sz="2400" dirty="0"/>
              <a:t> GSM, </a:t>
            </a:r>
            <a:r>
              <a:rPr lang="uk-UA" sz="2400" dirty="0" err="1"/>
              <a:t>which</a:t>
            </a:r>
            <a:r>
              <a:rPr lang="uk-UA" sz="2400" dirty="0"/>
              <a:t> </a:t>
            </a:r>
            <a:r>
              <a:rPr lang="uk-UA" sz="2400" dirty="0" err="1"/>
              <a:t>made</a:t>
            </a:r>
            <a:r>
              <a:rPr lang="uk-UA" sz="2400" dirty="0"/>
              <a:t> </a:t>
            </a:r>
            <a:r>
              <a:rPr lang="uk-UA" sz="2400" dirty="0" err="1"/>
              <a:t>more</a:t>
            </a:r>
            <a:r>
              <a:rPr lang="uk-UA" sz="2400" dirty="0"/>
              <a:t> </a:t>
            </a:r>
            <a:r>
              <a:rPr lang="uk-UA" sz="2400" dirty="0" err="1"/>
              <a:t>efficient</a:t>
            </a:r>
            <a:r>
              <a:rPr lang="uk-UA" sz="2400" dirty="0"/>
              <a:t> </a:t>
            </a:r>
            <a:r>
              <a:rPr lang="uk-UA" sz="2400" dirty="0" err="1"/>
              <a:t>use</a:t>
            </a:r>
            <a:r>
              <a:rPr lang="uk-UA" sz="2400" dirty="0"/>
              <a:t> </a:t>
            </a:r>
            <a:r>
              <a:rPr lang="uk-UA" sz="2400" dirty="0" err="1"/>
              <a:t>of</a:t>
            </a:r>
            <a:r>
              <a:rPr lang="uk-UA" sz="2400" dirty="0"/>
              <a:t> </a:t>
            </a:r>
            <a:r>
              <a:rPr lang="uk-UA" sz="2400" dirty="0" err="1"/>
              <a:t>frequencies</a:t>
            </a:r>
            <a:r>
              <a:rPr lang="uk-UA" sz="2400" dirty="0"/>
              <a:t> </a:t>
            </a:r>
            <a:r>
              <a:rPr lang="uk-UA" sz="2400" dirty="0" err="1"/>
              <a:t>and</a:t>
            </a:r>
            <a:r>
              <a:rPr lang="uk-UA" sz="2400" dirty="0"/>
              <a:t> </a:t>
            </a:r>
            <a:r>
              <a:rPr lang="uk-UA" sz="2400" dirty="0" err="1"/>
              <a:t>had</a:t>
            </a:r>
            <a:r>
              <a:rPr lang="uk-UA" sz="2400" dirty="0"/>
              <a:t> </a:t>
            </a:r>
            <a:r>
              <a:rPr lang="uk-UA" sz="2400" dirty="0" err="1"/>
              <a:t>greater</a:t>
            </a:r>
            <a:r>
              <a:rPr lang="uk-UA" sz="2400" dirty="0"/>
              <a:t> </a:t>
            </a:r>
            <a:r>
              <a:rPr lang="uk-UA" sz="2400" dirty="0" err="1"/>
              <a:t>capacity</a:t>
            </a:r>
            <a:r>
              <a:rPr lang="uk-UA" sz="2400" dirty="0"/>
              <a:t> </a:t>
            </a:r>
            <a:r>
              <a:rPr lang="uk-UA" sz="2400" dirty="0" err="1"/>
              <a:t>in</a:t>
            </a:r>
            <a:r>
              <a:rPr lang="uk-UA" sz="2400" dirty="0"/>
              <a:t> </a:t>
            </a:r>
            <a:r>
              <a:rPr lang="uk-UA" sz="2400" dirty="0" err="1"/>
              <a:t>addition</a:t>
            </a:r>
            <a:r>
              <a:rPr lang="uk-UA" sz="2400" dirty="0"/>
              <a:t> </a:t>
            </a:r>
            <a:r>
              <a:rPr lang="uk-UA" sz="2400" dirty="0" err="1"/>
              <a:t>to</a:t>
            </a:r>
            <a:r>
              <a:rPr lang="uk-UA" sz="2400" dirty="0"/>
              <a:t> </a:t>
            </a:r>
            <a:r>
              <a:rPr lang="uk-UA" sz="2400" dirty="0" err="1"/>
              <a:t>high-quality</a:t>
            </a:r>
            <a:r>
              <a:rPr lang="uk-UA" sz="2400" dirty="0"/>
              <a:t> </a:t>
            </a:r>
            <a:r>
              <a:rPr lang="uk-UA" sz="2400" dirty="0" err="1"/>
              <a:t>sound</a:t>
            </a:r>
            <a:r>
              <a:rPr lang="uk-UA" sz="2400" dirty="0"/>
              <a:t>, </a:t>
            </a:r>
            <a:r>
              <a:rPr lang="uk-UA" sz="2400" dirty="0" err="1"/>
              <a:t>was</a:t>
            </a:r>
            <a:r>
              <a:rPr lang="uk-UA" sz="2400" dirty="0"/>
              <a:t> </a:t>
            </a:r>
            <a:r>
              <a:rPr lang="uk-UA" sz="2400" dirty="0" err="1"/>
              <a:t>followed</a:t>
            </a:r>
            <a:r>
              <a:rPr lang="uk-UA" sz="2400" dirty="0"/>
              <a:t> </a:t>
            </a:r>
            <a:r>
              <a:rPr lang="uk-UA" sz="2400" dirty="0" err="1"/>
              <a:t>by</a:t>
            </a:r>
            <a:r>
              <a:rPr lang="uk-UA" sz="2400" dirty="0"/>
              <a:t> </a:t>
            </a:r>
            <a:r>
              <a:rPr lang="uk-UA" sz="2400" dirty="0" err="1"/>
              <a:t>the</a:t>
            </a:r>
            <a:r>
              <a:rPr lang="uk-UA" sz="2400" dirty="0"/>
              <a:t> </a:t>
            </a:r>
            <a:r>
              <a:rPr lang="uk-UA" sz="2400" dirty="0" err="1"/>
              <a:t>European</a:t>
            </a:r>
            <a:r>
              <a:rPr lang="uk-UA" sz="2400" dirty="0"/>
              <a:t> </a:t>
            </a:r>
            <a:r>
              <a:rPr lang="uk-UA" sz="2400" dirty="0" err="1"/>
              <a:t>resolution</a:t>
            </a:r>
            <a:r>
              <a:rPr lang="uk-UA" sz="2400" dirty="0"/>
              <a:t> </a:t>
            </a:r>
            <a:r>
              <a:rPr lang="uk-UA" sz="2400" dirty="0" err="1"/>
              <a:t>in</a:t>
            </a:r>
            <a:r>
              <a:rPr lang="uk-UA" sz="2400" dirty="0"/>
              <a:t> 1987 </a:t>
            </a:r>
            <a:r>
              <a:rPr lang="uk-UA" sz="2400" dirty="0" err="1"/>
              <a:t>to</a:t>
            </a:r>
            <a:r>
              <a:rPr lang="uk-UA" sz="2400" dirty="0"/>
              <a:t> </a:t>
            </a:r>
            <a:r>
              <a:rPr lang="uk-UA" sz="2400" dirty="0" err="1"/>
              <a:t>adopt</a:t>
            </a:r>
            <a:r>
              <a:rPr lang="uk-UA" sz="2400" dirty="0"/>
              <a:t> GSM </a:t>
            </a:r>
            <a:r>
              <a:rPr lang="uk-UA" sz="2400" dirty="0" err="1"/>
              <a:t>as</a:t>
            </a:r>
            <a:r>
              <a:rPr lang="uk-UA" sz="2400" dirty="0"/>
              <a:t> </a:t>
            </a:r>
            <a:r>
              <a:rPr lang="uk-UA" sz="2400" dirty="0" err="1"/>
              <a:t>the</a:t>
            </a:r>
            <a:r>
              <a:rPr lang="uk-UA" sz="2400" dirty="0"/>
              <a:t> </a:t>
            </a:r>
            <a:r>
              <a:rPr lang="uk-UA" sz="2400" dirty="0" err="1"/>
              <a:t>European</a:t>
            </a:r>
            <a:r>
              <a:rPr lang="uk-UA" sz="2400" dirty="0"/>
              <a:t> </a:t>
            </a:r>
            <a:r>
              <a:rPr lang="uk-UA" sz="2400" dirty="0" err="1"/>
              <a:t>digital</a:t>
            </a:r>
            <a:r>
              <a:rPr lang="uk-UA" sz="2400" dirty="0"/>
              <a:t> </a:t>
            </a:r>
            <a:r>
              <a:rPr lang="uk-UA" sz="2400" dirty="0" err="1"/>
              <a:t>standard</a:t>
            </a:r>
            <a:r>
              <a:rPr lang="uk-UA" sz="2400" dirty="0"/>
              <a:t> </a:t>
            </a:r>
            <a:r>
              <a:rPr lang="uk-UA" sz="2400" dirty="0" err="1"/>
              <a:t>by</a:t>
            </a:r>
            <a:r>
              <a:rPr lang="uk-UA" sz="2400" dirty="0"/>
              <a:t> </a:t>
            </a:r>
            <a:r>
              <a:rPr lang="uk-UA" sz="2400" dirty="0" err="1"/>
              <a:t>July</a:t>
            </a:r>
            <a:r>
              <a:rPr lang="uk-UA" sz="2400" dirty="0"/>
              <a:t> 1, 1991. </a:t>
            </a:r>
            <a:r>
              <a:rPr lang="uk-UA" sz="2400" dirty="0" err="1"/>
              <a:t>The</a:t>
            </a:r>
            <a:r>
              <a:rPr lang="uk-UA" sz="2400" dirty="0"/>
              <a:t> </a:t>
            </a:r>
            <a:r>
              <a:rPr lang="uk-UA" sz="2400" dirty="0" err="1"/>
              <a:t>first</a:t>
            </a:r>
            <a:r>
              <a:rPr lang="uk-UA" sz="2400" dirty="0"/>
              <a:t> GSM </a:t>
            </a:r>
            <a:r>
              <a:rPr lang="uk-UA" sz="2400" dirty="0" err="1"/>
              <a:t>call</a:t>
            </a:r>
            <a:r>
              <a:rPr lang="uk-UA" sz="2400" dirty="0"/>
              <a:t> </a:t>
            </a:r>
            <a:r>
              <a:rPr lang="uk-UA" sz="2400" dirty="0" err="1"/>
              <a:t>was</a:t>
            </a:r>
            <a:r>
              <a:rPr lang="uk-UA" sz="2400" dirty="0"/>
              <a:t> </a:t>
            </a:r>
            <a:r>
              <a:rPr lang="uk-UA" sz="2400" dirty="0" err="1"/>
              <a:t>made</a:t>
            </a:r>
            <a:r>
              <a:rPr lang="uk-UA" sz="2400" dirty="0"/>
              <a:t> </a:t>
            </a:r>
            <a:r>
              <a:rPr lang="uk-UA" sz="2400" dirty="0" err="1"/>
              <a:t>with</a:t>
            </a:r>
            <a:r>
              <a:rPr lang="uk-UA" sz="2400" dirty="0"/>
              <a:t> a </a:t>
            </a:r>
            <a:r>
              <a:rPr lang="uk-UA" sz="2400" dirty="0" err="1"/>
              <a:t>Nokia</a:t>
            </a:r>
            <a:r>
              <a:rPr lang="uk-UA" sz="2400" dirty="0"/>
              <a:t> </a:t>
            </a:r>
            <a:r>
              <a:rPr lang="uk-UA" sz="2400" dirty="0" err="1"/>
              <a:t>phone</a:t>
            </a:r>
            <a:r>
              <a:rPr lang="uk-UA" sz="2400" dirty="0"/>
              <a:t> </a:t>
            </a:r>
            <a:r>
              <a:rPr lang="uk-UA" sz="2400" dirty="0" err="1"/>
              <a:t>over</a:t>
            </a:r>
            <a:r>
              <a:rPr lang="uk-UA" sz="2400" dirty="0"/>
              <a:t> </a:t>
            </a:r>
            <a:r>
              <a:rPr lang="uk-UA" sz="2400" dirty="0" err="1"/>
              <a:t>the</a:t>
            </a:r>
            <a:r>
              <a:rPr lang="uk-UA" sz="2400" dirty="0"/>
              <a:t> </a:t>
            </a:r>
            <a:r>
              <a:rPr lang="uk-UA" sz="2400" dirty="0" err="1"/>
              <a:t>Nokia-built</a:t>
            </a:r>
            <a:r>
              <a:rPr lang="uk-UA" sz="2400" dirty="0"/>
              <a:t> </a:t>
            </a:r>
            <a:r>
              <a:rPr lang="uk-UA" sz="2400" dirty="0" err="1"/>
              <a:t>network</a:t>
            </a:r>
            <a:r>
              <a:rPr lang="uk-UA" sz="2400" dirty="0"/>
              <a:t> </a:t>
            </a:r>
            <a:r>
              <a:rPr lang="uk-UA" sz="2400" dirty="0" err="1"/>
              <a:t>of</a:t>
            </a:r>
            <a:r>
              <a:rPr lang="uk-UA" sz="2400" dirty="0"/>
              <a:t> a </a:t>
            </a:r>
            <a:r>
              <a:rPr lang="uk-UA" sz="2400" dirty="0" err="1"/>
              <a:t>Finnish</a:t>
            </a:r>
            <a:r>
              <a:rPr lang="uk-UA" sz="2400" dirty="0"/>
              <a:t> </a:t>
            </a:r>
            <a:r>
              <a:rPr lang="uk-UA" sz="2400" dirty="0" err="1"/>
              <a:t>operator</a:t>
            </a:r>
            <a:r>
              <a:rPr lang="uk-UA" sz="2400" dirty="0"/>
              <a:t> </a:t>
            </a:r>
            <a:r>
              <a:rPr lang="uk-UA" sz="2400" dirty="0" err="1"/>
              <a:t>called</a:t>
            </a:r>
            <a:r>
              <a:rPr lang="uk-UA" sz="2400" dirty="0"/>
              <a:t> </a:t>
            </a:r>
            <a:r>
              <a:rPr lang="uk-UA" sz="2400" dirty="0" err="1"/>
              <a:t>Radiolinja</a:t>
            </a:r>
            <a:r>
              <a:rPr lang="uk-UA" sz="2400" dirty="0"/>
              <a:t> </a:t>
            </a:r>
            <a:r>
              <a:rPr lang="uk-UA" sz="2400" dirty="0" err="1"/>
              <a:t>in</a:t>
            </a:r>
            <a:r>
              <a:rPr lang="uk-UA" sz="2400" dirty="0"/>
              <a:t> 1991, </a:t>
            </a:r>
            <a:r>
              <a:rPr lang="uk-UA" sz="2400" dirty="0" err="1"/>
              <a:t>and</a:t>
            </a:r>
            <a:r>
              <a:rPr lang="uk-UA" sz="2400" dirty="0"/>
              <a:t> </a:t>
            </a:r>
            <a:r>
              <a:rPr lang="uk-UA" sz="2400" dirty="0" err="1"/>
              <a:t>in</a:t>
            </a:r>
            <a:r>
              <a:rPr lang="uk-UA" sz="2400" dirty="0"/>
              <a:t> </a:t>
            </a:r>
            <a:r>
              <a:rPr lang="uk-UA" sz="2400" dirty="0" err="1"/>
              <a:t>the</a:t>
            </a:r>
            <a:r>
              <a:rPr lang="uk-UA" sz="2400" dirty="0"/>
              <a:t> </a:t>
            </a:r>
            <a:r>
              <a:rPr lang="uk-UA" sz="2400" dirty="0" err="1"/>
              <a:t>same</a:t>
            </a:r>
            <a:r>
              <a:rPr lang="uk-UA" sz="2400" dirty="0"/>
              <a:t> </a:t>
            </a:r>
            <a:r>
              <a:rPr lang="uk-UA" sz="2400" dirty="0" err="1"/>
              <a:t>year</a:t>
            </a:r>
            <a:r>
              <a:rPr lang="uk-UA" sz="2400" dirty="0"/>
              <a:t> </a:t>
            </a:r>
            <a:r>
              <a:rPr lang="uk-UA" sz="2400" dirty="0" err="1"/>
              <a:t>Nokia</a:t>
            </a:r>
            <a:r>
              <a:rPr lang="uk-UA" sz="2400" dirty="0"/>
              <a:t> </a:t>
            </a:r>
            <a:r>
              <a:rPr lang="uk-UA" sz="2400" dirty="0" err="1"/>
              <a:t>won</a:t>
            </a:r>
            <a:r>
              <a:rPr lang="uk-UA" sz="2400" dirty="0"/>
              <a:t> </a:t>
            </a:r>
            <a:r>
              <a:rPr lang="uk-UA" sz="2400" dirty="0" err="1"/>
              <a:t>contracts</a:t>
            </a:r>
            <a:r>
              <a:rPr lang="uk-UA" sz="2400" dirty="0"/>
              <a:t> </a:t>
            </a:r>
            <a:r>
              <a:rPr lang="uk-UA" sz="2400" dirty="0" err="1"/>
              <a:t>to</a:t>
            </a:r>
            <a:r>
              <a:rPr lang="uk-UA" sz="2400" dirty="0"/>
              <a:t> </a:t>
            </a:r>
            <a:r>
              <a:rPr lang="uk-UA" sz="2400" dirty="0" err="1"/>
              <a:t>supply</a:t>
            </a:r>
            <a:r>
              <a:rPr lang="uk-UA" sz="2400" dirty="0"/>
              <a:t> GSM </a:t>
            </a:r>
            <a:r>
              <a:rPr lang="uk-UA" sz="2400" dirty="0" err="1"/>
              <a:t>networks</a:t>
            </a:r>
            <a:r>
              <a:rPr lang="uk-UA" sz="2400" dirty="0"/>
              <a:t> </a:t>
            </a:r>
            <a:r>
              <a:rPr lang="uk-UA" sz="2400" dirty="0" err="1"/>
              <a:t>in</a:t>
            </a:r>
            <a:r>
              <a:rPr lang="uk-UA" sz="2400" dirty="0"/>
              <a:t> </a:t>
            </a:r>
            <a:r>
              <a:rPr lang="uk-UA" sz="2400" dirty="0" err="1"/>
              <a:t>other</a:t>
            </a:r>
            <a:r>
              <a:rPr lang="uk-UA" sz="2400" dirty="0"/>
              <a:t> </a:t>
            </a:r>
            <a:r>
              <a:rPr lang="uk-UA" sz="2400" dirty="0" err="1"/>
              <a:t>European</a:t>
            </a:r>
            <a:r>
              <a:rPr lang="uk-UA" sz="2400" dirty="0"/>
              <a:t> </a:t>
            </a:r>
            <a:r>
              <a:rPr lang="uk-UA" sz="2400" dirty="0" err="1"/>
              <a:t>countries</a:t>
            </a:r>
            <a:r>
              <a:rPr lang="uk-UA" sz="2400" dirty="0"/>
              <a:t>. </a:t>
            </a:r>
          </a:p>
          <a:p>
            <a:endParaRPr lang="uk-UA" sz="2400" dirty="0"/>
          </a:p>
          <a:p>
            <a:r>
              <a:rPr lang="uk-UA" sz="2400" dirty="0" err="1"/>
              <a:t>In</a:t>
            </a:r>
            <a:r>
              <a:rPr lang="uk-UA" sz="2400" dirty="0"/>
              <a:t> </a:t>
            </a:r>
            <a:r>
              <a:rPr lang="uk-UA" sz="2400" dirty="0" err="1"/>
              <a:t>the</a:t>
            </a:r>
            <a:r>
              <a:rPr lang="uk-UA" sz="2400" dirty="0"/>
              <a:t> </a:t>
            </a:r>
            <a:r>
              <a:rPr lang="uk-UA" sz="2400" dirty="0" err="1"/>
              <a:t>early</a:t>
            </a:r>
            <a:r>
              <a:rPr lang="uk-UA" sz="2400" dirty="0"/>
              <a:t> 1990s, </a:t>
            </a:r>
            <a:r>
              <a:rPr lang="uk-UA" sz="2400" dirty="0" err="1"/>
              <a:t>we</a:t>
            </a:r>
            <a:r>
              <a:rPr lang="uk-UA" sz="2400" dirty="0"/>
              <a:t> </a:t>
            </a:r>
            <a:r>
              <a:rPr lang="uk-UA" sz="2400" dirty="0" err="1"/>
              <a:t>made</a:t>
            </a:r>
            <a:r>
              <a:rPr lang="uk-UA" sz="2400" dirty="0"/>
              <a:t> a </a:t>
            </a:r>
            <a:r>
              <a:rPr lang="uk-UA" sz="2400" dirty="0" err="1"/>
              <a:t>strategic</a:t>
            </a:r>
            <a:r>
              <a:rPr lang="uk-UA" sz="2400" dirty="0"/>
              <a:t> </a:t>
            </a:r>
            <a:r>
              <a:rPr lang="uk-UA" sz="2400" dirty="0" err="1"/>
              <a:t>decision</a:t>
            </a:r>
            <a:r>
              <a:rPr lang="uk-UA" sz="2400" dirty="0"/>
              <a:t> </a:t>
            </a:r>
            <a:r>
              <a:rPr lang="uk-UA" sz="2400" dirty="0" err="1"/>
              <a:t>to</a:t>
            </a:r>
            <a:r>
              <a:rPr lang="uk-UA" sz="2400" dirty="0"/>
              <a:t> </a:t>
            </a:r>
            <a:r>
              <a:rPr lang="uk-UA" sz="2400" dirty="0" err="1"/>
              <a:t>make</a:t>
            </a:r>
            <a:r>
              <a:rPr lang="uk-UA" sz="2400" dirty="0"/>
              <a:t> </a:t>
            </a:r>
            <a:r>
              <a:rPr lang="uk-UA" sz="2400" dirty="0" err="1"/>
              <a:t>telecommunications</a:t>
            </a:r>
            <a:r>
              <a:rPr lang="uk-UA" sz="2400" dirty="0"/>
              <a:t> </a:t>
            </a:r>
            <a:r>
              <a:rPr lang="uk-UA" sz="2400" dirty="0" err="1"/>
              <a:t>our</a:t>
            </a:r>
            <a:r>
              <a:rPr lang="uk-UA" sz="2400" dirty="0"/>
              <a:t> </a:t>
            </a:r>
            <a:r>
              <a:rPr lang="uk-UA" sz="2400" dirty="0" err="1"/>
              <a:t>core</a:t>
            </a:r>
            <a:r>
              <a:rPr lang="uk-UA" sz="2400" dirty="0"/>
              <a:t> </a:t>
            </a:r>
            <a:r>
              <a:rPr lang="uk-UA" sz="2400" dirty="0" err="1"/>
              <a:t>business</a:t>
            </a:r>
            <a:r>
              <a:rPr lang="uk-UA" sz="2400" dirty="0"/>
              <a:t>, </a:t>
            </a:r>
            <a:r>
              <a:rPr lang="uk-UA" sz="2400" dirty="0" err="1"/>
              <a:t>with</a:t>
            </a:r>
            <a:r>
              <a:rPr lang="uk-UA" sz="2400" dirty="0"/>
              <a:t> </a:t>
            </a:r>
            <a:r>
              <a:rPr lang="uk-UA" sz="2400" dirty="0" err="1"/>
              <a:t>the</a:t>
            </a:r>
            <a:r>
              <a:rPr lang="uk-UA" sz="2400" dirty="0"/>
              <a:t> </a:t>
            </a:r>
            <a:r>
              <a:rPr lang="uk-UA" sz="2400" dirty="0" err="1"/>
              <a:t>goal</a:t>
            </a:r>
            <a:r>
              <a:rPr lang="uk-UA" sz="2400" dirty="0"/>
              <a:t> </a:t>
            </a:r>
            <a:r>
              <a:rPr lang="uk-UA" sz="2400" dirty="0" err="1"/>
              <a:t>of</a:t>
            </a:r>
            <a:r>
              <a:rPr lang="uk-UA" sz="2400" dirty="0"/>
              <a:t> </a:t>
            </a:r>
            <a:r>
              <a:rPr lang="uk-UA" sz="2400" dirty="0" err="1"/>
              <a:t>establishing</a:t>
            </a:r>
            <a:r>
              <a:rPr lang="uk-UA" sz="2400" dirty="0"/>
              <a:t> </a:t>
            </a:r>
            <a:r>
              <a:rPr lang="uk-UA" sz="2400" dirty="0" err="1"/>
              <a:t>leadership</a:t>
            </a:r>
            <a:r>
              <a:rPr lang="uk-UA" sz="2400" dirty="0"/>
              <a:t> </a:t>
            </a:r>
            <a:r>
              <a:rPr lang="uk-UA" sz="2400" dirty="0" err="1"/>
              <a:t>in</a:t>
            </a:r>
            <a:r>
              <a:rPr lang="uk-UA" sz="2400" dirty="0"/>
              <a:t> </a:t>
            </a:r>
            <a:r>
              <a:rPr lang="uk-UA" sz="2400" dirty="0" err="1"/>
              <a:t>every</a:t>
            </a:r>
            <a:r>
              <a:rPr lang="uk-UA" sz="2400" dirty="0"/>
              <a:t> </a:t>
            </a:r>
            <a:r>
              <a:rPr lang="uk-UA" sz="2400" dirty="0" err="1"/>
              <a:t>major</a:t>
            </a:r>
            <a:r>
              <a:rPr lang="uk-UA" sz="2400" dirty="0"/>
              <a:t> </a:t>
            </a:r>
            <a:r>
              <a:rPr lang="uk-UA" sz="2400" dirty="0" err="1"/>
              <a:t>global</a:t>
            </a:r>
            <a:r>
              <a:rPr lang="uk-UA" sz="2400" dirty="0"/>
              <a:t> </a:t>
            </a:r>
            <a:r>
              <a:rPr lang="uk-UA" sz="2400" dirty="0" err="1"/>
              <a:t>market</a:t>
            </a:r>
            <a:r>
              <a:rPr lang="uk-UA" sz="2400" dirty="0"/>
              <a:t>. </a:t>
            </a:r>
            <a:r>
              <a:rPr lang="uk-UA" sz="2400" dirty="0" err="1"/>
              <a:t>Basic</a:t>
            </a:r>
            <a:r>
              <a:rPr lang="uk-UA" sz="2400" dirty="0"/>
              <a:t> </a:t>
            </a:r>
            <a:r>
              <a:rPr lang="uk-UA" sz="2400" dirty="0" err="1"/>
              <a:t>industry</a:t>
            </a:r>
            <a:r>
              <a:rPr lang="uk-UA" sz="2400" dirty="0"/>
              <a:t> </a:t>
            </a:r>
            <a:r>
              <a:rPr lang="uk-UA" sz="2400" dirty="0" err="1"/>
              <a:t>and</a:t>
            </a:r>
            <a:r>
              <a:rPr lang="uk-UA" sz="2400" dirty="0"/>
              <a:t> </a:t>
            </a:r>
            <a:r>
              <a:rPr lang="uk-UA" sz="2400" dirty="0" err="1"/>
              <a:t>non-telecommunications</a:t>
            </a:r>
            <a:r>
              <a:rPr lang="uk-UA" sz="2400" dirty="0"/>
              <a:t> </a:t>
            </a:r>
            <a:r>
              <a:rPr lang="uk-UA" sz="2400" dirty="0" err="1"/>
              <a:t>operations</a:t>
            </a:r>
            <a:r>
              <a:rPr lang="uk-UA" sz="2400" dirty="0"/>
              <a:t>—</a:t>
            </a:r>
            <a:r>
              <a:rPr lang="uk-UA" sz="2400" dirty="0" err="1"/>
              <a:t>including</a:t>
            </a:r>
            <a:r>
              <a:rPr lang="uk-UA" sz="2400" dirty="0"/>
              <a:t> </a:t>
            </a:r>
            <a:r>
              <a:rPr lang="uk-UA" sz="2400" dirty="0" err="1"/>
              <a:t>paper</a:t>
            </a:r>
            <a:r>
              <a:rPr lang="uk-UA" sz="2400" dirty="0"/>
              <a:t>, </a:t>
            </a:r>
            <a:r>
              <a:rPr lang="uk-UA" sz="2400" dirty="0" err="1"/>
              <a:t>personal</a:t>
            </a:r>
            <a:r>
              <a:rPr lang="uk-UA" sz="2400" dirty="0"/>
              <a:t> </a:t>
            </a:r>
            <a:r>
              <a:rPr lang="uk-UA" sz="2400" dirty="0" err="1"/>
              <a:t>computer</a:t>
            </a:r>
            <a:r>
              <a:rPr lang="uk-UA" sz="2400" dirty="0"/>
              <a:t>, </a:t>
            </a:r>
            <a:r>
              <a:rPr lang="uk-UA" sz="2400" dirty="0" err="1"/>
              <a:t>rubber</a:t>
            </a:r>
            <a:r>
              <a:rPr lang="uk-UA" sz="2400" dirty="0"/>
              <a:t>, </a:t>
            </a:r>
            <a:r>
              <a:rPr lang="uk-UA" sz="2400" dirty="0" err="1"/>
              <a:t>footwear</a:t>
            </a:r>
            <a:r>
              <a:rPr lang="uk-UA" sz="2400" dirty="0"/>
              <a:t>, </a:t>
            </a:r>
            <a:r>
              <a:rPr lang="uk-UA" sz="2400" dirty="0" err="1"/>
              <a:t>chemicals</a:t>
            </a:r>
            <a:r>
              <a:rPr lang="uk-UA" sz="2400" dirty="0"/>
              <a:t>, </a:t>
            </a:r>
            <a:r>
              <a:rPr lang="uk-UA" sz="2400" dirty="0" err="1"/>
              <a:t>power</a:t>
            </a:r>
            <a:r>
              <a:rPr lang="uk-UA" sz="2400" dirty="0"/>
              <a:t> </a:t>
            </a:r>
            <a:r>
              <a:rPr lang="uk-UA" sz="2400" dirty="0" err="1"/>
              <a:t>plant</a:t>
            </a:r>
            <a:r>
              <a:rPr lang="uk-UA" sz="2400" dirty="0"/>
              <a:t>, </a:t>
            </a:r>
            <a:r>
              <a:rPr lang="uk-UA" sz="2400" dirty="0" err="1"/>
              <a:t>cable</a:t>
            </a:r>
            <a:r>
              <a:rPr lang="uk-UA" sz="2400" dirty="0"/>
              <a:t>, </a:t>
            </a:r>
            <a:r>
              <a:rPr lang="uk-UA" sz="2400" dirty="0" err="1"/>
              <a:t>aluminum</a:t>
            </a:r>
            <a:r>
              <a:rPr lang="uk-UA" sz="2400" dirty="0"/>
              <a:t> </a:t>
            </a:r>
            <a:r>
              <a:rPr lang="uk-UA" sz="2400" dirty="0" err="1"/>
              <a:t>and</a:t>
            </a:r>
            <a:r>
              <a:rPr lang="uk-UA" sz="2400" dirty="0"/>
              <a:t> </a:t>
            </a:r>
            <a:r>
              <a:rPr lang="uk-UA" sz="2400" dirty="0" err="1"/>
              <a:t>television</a:t>
            </a:r>
            <a:r>
              <a:rPr lang="uk-UA" sz="2400" dirty="0"/>
              <a:t> </a:t>
            </a:r>
            <a:r>
              <a:rPr lang="uk-UA" sz="2400" dirty="0" err="1"/>
              <a:t>businesses</a:t>
            </a:r>
            <a:r>
              <a:rPr lang="uk-UA" sz="2400" dirty="0"/>
              <a:t>—</a:t>
            </a:r>
            <a:r>
              <a:rPr lang="uk-UA" sz="2400" dirty="0" err="1"/>
              <a:t>were</a:t>
            </a:r>
            <a:r>
              <a:rPr lang="uk-UA" sz="2400" dirty="0"/>
              <a:t> </a:t>
            </a:r>
            <a:r>
              <a:rPr lang="uk-UA" sz="2400" dirty="0" err="1"/>
              <a:t>divested</a:t>
            </a:r>
            <a:r>
              <a:rPr lang="uk-UA" sz="2400" dirty="0"/>
              <a:t> </a:t>
            </a:r>
            <a:r>
              <a:rPr lang="uk-UA" sz="2400" dirty="0" err="1"/>
              <a:t>between</a:t>
            </a:r>
            <a:r>
              <a:rPr lang="uk-UA" sz="2400" dirty="0"/>
              <a:t> 1989 </a:t>
            </a:r>
            <a:r>
              <a:rPr lang="uk-UA" sz="2400" dirty="0" err="1"/>
              <a:t>and</a:t>
            </a:r>
            <a:r>
              <a:rPr lang="uk-UA" sz="2400" dirty="0"/>
              <a:t> 1996. </a:t>
            </a:r>
            <a:r>
              <a:rPr lang="uk-UA" sz="2400" dirty="0" err="1"/>
              <a:t>By</a:t>
            </a:r>
            <a:r>
              <a:rPr lang="uk-UA" sz="2400" dirty="0"/>
              <a:t> 1998, </a:t>
            </a:r>
            <a:r>
              <a:rPr lang="uk-UA" sz="2400" dirty="0" err="1"/>
              <a:t>Nokia</a:t>
            </a:r>
            <a:r>
              <a:rPr lang="uk-UA" sz="2400" dirty="0"/>
              <a:t> </a:t>
            </a:r>
            <a:r>
              <a:rPr lang="uk-UA" sz="2400" dirty="0" err="1"/>
              <a:t>was</a:t>
            </a:r>
            <a:r>
              <a:rPr lang="uk-UA" sz="2400" dirty="0"/>
              <a:t> </a:t>
            </a:r>
            <a:r>
              <a:rPr lang="uk-UA" sz="2400" dirty="0" err="1"/>
              <a:t>the</a:t>
            </a:r>
            <a:r>
              <a:rPr lang="uk-UA" sz="2400" dirty="0"/>
              <a:t> </a:t>
            </a:r>
            <a:r>
              <a:rPr lang="uk-UA" sz="2400" dirty="0" err="1"/>
              <a:t>world</a:t>
            </a:r>
            <a:r>
              <a:rPr lang="uk-UA" sz="2400" dirty="0"/>
              <a:t> </a:t>
            </a:r>
            <a:r>
              <a:rPr lang="uk-UA" sz="2400" dirty="0" err="1"/>
              <a:t>leader</a:t>
            </a:r>
            <a:r>
              <a:rPr lang="uk-UA" sz="2400" dirty="0"/>
              <a:t> </a:t>
            </a:r>
            <a:r>
              <a:rPr lang="uk-UA" sz="2400" dirty="0" err="1"/>
              <a:t>in</a:t>
            </a:r>
            <a:r>
              <a:rPr lang="uk-UA" sz="2400" dirty="0"/>
              <a:t> </a:t>
            </a:r>
            <a:r>
              <a:rPr lang="uk-UA" sz="2400" dirty="0" err="1"/>
              <a:t>mobile</a:t>
            </a:r>
            <a:r>
              <a:rPr lang="uk-UA" sz="2400" dirty="0"/>
              <a:t> </a:t>
            </a:r>
            <a:r>
              <a:rPr lang="uk-UA" sz="2400" dirty="0" err="1"/>
              <a:t>phones</a:t>
            </a:r>
            <a:r>
              <a:rPr lang="uk-UA" sz="2400" dirty="0"/>
              <a:t>, a </a:t>
            </a:r>
            <a:r>
              <a:rPr lang="uk-UA" sz="2400" dirty="0" err="1"/>
              <a:t>position</a:t>
            </a:r>
            <a:r>
              <a:rPr lang="uk-UA" sz="2400" dirty="0"/>
              <a:t> </a:t>
            </a:r>
            <a:r>
              <a:rPr lang="uk-UA" sz="2400" dirty="0" err="1"/>
              <a:t>it</a:t>
            </a:r>
            <a:r>
              <a:rPr lang="uk-UA" sz="2400" dirty="0"/>
              <a:t> </a:t>
            </a:r>
            <a:r>
              <a:rPr lang="uk-UA" sz="2400" dirty="0" err="1"/>
              <a:t>enjoyed</a:t>
            </a:r>
            <a:r>
              <a:rPr lang="uk-UA" sz="2400" dirty="0"/>
              <a:t> </a:t>
            </a:r>
            <a:r>
              <a:rPr lang="uk-UA" sz="2400" dirty="0" err="1"/>
              <a:t>for</a:t>
            </a:r>
            <a:r>
              <a:rPr lang="uk-UA" sz="2400" dirty="0"/>
              <a:t> </a:t>
            </a:r>
            <a:r>
              <a:rPr lang="uk-UA" sz="2400" dirty="0" err="1"/>
              <a:t>more</a:t>
            </a:r>
            <a:r>
              <a:rPr lang="uk-UA" sz="2400" dirty="0"/>
              <a:t> </a:t>
            </a:r>
            <a:r>
              <a:rPr lang="uk-UA" sz="2400" dirty="0" err="1"/>
              <a:t>than</a:t>
            </a:r>
            <a:r>
              <a:rPr lang="uk-UA" sz="2400" dirty="0"/>
              <a:t> a </a:t>
            </a:r>
            <a:r>
              <a:rPr lang="uk-UA" sz="2400" dirty="0" err="1"/>
              <a:t>decade</a:t>
            </a:r>
            <a:r>
              <a:rPr lang="uk-UA" sz="2400" dirty="0"/>
              <a:t>.</a:t>
            </a:r>
          </a:p>
        </p:txBody>
      </p:sp>
    </p:spTree>
    <p:extLst>
      <p:ext uri="{BB962C8B-B14F-4D97-AF65-F5344CB8AC3E}">
        <p14:creationId xmlns:p14="http://schemas.microsoft.com/office/powerpoint/2010/main" val="111467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nokia zaman tüneli 5 550x369 Nokia zaman tüneli (1865 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91" y="154062"/>
            <a:ext cx="4753554" cy="318920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nokia zaman tüneli 6 451x550 Nokia zaman tüneli (1865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770" y="912384"/>
            <a:ext cx="3066473" cy="3739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4764" y="231030"/>
            <a:ext cx="965927" cy="369332"/>
          </a:xfrm>
          <a:prstGeom prst="rect">
            <a:avLst/>
          </a:prstGeom>
          <a:noFill/>
        </p:spPr>
        <p:txBody>
          <a:bodyPr wrap="square" rtlCol="0">
            <a:spAutoFit/>
          </a:bodyPr>
          <a:lstStyle/>
          <a:p>
            <a:r>
              <a:rPr lang="en-US" dirty="0" smtClean="0"/>
              <a:t>1987</a:t>
            </a:r>
            <a:endParaRPr lang="uk-UA" dirty="0"/>
          </a:p>
        </p:txBody>
      </p:sp>
      <p:sp>
        <p:nvSpPr>
          <p:cNvPr id="3" name="TextBox 2"/>
          <p:cNvSpPr txBox="1"/>
          <p:nvPr/>
        </p:nvSpPr>
        <p:spPr>
          <a:xfrm>
            <a:off x="4964545" y="979054"/>
            <a:ext cx="1514764" cy="369332"/>
          </a:xfrm>
          <a:prstGeom prst="rect">
            <a:avLst/>
          </a:prstGeom>
          <a:noFill/>
        </p:spPr>
        <p:txBody>
          <a:bodyPr wrap="square" rtlCol="0">
            <a:spAutoFit/>
          </a:bodyPr>
          <a:lstStyle/>
          <a:p>
            <a:r>
              <a:rPr lang="en-US" dirty="0" smtClean="0">
                <a:solidFill>
                  <a:schemeClr val="bg1"/>
                </a:solidFill>
              </a:rPr>
              <a:t>1991</a:t>
            </a:r>
            <a:endParaRPr lang="uk-UA" dirty="0">
              <a:solidFill>
                <a:schemeClr val="bg1"/>
              </a:solidFill>
            </a:endParaRPr>
          </a:p>
        </p:txBody>
      </p:sp>
      <p:pic>
        <p:nvPicPr>
          <p:cNvPr id="9226" name="Picture 10" descr="nokia zaman tüneli 7 205x550 Nokia zaman tüneli (1865 2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217" y="2318264"/>
            <a:ext cx="1488498" cy="39935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04364" y="2549236"/>
            <a:ext cx="905163" cy="369332"/>
          </a:xfrm>
          <a:prstGeom prst="rect">
            <a:avLst/>
          </a:prstGeom>
          <a:noFill/>
        </p:spPr>
        <p:txBody>
          <a:bodyPr wrap="square" rtlCol="0">
            <a:spAutoFit/>
          </a:bodyPr>
          <a:lstStyle/>
          <a:p>
            <a:r>
              <a:rPr lang="en-US" dirty="0" smtClean="0">
                <a:solidFill>
                  <a:schemeClr val="bg1"/>
                </a:solidFill>
              </a:rPr>
              <a:t>1999</a:t>
            </a:r>
            <a:endParaRPr lang="uk-UA" dirty="0">
              <a:solidFill>
                <a:schemeClr val="bg1"/>
              </a:solidFill>
            </a:endParaRPr>
          </a:p>
        </p:txBody>
      </p:sp>
      <p:pic>
        <p:nvPicPr>
          <p:cNvPr id="9228" name="Picture 12" descr="nokia zaman tüneli 8 344x550 Nokia zaman tüneli (1865 2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097" y="2944630"/>
            <a:ext cx="2447635" cy="39133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14647" y="5532520"/>
            <a:ext cx="1154544" cy="369332"/>
          </a:xfrm>
          <a:prstGeom prst="rect">
            <a:avLst/>
          </a:prstGeom>
          <a:noFill/>
        </p:spPr>
        <p:txBody>
          <a:bodyPr wrap="square" rtlCol="0">
            <a:spAutoFit/>
          </a:bodyPr>
          <a:lstStyle/>
          <a:p>
            <a:r>
              <a:rPr lang="en-US" dirty="0" smtClean="0"/>
              <a:t>1997/1998</a:t>
            </a:r>
            <a:endParaRPr lang="uk-UA" dirty="0"/>
          </a:p>
        </p:txBody>
      </p:sp>
    </p:spTree>
    <p:extLst>
      <p:ext uri="{BB962C8B-B14F-4D97-AF65-F5344CB8AC3E}">
        <p14:creationId xmlns:p14="http://schemas.microsoft.com/office/powerpoint/2010/main" val="2511691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199" y="138545"/>
            <a:ext cx="11822545" cy="2031325"/>
          </a:xfrm>
          <a:prstGeom prst="rect">
            <a:avLst/>
          </a:prstGeom>
        </p:spPr>
        <p:txBody>
          <a:bodyPr wrap="square">
            <a:spAutoFit/>
          </a:bodyPr>
          <a:lstStyle/>
          <a:p>
            <a:r>
              <a:rPr lang="uk-UA" dirty="0" err="1"/>
              <a:t>In</a:t>
            </a:r>
            <a:r>
              <a:rPr lang="uk-UA" dirty="0"/>
              <a:t> 2006, </a:t>
            </a:r>
            <a:r>
              <a:rPr lang="uk-UA" dirty="0" err="1"/>
              <a:t>Nokia</a:t>
            </a:r>
            <a:r>
              <a:rPr lang="uk-UA" dirty="0"/>
              <a:t>, </a:t>
            </a:r>
            <a:r>
              <a:rPr lang="uk-UA" dirty="0" err="1"/>
              <a:t>which</a:t>
            </a:r>
            <a:r>
              <a:rPr lang="uk-UA" dirty="0"/>
              <a:t> </a:t>
            </a:r>
            <a:r>
              <a:rPr lang="uk-UA" dirty="0" err="1"/>
              <a:t>had</a:t>
            </a:r>
            <a:r>
              <a:rPr lang="uk-UA" dirty="0"/>
              <a:t> </a:t>
            </a:r>
            <a:r>
              <a:rPr lang="uk-UA" dirty="0" err="1"/>
              <a:t>already</a:t>
            </a:r>
            <a:r>
              <a:rPr lang="uk-UA" dirty="0"/>
              <a:t> </a:t>
            </a:r>
            <a:r>
              <a:rPr lang="uk-UA" dirty="0" err="1"/>
              <a:t>been</a:t>
            </a:r>
            <a:r>
              <a:rPr lang="uk-UA" dirty="0"/>
              <a:t> </a:t>
            </a:r>
            <a:r>
              <a:rPr lang="uk-UA" dirty="0" err="1"/>
              <a:t>investing</a:t>
            </a:r>
            <a:r>
              <a:rPr lang="uk-UA" dirty="0"/>
              <a:t> </a:t>
            </a:r>
            <a:r>
              <a:rPr lang="uk-UA" dirty="0" err="1"/>
              <a:t>in</a:t>
            </a:r>
            <a:r>
              <a:rPr lang="uk-UA" dirty="0"/>
              <a:t> </a:t>
            </a:r>
            <a:r>
              <a:rPr lang="uk-UA" dirty="0" err="1"/>
              <a:t>its</a:t>
            </a:r>
            <a:r>
              <a:rPr lang="uk-UA" dirty="0"/>
              <a:t> </a:t>
            </a:r>
            <a:r>
              <a:rPr lang="uk-UA" dirty="0" err="1"/>
              <a:t>mapping</a:t>
            </a:r>
            <a:r>
              <a:rPr lang="uk-UA" dirty="0"/>
              <a:t> </a:t>
            </a:r>
            <a:r>
              <a:rPr lang="uk-UA" dirty="0" err="1"/>
              <a:t>capabilities</a:t>
            </a:r>
            <a:r>
              <a:rPr lang="uk-UA" dirty="0"/>
              <a:t> </a:t>
            </a:r>
            <a:r>
              <a:rPr lang="uk-UA" dirty="0" err="1"/>
              <a:t>for</a:t>
            </a:r>
            <a:r>
              <a:rPr lang="uk-UA" dirty="0"/>
              <a:t> </a:t>
            </a:r>
            <a:r>
              <a:rPr lang="uk-UA" dirty="0" err="1"/>
              <a:t>many</a:t>
            </a:r>
            <a:r>
              <a:rPr lang="uk-UA" dirty="0"/>
              <a:t> </a:t>
            </a:r>
            <a:r>
              <a:rPr lang="uk-UA" dirty="0" err="1"/>
              <a:t>years</a:t>
            </a:r>
            <a:r>
              <a:rPr lang="uk-UA" dirty="0"/>
              <a:t>, </a:t>
            </a:r>
            <a:r>
              <a:rPr lang="uk-UA" dirty="0" err="1"/>
              <a:t>acquired</a:t>
            </a:r>
            <a:r>
              <a:rPr lang="uk-UA" dirty="0"/>
              <a:t> Gate5, a </a:t>
            </a:r>
            <a:r>
              <a:rPr lang="uk-UA" dirty="0" err="1"/>
              <a:t>mapping</a:t>
            </a:r>
            <a:r>
              <a:rPr lang="uk-UA" dirty="0"/>
              <a:t> </a:t>
            </a:r>
            <a:r>
              <a:rPr lang="uk-UA" dirty="0" err="1"/>
              <a:t>software</a:t>
            </a:r>
            <a:r>
              <a:rPr lang="uk-UA" dirty="0"/>
              <a:t> </a:t>
            </a:r>
            <a:r>
              <a:rPr lang="uk-UA" dirty="0" err="1"/>
              <a:t>specialist</a:t>
            </a:r>
            <a:r>
              <a:rPr lang="uk-UA" dirty="0"/>
              <a:t>, </a:t>
            </a:r>
            <a:r>
              <a:rPr lang="uk-UA" dirty="0" err="1"/>
              <a:t>and</a:t>
            </a:r>
            <a:r>
              <a:rPr lang="uk-UA" dirty="0"/>
              <a:t> </a:t>
            </a:r>
            <a:r>
              <a:rPr lang="uk-UA" dirty="0" err="1"/>
              <a:t>then</a:t>
            </a:r>
            <a:r>
              <a:rPr lang="uk-UA" dirty="0"/>
              <a:t> </a:t>
            </a:r>
            <a:r>
              <a:rPr lang="uk-UA" dirty="0" err="1"/>
              <a:t>in</a:t>
            </a:r>
            <a:r>
              <a:rPr lang="uk-UA" dirty="0"/>
              <a:t> 2008 NAVTEQ, </a:t>
            </a:r>
            <a:r>
              <a:rPr lang="uk-UA" dirty="0" err="1"/>
              <a:t>the</a:t>
            </a:r>
            <a:r>
              <a:rPr lang="uk-UA" dirty="0"/>
              <a:t> US-</a:t>
            </a:r>
            <a:r>
              <a:rPr lang="uk-UA" dirty="0" err="1"/>
              <a:t>based</a:t>
            </a:r>
            <a:r>
              <a:rPr lang="uk-UA" dirty="0"/>
              <a:t> </a:t>
            </a:r>
            <a:r>
              <a:rPr lang="uk-UA" dirty="0" err="1"/>
              <a:t>maker</a:t>
            </a:r>
            <a:r>
              <a:rPr lang="uk-UA" dirty="0"/>
              <a:t> </a:t>
            </a:r>
            <a:r>
              <a:rPr lang="uk-UA" dirty="0" err="1"/>
              <a:t>of</a:t>
            </a:r>
            <a:r>
              <a:rPr lang="uk-UA" dirty="0"/>
              <a:t> </a:t>
            </a:r>
            <a:r>
              <a:rPr lang="uk-UA" dirty="0" err="1"/>
              <a:t>digital</a:t>
            </a:r>
            <a:r>
              <a:rPr lang="uk-UA" dirty="0"/>
              <a:t> </a:t>
            </a:r>
            <a:r>
              <a:rPr lang="uk-UA" dirty="0" err="1"/>
              <a:t>mapping</a:t>
            </a:r>
            <a:r>
              <a:rPr lang="uk-UA" dirty="0"/>
              <a:t> </a:t>
            </a:r>
            <a:r>
              <a:rPr lang="uk-UA" dirty="0" err="1"/>
              <a:t>and</a:t>
            </a:r>
            <a:r>
              <a:rPr lang="uk-UA" dirty="0"/>
              <a:t> </a:t>
            </a:r>
            <a:r>
              <a:rPr lang="uk-UA" dirty="0" err="1"/>
              <a:t>navigational</a:t>
            </a:r>
            <a:r>
              <a:rPr lang="uk-UA" dirty="0"/>
              <a:t> </a:t>
            </a:r>
            <a:r>
              <a:rPr lang="uk-UA" dirty="0" err="1"/>
              <a:t>software</a:t>
            </a:r>
            <a:r>
              <a:rPr lang="uk-UA" dirty="0"/>
              <a:t>. </a:t>
            </a:r>
            <a:r>
              <a:rPr lang="uk-UA" dirty="0" err="1"/>
              <a:t>Today</a:t>
            </a:r>
            <a:r>
              <a:rPr lang="uk-UA" dirty="0"/>
              <a:t>, </a:t>
            </a:r>
            <a:r>
              <a:rPr lang="uk-UA" dirty="0" err="1"/>
              <a:t>Nokia</a:t>
            </a:r>
            <a:r>
              <a:rPr lang="uk-UA" dirty="0"/>
              <a:t> </a:t>
            </a:r>
            <a:r>
              <a:rPr lang="uk-UA" dirty="0" err="1"/>
              <a:t>offers</a:t>
            </a:r>
            <a:r>
              <a:rPr lang="uk-UA" dirty="0"/>
              <a:t> </a:t>
            </a:r>
            <a:r>
              <a:rPr lang="uk-UA" dirty="0" err="1"/>
              <a:t>leading</a:t>
            </a:r>
            <a:r>
              <a:rPr lang="uk-UA" dirty="0"/>
              <a:t> </a:t>
            </a:r>
            <a:r>
              <a:rPr lang="uk-UA" dirty="0" err="1"/>
              <a:t>location</a:t>
            </a:r>
            <a:r>
              <a:rPr lang="uk-UA" dirty="0"/>
              <a:t> </a:t>
            </a:r>
            <a:r>
              <a:rPr lang="uk-UA" dirty="0" err="1"/>
              <a:t>services</a:t>
            </a:r>
            <a:r>
              <a:rPr lang="uk-UA" dirty="0"/>
              <a:t> </a:t>
            </a:r>
            <a:r>
              <a:rPr lang="uk-UA" dirty="0" err="1"/>
              <a:t>through</a:t>
            </a:r>
            <a:r>
              <a:rPr lang="uk-UA" dirty="0"/>
              <a:t> </a:t>
            </a:r>
            <a:r>
              <a:rPr lang="uk-UA" dirty="0" err="1"/>
              <a:t>the</a:t>
            </a:r>
            <a:r>
              <a:rPr lang="uk-UA" dirty="0"/>
              <a:t> HERE </a:t>
            </a:r>
            <a:r>
              <a:rPr lang="uk-UA" dirty="0" err="1"/>
              <a:t>business</a:t>
            </a:r>
            <a:r>
              <a:rPr lang="uk-UA" dirty="0"/>
              <a:t> </a:t>
            </a:r>
            <a:r>
              <a:rPr lang="uk-UA" dirty="0" err="1"/>
              <a:t>and</a:t>
            </a:r>
            <a:r>
              <a:rPr lang="uk-UA" dirty="0"/>
              <a:t> </a:t>
            </a:r>
            <a:r>
              <a:rPr lang="uk-UA" dirty="0" err="1"/>
              <a:t>brand</a:t>
            </a:r>
            <a:r>
              <a:rPr lang="uk-UA" dirty="0"/>
              <a:t>, </a:t>
            </a:r>
            <a:r>
              <a:rPr lang="uk-UA" dirty="0" err="1"/>
              <a:t>launched</a:t>
            </a:r>
            <a:r>
              <a:rPr lang="uk-UA" dirty="0"/>
              <a:t> </a:t>
            </a:r>
            <a:r>
              <a:rPr lang="uk-UA" dirty="0" err="1"/>
              <a:t>in</a:t>
            </a:r>
            <a:r>
              <a:rPr lang="uk-UA" dirty="0"/>
              <a:t> 2012. </a:t>
            </a:r>
          </a:p>
          <a:p>
            <a:endParaRPr lang="uk-UA" dirty="0"/>
          </a:p>
          <a:p>
            <a:r>
              <a:rPr lang="uk-UA" dirty="0" err="1"/>
              <a:t>In</a:t>
            </a:r>
            <a:r>
              <a:rPr lang="uk-UA" dirty="0"/>
              <a:t> 2007, </a:t>
            </a:r>
            <a:r>
              <a:rPr lang="uk-UA" dirty="0" err="1"/>
              <a:t>Nokia</a:t>
            </a:r>
            <a:r>
              <a:rPr lang="uk-UA" dirty="0"/>
              <a:t> </a:t>
            </a:r>
            <a:r>
              <a:rPr lang="uk-UA" dirty="0" err="1"/>
              <a:t>combined</a:t>
            </a:r>
            <a:r>
              <a:rPr lang="uk-UA" dirty="0"/>
              <a:t> </a:t>
            </a:r>
            <a:r>
              <a:rPr lang="uk-UA" dirty="0" err="1"/>
              <a:t>its</a:t>
            </a:r>
            <a:r>
              <a:rPr lang="uk-UA" dirty="0"/>
              <a:t> </a:t>
            </a:r>
            <a:r>
              <a:rPr lang="uk-UA" dirty="0" err="1"/>
              <a:t>telecoms</a:t>
            </a:r>
            <a:r>
              <a:rPr lang="uk-UA" dirty="0"/>
              <a:t> </a:t>
            </a:r>
            <a:r>
              <a:rPr lang="uk-UA" dirty="0" err="1"/>
              <a:t>infrastructure</a:t>
            </a:r>
            <a:r>
              <a:rPr lang="uk-UA" dirty="0"/>
              <a:t> </a:t>
            </a:r>
            <a:r>
              <a:rPr lang="uk-UA" dirty="0" err="1"/>
              <a:t>operations</a:t>
            </a:r>
            <a:r>
              <a:rPr lang="uk-UA" dirty="0"/>
              <a:t> </a:t>
            </a:r>
            <a:r>
              <a:rPr lang="uk-UA" dirty="0" err="1"/>
              <a:t>with</a:t>
            </a:r>
            <a:r>
              <a:rPr lang="uk-UA" dirty="0"/>
              <a:t> </a:t>
            </a:r>
            <a:r>
              <a:rPr lang="uk-UA" dirty="0" err="1"/>
              <a:t>those</a:t>
            </a:r>
            <a:r>
              <a:rPr lang="uk-UA" dirty="0"/>
              <a:t> </a:t>
            </a:r>
            <a:r>
              <a:rPr lang="uk-UA" dirty="0" err="1"/>
              <a:t>of</a:t>
            </a:r>
            <a:r>
              <a:rPr lang="uk-UA" dirty="0"/>
              <a:t> </a:t>
            </a:r>
            <a:r>
              <a:rPr lang="uk-UA" dirty="0" err="1"/>
              <a:t>Siemens</a:t>
            </a:r>
            <a:r>
              <a:rPr lang="uk-UA" dirty="0"/>
              <a:t> </a:t>
            </a:r>
            <a:r>
              <a:rPr lang="uk-UA" dirty="0" err="1"/>
              <a:t>to</a:t>
            </a:r>
            <a:r>
              <a:rPr lang="uk-UA" dirty="0"/>
              <a:t> </a:t>
            </a:r>
            <a:r>
              <a:rPr lang="uk-UA" dirty="0" err="1"/>
              <a:t>form</a:t>
            </a:r>
            <a:r>
              <a:rPr lang="uk-UA" dirty="0"/>
              <a:t> a </a:t>
            </a:r>
            <a:r>
              <a:rPr lang="uk-UA" dirty="0" err="1"/>
              <a:t>joint</a:t>
            </a:r>
            <a:r>
              <a:rPr lang="uk-UA" dirty="0"/>
              <a:t> </a:t>
            </a:r>
            <a:r>
              <a:rPr lang="uk-UA" dirty="0" err="1"/>
              <a:t>venture</a:t>
            </a:r>
            <a:r>
              <a:rPr lang="uk-UA" dirty="0"/>
              <a:t> </a:t>
            </a:r>
            <a:r>
              <a:rPr lang="uk-UA" dirty="0" err="1"/>
              <a:t>named</a:t>
            </a:r>
            <a:r>
              <a:rPr lang="uk-UA" dirty="0"/>
              <a:t> </a:t>
            </a:r>
            <a:r>
              <a:rPr lang="uk-UA" dirty="0" err="1"/>
              <a:t>Nokia</a:t>
            </a:r>
            <a:r>
              <a:rPr lang="uk-UA" dirty="0"/>
              <a:t> </a:t>
            </a:r>
            <a:r>
              <a:rPr lang="uk-UA" dirty="0" err="1"/>
              <a:t>Siemens</a:t>
            </a:r>
            <a:r>
              <a:rPr lang="uk-UA" dirty="0"/>
              <a:t> </a:t>
            </a:r>
            <a:r>
              <a:rPr lang="uk-UA" dirty="0" err="1"/>
              <a:t>Networks</a:t>
            </a:r>
            <a:r>
              <a:rPr lang="uk-UA" dirty="0"/>
              <a:t>. NSN </a:t>
            </a:r>
            <a:r>
              <a:rPr lang="uk-UA" dirty="0" err="1"/>
              <a:t>has</a:t>
            </a:r>
            <a:r>
              <a:rPr lang="uk-UA" dirty="0"/>
              <a:t> </a:t>
            </a:r>
            <a:r>
              <a:rPr lang="uk-UA" dirty="0" err="1"/>
              <a:t>become</a:t>
            </a:r>
            <a:r>
              <a:rPr lang="uk-UA" dirty="0"/>
              <a:t> a </a:t>
            </a:r>
            <a:r>
              <a:rPr lang="uk-UA" dirty="0" err="1"/>
              <a:t>leading</a:t>
            </a:r>
            <a:r>
              <a:rPr lang="uk-UA" dirty="0"/>
              <a:t> </a:t>
            </a:r>
            <a:r>
              <a:rPr lang="uk-UA" dirty="0" err="1"/>
              <a:t>global</a:t>
            </a:r>
            <a:r>
              <a:rPr lang="uk-UA" dirty="0"/>
              <a:t> </a:t>
            </a:r>
            <a:r>
              <a:rPr lang="uk-UA" dirty="0" err="1"/>
              <a:t>provider</a:t>
            </a:r>
            <a:r>
              <a:rPr lang="uk-UA" dirty="0"/>
              <a:t> </a:t>
            </a:r>
            <a:r>
              <a:rPr lang="uk-UA" dirty="0" err="1"/>
              <a:t>of</a:t>
            </a:r>
            <a:r>
              <a:rPr lang="uk-UA" dirty="0"/>
              <a:t> </a:t>
            </a:r>
            <a:r>
              <a:rPr lang="uk-UA" dirty="0" err="1"/>
              <a:t>telecommunications</a:t>
            </a:r>
            <a:r>
              <a:rPr lang="uk-UA" dirty="0"/>
              <a:t> </a:t>
            </a:r>
            <a:r>
              <a:rPr lang="uk-UA" dirty="0" err="1"/>
              <a:t>infrastructure</a:t>
            </a:r>
            <a:r>
              <a:rPr lang="uk-UA" dirty="0"/>
              <a:t>, </a:t>
            </a:r>
            <a:r>
              <a:rPr lang="uk-UA" dirty="0" err="1"/>
              <a:t>with</a:t>
            </a:r>
            <a:r>
              <a:rPr lang="uk-UA" dirty="0"/>
              <a:t> a </a:t>
            </a:r>
            <a:r>
              <a:rPr lang="uk-UA" dirty="0" err="1"/>
              <a:t>focus</a:t>
            </a:r>
            <a:r>
              <a:rPr lang="uk-UA" dirty="0"/>
              <a:t> </a:t>
            </a:r>
            <a:r>
              <a:rPr lang="uk-UA" dirty="0" err="1"/>
              <a:t>on</a:t>
            </a:r>
            <a:r>
              <a:rPr lang="uk-UA" dirty="0"/>
              <a:t> </a:t>
            </a:r>
            <a:r>
              <a:rPr lang="uk-UA" dirty="0" err="1"/>
              <a:t>offering</a:t>
            </a:r>
            <a:r>
              <a:rPr lang="uk-UA" dirty="0"/>
              <a:t> </a:t>
            </a:r>
            <a:r>
              <a:rPr lang="uk-UA" dirty="0" err="1"/>
              <a:t>innovative</a:t>
            </a:r>
            <a:r>
              <a:rPr lang="uk-UA" dirty="0"/>
              <a:t> </a:t>
            </a:r>
            <a:r>
              <a:rPr lang="uk-UA" dirty="0" err="1"/>
              <a:t>mobile</a:t>
            </a:r>
            <a:r>
              <a:rPr lang="uk-UA" dirty="0"/>
              <a:t> </a:t>
            </a:r>
            <a:r>
              <a:rPr lang="uk-UA" dirty="0" err="1"/>
              <a:t>broadband</a:t>
            </a:r>
            <a:r>
              <a:rPr lang="uk-UA" dirty="0"/>
              <a:t> </a:t>
            </a:r>
            <a:r>
              <a:rPr lang="uk-UA" dirty="0" err="1"/>
              <a:t>technology</a:t>
            </a:r>
            <a:r>
              <a:rPr lang="uk-UA" dirty="0"/>
              <a:t> </a:t>
            </a:r>
            <a:r>
              <a:rPr lang="uk-UA" dirty="0" err="1"/>
              <a:t>and</a:t>
            </a:r>
            <a:r>
              <a:rPr lang="uk-UA" dirty="0"/>
              <a:t> </a:t>
            </a:r>
            <a:r>
              <a:rPr lang="uk-UA" dirty="0" err="1"/>
              <a:t>services</a:t>
            </a:r>
            <a:r>
              <a:rPr lang="uk-UA" dirty="0"/>
              <a:t>. </a:t>
            </a:r>
          </a:p>
        </p:txBody>
      </p:sp>
      <p:pic>
        <p:nvPicPr>
          <p:cNvPr id="10242" name="Picture 2" descr="nokia zaman tüneli 141 550x335 Nokia zaman tüneli (1865 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99" y="2301152"/>
            <a:ext cx="5551056" cy="33810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5018" y="2770909"/>
            <a:ext cx="979055" cy="369332"/>
          </a:xfrm>
          <a:prstGeom prst="rect">
            <a:avLst/>
          </a:prstGeom>
          <a:noFill/>
        </p:spPr>
        <p:txBody>
          <a:bodyPr wrap="square" rtlCol="0">
            <a:spAutoFit/>
          </a:bodyPr>
          <a:lstStyle/>
          <a:p>
            <a:r>
              <a:rPr lang="en-US" dirty="0" smtClean="0">
                <a:solidFill>
                  <a:schemeClr val="bg1"/>
                </a:solidFill>
              </a:rPr>
              <a:t>2006</a:t>
            </a:r>
            <a:endParaRPr lang="uk-UA" dirty="0">
              <a:solidFill>
                <a:schemeClr val="bg1"/>
              </a:solidFill>
            </a:endParaRPr>
          </a:p>
        </p:txBody>
      </p:sp>
      <p:pic>
        <p:nvPicPr>
          <p:cNvPr id="10244" name="Picture 4" descr="nokia zaman tüneli 15 550x291 Nokia zaman tüneli (1865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927" y="3672115"/>
            <a:ext cx="5883564" cy="31129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5927" y="3622369"/>
            <a:ext cx="1847273" cy="369332"/>
          </a:xfrm>
          <a:prstGeom prst="rect">
            <a:avLst/>
          </a:prstGeom>
          <a:noFill/>
        </p:spPr>
        <p:txBody>
          <a:bodyPr wrap="square" rtlCol="0">
            <a:spAutoFit/>
          </a:bodyPr>
          <a:lstStyle/>
          <a:p>
            <a:r>
              <a:rPr lang="en-US" dirty="0" smtClean="0">
                <a:solidFill>
                  <a:schemeClr val="bg1"/>
                </a:solidFill>
              </a:rPr>
              <a:t>2007</a:t>
            </a:r>
            <a:endParaRPr lang="uk-UA" dirty="0">
              <a:solidFill>
                <a:schemeClr val="bg1"/>
              </a:solidFill>
            </a:endParaRPr>
          </a:p>
        </p:txBody>
      </p:sp>
    </p:spTree>
    <p:extLst>
      <p:ext uri="{BB962C8B-B14F-4D97-AF65-F5344CB8AC3E}">
        <p14:creationId xmlns:p14="http://schemas.microsoft.com/office/powerpoint/2010/main" val="494415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3344" y="224871"/>
            <a:ext cx="11499273" cy="6555641"/>
          </a:xfrm>
          <a:prstGeom prst="rect">
            <a:avLst/>
          </a:prstGeom>
        </p:spPr>
        <p:txBody>
          <a:bodyPr wrap="square">
            <a:spAutoFit/>
          </a:bodyPr>
          <a:lstStyle/>
          <a:p>
            <a:r>
              <a:rPr lang="uk-UA" sz="2800" dirty="0" err="1"/>
              <a:t>In</a:t>
            </a:r>
            <a:r>
              <a:rPr lang="uk-UA" sz="2800" dirty="0"/>
              <a:t> 2011, </a:t>
            </a:r>
            <a:r>
              <a:rPr lang="uk-UA" sz="2800" dirty="0" err="1"/>
              <a:t>Nokia</a:t>
            </a:r>
            <a:r>
              <a:rPr lang="uk-UA" sz="2800" dirty="0"/>
              <a:t> </a:t>
            </a:r>
            <a:r>
              <a:rPr lang="uk-UA" sz="2800" dirty="0" err="1"/>
              <a:t>joined</a:t>
            </a:r>
            <a:r>
              <a:rPr lang="uk-UA" sz="2800" dirty="0"/>
              <a:t> </a:t>
            </a:r>
            <a:r>
              <a:rPr lang="uk-UA" sz="2800" dirty="0" err="1"/>
              <a:t>forces</a:t>
            </a:r>
            <a:r>
              <a:rPr lang="uk-UA" sz="2800" dirty="0"/>
              <a:t> </a:t>
            </a:r>
            <a:r>
              <a:rPr lang="uk-UA" sz="2800" dirty="0" err="1"/>
              <a:t>with</a:t>
            </a:r>
            <a:r>
              <a:rPr lang="uk-UA" sz="2800" dirty="0"/>
              <a:t> Microsoft </a:t>
            </a:r>
            <a:r>
              <a:rPr lang="uk-UA" sz="2800" dirty="0" err="1"/>
              <a:t>to</a:t>
            </a:r>
            <a:r>
              <a:rPr lang="uk-UA" sz="2800" dirty="0"/>
              <a:t> </a:t>
            </a:r>
            <a:r>
              <a:rPr lang="uk-UA" sz="2800" dirty="0" err="1"/>
              <a:t>strengthen</a:t>
            </a:r>
            <a:r>
              <a:rPr lang="uk-UA" sz="2800" dirty="0"/>
              <a:t> </a:t>
            </a:r>
            <a:r>
              <a:rPr lang="uk-UA" sz="2800" dirty="0" err="1"/>
              <a:t>its</a:t>
            </a:r>
            <a:r>
              <a:rPr lang="uk-UA" sz="2800" dirty="0"/>
              <a:t> </a:t>
            </a:r>
            <a:r>
              <a:rPr lang="uk-UA" sz="2800" dirty="0" err="1"/>
              <a:t>position</a:t>
            </a:r>
            <a:r>
              <a:rPr lang="uk-UA" sz="2800" dirty="0"/>
              <a:t> </a:t>
            </a:r>
            <a:r>
              <a:rPr lang="uk-UA" sz="2800" dirty="0" err="1"/>
              <a:t>in</a:t>
            </a:r>
            <a:r>
              <a:rPr lang="uk-UA" sz="2800" dirty="0"/>
              <a:t> </a:t>
            </a:r>
            <a:r>
              <a:rPr lang="uk-UA" sz="2800" dirty="0" err="1"/>
              <a:t>the</a:t>
            </a:r>
            <a:r>
              <a:rPr lang="uk-UA" sz="2800" dirty="0"/>
              <a:t> </a:t>
            </a:r>
            <a:r>
              <a:rPr lang="uk-UA" sz="2800" dirty="0" err="1"/>
              <a:t>highly</a:t>
            </a:r>
            <a:r>
              <a:rPr lang="uk-UA" sz="2800" dirty="0"/>
              <a:t> </a:t>
            </a:r>
            <a:r>
              <a:rPr lang="uk-UA" sz="2800" dirty="0" err="1"/>
              <a:t>competitive</a:t>
            </a:r>
            <a:r>
              <a:rPr lang="uk-UA" sz="2800" dirty="0"/>
              <a:t> </a:t>
            </a:r>
            <a:r>
              <a:rPr lang="uk-UA" sz="2800" dirty="0" err="1"/>
              <a:t>smartphone</a:t>
            </a:r>
            <a:r>
              <a:rPr lang="uk-UA" sz="2800" dirty="0"/>
              <a:t> </a:t>
            </a:r>
            <a:r>
              <a:rPr lang="uk-UA" sz="2800" dirty="0" err="1"/>
              <a:t>market</a:t>
            </a:r>
            <a:r>
              <a:rPr lang="uk-UA" sz="2800" dirty="0"/>
              <a:t>. </a:t>
            </a:r>
            <a:r>
              <a:rPr lang="uk-UA" sz="2800" dirty="0" err="1"/>
              <a:t>Nokia</a:t>
            </a:r>
            <a:r>
              <a:rPr lang="uk-UA" sz="2800" dirty="0"/>
              <a:t> </a:t>
            </a:r>
            <a:r>
              <a:rPr lang="uk-UA" sz="2800" dirty="0" err="1"/>
              <a:t>adopted</a:t>
            </a:r>
            <a:r>
              <a:rPr lang="uk-UA" sz="2800" dirty="0"/>
              <a:t> </a:t>
            </a:r>
            <a:r>
              <a:rPr lang="uk-UA" sz="2800" dirty="0" err="1"/>
              <a:t>the</a:t>
            </a:r>
            <a:r>
              <a:rPr lang="uk-UA" sz="2800" dirty="0"/>
              <a:t> Windows </a:t>
            </a:r>
            <a:r>
              <a:rPr lang="uk-UA" sz="2800" dirty="0" err="1"/>
              <a:t>Phone</a:t>
            </a:r>
            <a:r>
              <a:rPr lang="uk-UA" sz="2800" dirty="0"/>
              <a:t> </a:t>
            </a:r>
            <a:r>
              <a:rPr lang="uk-UA" sz="2800" dirty="0" err="1"/>
              <a:t>operating</a:t>
            </a:r>
            <a:r>
              <a:rPr lang="uk-UA" sz="2800" dirty="0"/>
              <a:t> </a:t>
            </a:r>
            <a:r>
              <a:rPr lang="uk-UA" sz="2800" dirty="0" err="1"/>
              <a:t>system</a:t>
            </a:r>
            <a:r>
              <a:rPr lang="uk-UA" sz="2800" dirty="0"/>
              <a:t> </a:t>
            </a:r>
            <a:r>
              <a:rPr lang="uk-UA" sz="2800" dirty="0" err="1"/>
              <a:t>for</a:t>
            </a:r>
            <a:r>
              <a:rPr lang="uk-UA" sz="2800" dirty="0"/>
              <a:t> </a:t>
            </a:r>
            <a:r>
              <a:rPr lang="uk-UA" sz="2800" dirty="0" err="1"/>
              <a:t>smart</a:t>
            </a:r>
            <a:r>
              <a:rPr lang="uk-UA" sz="2800" dirty="0"/>
              <a:t> </a:t>
            </a:r>
            <a:r>
              <a:rPr lang="uk-UA" sz="2800" dirty="0" err="1"/>
              <a:t>devices</a:t>
            </a:r>
            <a:r>
              <a:rPr lang="uk-UA" sz="2800" dirty="0"/>
              <a:t> </a:t>
            </a:r>
            <a:r>
              <a:rPr lang="uk-UA" sz="2800" dirty="0" err="1"/>
              <a:t>and</a:t>
            </a:r>
            <a:r>
              <a:rPr lang="uk-UA" sz="2800" dirty="0"/>
              <a:t> </a:t>
            </a:r>
            <a:r>
              <a:rPr lang="uk-UA" sz="2800" dirty="0" err="1"/>
              <a:t>through</a:t>
            </a:r>
            <a:r>
              <a:rPr lang="uk-UA" sz="2800" dirty="0"/>
              <a:t> </a:t>
            </a:r>
            <a:r>
              <a:rPr lang="uk-UA" sz="2800" dirty="0" err="1"/>
              <a:t>their</a:t>
            </a:r>
            <a:r>
              <a:rPr lang="uk-UA" sz="2800" dirty="0"/>
              <a:t> </a:t>
            </a:r>
            <a:r>
              <a:rPr lang="uk-UA" sz="2800" dirty="0" err="1"/>
              <a:t>strategic</a:t>
            </a:r>
            <a:r>
              <a:rPr lang="uk-UA" sz="2800" dirty="0"/>
              <a:t> </a:t>
            </a:r>
            <a:r>
              <a:rPr lang="uk-UA" sz="2800" dirty="0" err="1"/>
              <a:t>partnership</a:t>
            </a:r>
            <a:r>
              <a:rPr lang="uk-UA" sz="2800" dirty="0"/>
              <a:t> </a:t>
            </a:r>
            <a:r>
              <a:rPr lang="uk-UA" sz="2800" dirty="0" err="1"/>
              <a:t>Nokia</a:t>
            </a:r>
            <a:r>
              <a:rPr lang="uk-UA" sz="2800" dirty="0"/>
              <a:t> </a:t>
            </a:r>
            <a:r>
              <a:rPr lang="uk-UA" sz="2800" dirty="0" err="1"/>
              <a:t>and</a:t>
            </a:r>
            <a:r>
              <a:rPr lang="uk-UA" sz="2800" dirty="0"/>
              <a:t> Microsoft </a:t>
            </a:r>
            <a:r>
              <a:rPr lang="uk-UA" sz="2800" dirty="0" err="1"/>
              <a:t>set</a:t>
            </a:r>
            <a:r>
              <a:rPr lang="uk-UA" sz="2800" dirty="0"/>
              <a:t> </a:t>
            </a:r>
            <a:r>
              <a:rPr lang="uk-UA" sz="2800" dirty="0" err="1"/>
              <a:t>about</a:t>
            </a:r>
            <a:r>
              <a:rPr lang="uk-UA" sz="2800" dirty="0"/>
              <a:t> </a:t>
            </a:r>
            <a:r>
              <a:rPr lang="uk-UA" sz="2800" dirty="0" err="1"/>
              <a:t>establishing</a:t>
            </a:r>
            <a:r>
              <a:rPr lang="uk-UA" sz="2800" dirty="0"/>
              <a:t> </a:t>
            </a:r>
            <a:r>
              <a:rPr lang="uk-UA" sz="2800" dirty="0" err="1"/>
              <a:t>an</a:t>
            </a:r>
            <a:r>
              <a:rPr lang="uk-UA" sz="2800" dirty="0"/>
              <a:t> </a:t>
            </a:r>
            <a:r>
              <a:rPr lang="uk-UA" sz="2800" dirty="0" err="1"/>
              <a:t>alternative</a:t>
            </a:r>
            <a:r>
              <a:rPr lang="uk-UA" sz="2800" dirty="0"/>
              <a:t> </a:t>
            </a:r>
            <a:r>
              <a:rPr lang="uk-UA" sz="2800" dirty="0" err="1"/>
              <a:t>ecosystem</a:t>
            </a:r>
            <a:r>
              <a:rPr lang="uk-UA" sz="2800" dirty="0"/>
              <a:t> </a:t>
            </a:r>
            <a:r>
              <a:rPr lang="uk-UA" sz="2800" dirty="0" err="1"/>
              <a:t>to</a:t>
            </a:r>
            <a:r>
              <a:rPr lang="uk-UA" sz="2800" dirty="0"/>
              <a:t> </a:t>
            </a:r>
            <a:r>
              <a:rPr lang="uk-UA" sz="2800" dirty="0" err="1"/>
              <a:t>rival</a:t>
            </a:r>
            <a:r>
              <a:rPr lang="uk-UA" sz="2800" dirty="0"/>
              <a:t> </a:t>
            </a:r>
            <a:r>
              <a:rPr lang="uk-UA" sz="2800" dirty="0" err="1"/>
              <a:t>iOS</a:t>
            </a:r>
            <a:r>
              <a:rPr lang="uk-UA" sz="2800" dirty="0"/>
              <a:t> </a:t>
            </a:r>
            <a:r>
              <a:rPr lang="uk-UA" sz="2800" dirty="0" err="1"/>
              <a:t>and</a:t>
            </a:r>
            <a:r>
              <a:rPr lang="uk-UA" sz="2800" dirty="0"/>
              <a:t> </a:t>
            </a:r>
            <a:r>
              <a:rPr lang="uk-UA" sz="2800" dirty="0" err="1"/>
              <a:t>Android</a:t>
            </a:r>
            <a:r>
              <a:rPr lang="uk-UA" sz="2800" dirty="0"/>
              <a:t>. </a:t>
            </a:r>
            <a:r>
              <a:rPr lang="uk-UA" sz="2800" dirty="0" err="1"/>
              <a:t>In</a:t>
            </a:r>
            <a:r>
              <a:rPr lang="uk-UA" sz="2800" dirty="0"/>
              <a:t> 2011, </a:t>
            </a:r>
            <a:r>
              <a:rPr lang="uk-UA" sz="2800" dirty="0" err="1"/>
              <a:t>Nokia</a:t>
            </a:r>
            <a:r>
              <a:rPr lang="uk-UA" sz="2800" dirty="0"/>
              <a:t> </a:t>
            </a:r>
            <a:r>
              <a:rPr lang="uk-UA" sz="2800" dirty="0" err="1"/>
              <a:t>also</a:t>
            </a:r>
            <a:r>
              <a:rPr lang="uk-UA" sz="2800" dirty="0"/>
              <a:t> </a:t>
            </a:r>
            <a:r>
              <a:rPr lang="uk-UA" sz="2800" dirty="0" err="1"/>
              <a:t>started</a:t>
            </a:r>
            <a:r>
              <a:rPr lang="uk-UA" sz="2800" dirty="0"/>
              <a:t> </a:t>
            </a:r>
            <a:r>
              <a:rPr lang="uk-UA" sz="2800" dirty="0" err="1"/>
              <a:t>to</a:t>
            </a:r>
            <a:r>
              <a:rPr lang="uk-UA" sz="2800" dirty="0"/>
              <a:t> </a:t>
            </a:r>
            <a:r>
              <a:rPr lang="uk-UA" sz="2800" dirty="0" err="1"/>
              <a:t>make</a:t>
            </a:r>
            <a:r>
              <a:rPr lang="uk-UA" sz="2800" dirty="0"/>
              <a:t> a </a:t>
            </a:r>
            <a:r>
              <a:rPr lang="uk-UA" sz="2800" dirty="0" err="1"/>
              <a:t>number</a:t>
            </a:r>
            <a:r>
              <a:rPr lang="uk-UA" sz="2800" dirty="0"/>
              <a:t> </a:t>
            </a:r>
            <a:r>
              <a:rPr lang="uk-UA" sz="2800" dirty="0" err="1"/>
              <a:t>of</a:t>
            </a:r>
            <a:r>
              <a:rPr lang="uk-UA" sz="2800" dirty="0"/>
              <a:t> </a:t>
            </a:r>
            <a:r>
              <a:rPr lang="uk-UA" sz="2800" dirty="0" err="1"/>
              <a:t>changes</a:t>
            </a:r>
            <a:r>
              <a:rPr lang="uk-UA" sz="2800" dirty="0"/>
              <a:t> </a:t>
            </a:r>
            <a:r>
              <a:rPr lang="uk-UA" sz="2800" dirty="0" err="1"/>
              <a:t>to</a:t>
            </a:r>
            <a:r>
              <a:rPr lang="uk-UA" sz="2800" dirty="0"/>
              <a:t> </a:t>
            </a:r>
            <a:r>
              <a:rPr lang="uk-UA" sz="2800" dirty="0" err="1"/>
              <a:t>its</a:t>
            </a:r>
            <a:r>
              <a:rPr lang="uk-UA" sz="2800" dirty="0"/>
              <a:t> </a:t>
            </a:r>
            <a:r>
              <a:rPr lang="uk-UA" sz="2800" dirty="0" err="1"/>
              <a:t>operations</a:t>
            </a:r>
            <a:r>
              <a:rPr lang="uk-UA" sz="2800" dirty="0"/>
              <a:t> </a:t>
            </a:r>
            <a:r>
              <a:rPr lang="uk-UA" sz="2800" dirty="0" err="1"/>
              <a:t>and</a:t>
            </a:r>
            <a:r>
              <a:rPr lang="uk-UA" sz="2800" dirty="0"/>
              <a:t> </a:t>
            </a:r>
            <a:r>
              <a:rPr lang="uk-UA" sz="2800" dirty="0" err="1"/>
              <a:t>company</a:t>
            </a:r>
            <a:r>
              <a:rPr lang="uk-UA" sz="2800" dirty="0"/>
              <a:t> </a:t>
            </a:r>
            <a:r>
              <a:rPr lang="uk-UA" sz="2800" dirty="0" err="1"/>
              <a:t>culture</a:t>
            </a:r>
            <a:r>
              <a:rPr lang="uk-UA" sz="2800" dirty="0"/>
              <a:t> </a:t>
            </a:r>
            <a:r>
              <a:rPr lang="uk-UA" sz="2800" dirty="0" err="1"/>
              <a:t>that</a:t>
            </a:r>
            <a:r>
              <a:rPr lang="uk-UA" sz="2800" dirty="0"/>
              <a:t> </a:t>
            </a:r>
            <a:r>
              <a:rPr lang="uk-UA" sz="2800" dirty="0" err="1"/>
              <a:t>would</a:t>
            </a:r>
            <a:r>
              <a:rPr lang="uk-UA" sz="2800" dirty="0"/>
              <a:t> </a:t>
            </a:r>
            <a:r>
              <a:rPr lang="uk-UA" sz="2800" dirty="0" err="1"/>
              <a:t>in</a:t>
            </a:r>
            <a:r>
              <a:rPr lang="uk-UA" sz="2800" dirty="0"/>
              <a:t> </a:t>
            </a:r>
            <a:r>
              <a:rPr lang="uk-UA" sz="2800" dirty="0" err="1"/>
              <a:t>the</a:t>
            </a:r>
            <a:r>
              <a:rPr lang="uk-UA" sz="2800" dirty="0"/>
              <a:t> </a:t>
            </a:r>
            <a:r>
              <a:rPr lang="uk-UA" sz="2800" dirty="0" err="1"/>
              <a:t>course</a:t>
            </a:r>
            <a:r>
              <a:rPr lang="uk-UA" sz="2800" dirty="0"/>
              <a:t> </a:t>
            </a:r>
            <a:r>
              <a:rPr lang="uk-UA" sz="2800" dirty="0" err="1"/>
              <a:t>of</a:t>
            </a:r>
            <a:r>
              <a:rPr lang="uk-UA" sz="2800" dirty="0"/>
              <a:t> </a:t>
            </a:r>
            <a:r>
              <a:rPr lang="uk-UA" sz="2800" dirty="0" err="1"/>
              <a:t>the</a:t>
            </a:r>
            <a:r>
              <a:rPr lang="uk-UA" sz="2800" dirty="0"/>
              <a:t> </a:t>
            </a:r>
            <a:r>
              <a:rPr lang="uk-UA" sz="2800" dirty="0" err="1"/>
              <a:t>next</a:t>
            </a:r>
            <a:r>
              <a:rPr lang="uk-UA" sz="2800" dirty="0"/>
              <a:t> </a:t>
            </a:r>
            <a:r>
              <a:rPr lang="uk-UA" sz="2800" dirty="0" err="1"/>
              <a:t>two</a:t>
            </a:r>
            <a:r>
              <a:rPr lang="uk-UA" sz="2800" dirty="0"/>
              <a:t> </a:t>
            </a:r>
            <a:r>
              <a:rPr lang="uk-UA" sz="2800" dirty="0" err="1"/>
              <a:t>years</a:t>
            </a:r>
            <a:r>
              <a:rPr lang="uk-UA" sz="2800" dirty="0"/>
              <a:t> </a:t>
            </a:r>
            <a:r>
              <a:rPr lang="uk-UA" sz="2800" dirty="0" err="1"/>
              <a:t>lead</a:t>
            </a:r>
            <a:r>
              <a:rPr lang="uk-UA" sz="2800" dirty="0"/>
              <a:t> </a:t>
            </a:r>
            <a:r>
              <a:rPr lang="uk-UA" sz="2800" dirty="0" err="1"/>
              <a:t>to</a:t>
            </a:r>
            <a:r>
              <a:rPr lang="uk-UA" sz="2800" dirty="0"/>
              <a:t> </a:t>
            </a:r>
            <a:r>
              <a:rPr lang="uk-UA" sz="2800" dirty="0" err="1"/>
              <a:t>shortened</a:t>
            </a:r>
            <a:r>
              <a:rPr lang="uk-UA" sz="2800" dirty="0"/>
              <a:t> </a:t>
            </a:r>
            <a:r>
              <a:rPr lang="uk-UA" sz="2800" dirty="0" err="1"/>
              <a:t>product</a:t>
            </a:r>
            <a:r>
              <a:rPr lang="uk-UA" sz="2800" dirty="0"/>
              <a:t> </a:t>
            </a:r>
            <a:r>
              <a:rPr lang="uk-UA" sz="2800" dirty="0" err="1"/>
              <a:t>development</a:t>
            </a:r>
            <a:r>
              <a:rPr lang="uk-UA" sz="2800" dirty="0"/>
              <a:t> </a:t>
            </a:r>
            <a:r>
              <a:rPr lang="uk-UA" sz="2800" dirty="0" err="1"/>
              <a:t>times</a:t>
            </a:r>
            <a:r>
              <a:rPr lang="uk-UA" sz="2800" dirty="0"/>
              <a:t>, </a:t>
            </a:r>
            <a:r>
              <a:rPr lang="uk-UA" sz="2800" dirty="0" err="1"/>
              <a:t>improved</a:t>
            </a:r>
            <a:r>
              <a:rPr lang="uk-UA" sz="2800" dirty="0"/>
              <a:t> </a:t>
            </a:r>
            <a:r>
              <a:rPr lang="uk-UA" sz="2800" dirty="0" err="1"/>
              <a:t>product</a:t>
            </a:r>
            <a:r>
              <a:rPr lang="uk-UA" sz="2800" dirty="0"/>
              <a:t> </a:t>
            </a:r>
            <a:r>
              <a:rPr lang="uk-UA" sz="2800" dirty="0" err="1"/>
              <a:t>quality</a:t>
            </a:r>
            <a:r>
              <a:rPr lang="uk-UA" sz="2800" dirty="0"/>
              <a:t> </a:t>
            </a:r>
            <a:r>
              <a:rPr lang="uk-UA" sz="2800" dirty="0" err="1"/>
              <a:t>and</a:t>
            </a:r>
            <a:r>
              <a:rPr lang="uk-UA" sz="2800" dirty="0"/>
              <a:t> </a:t>
            </a:r>
            <a:r>
              <a:rPr lang="uk-UA" sz="2800" dirty="0" err="1"/>
              <a:t>better</a:t>
            </a:r>
            <a:r>
              <a:rPr lang="uk-UA" sz="2800" dirty="0"/>
              <a:t> </a:t>
            </a:r>
            <a:r>
              <a:rPr lang="uk-UA" sz="2800" dirty="0" err="1"/>
              <a:t>responsiveness</a:t>
            </a:r>
            <a:r>
              <a:rPr lang="uk-UA" sz="2800" dirty="0"/>
              <a:t> </a:t>
            </a:r>
            <a:r>
              <a:rPr lang="uk-UA" sz="2800" dirty="0" err="1"/>
              <a:t>to</a:t>
            </a:r>
            <a:r>
              <a:rPr lang="uk-UA" sz="2800" dirty="0"/>
              <a:t> </a:t>
            </a:r>
            <a:r>
              <a:rPr lang="uk-UA" sz="2800" dirty="0" err="1"/>
              <a:t>market</a:t>
            </a:r>
            <a:r>
              <a:rPr lang="uk-UA" sz="2800" dirty="0"/>
              <a:t> </a:t>
            </a:r>
            <a:r>
              <a:rPr lang="uk-UA" sz="2800" dirty="0" err="1"/>
              <a:t>demand</a:t>
            </a:r>
            <a:r>
              <a:rPr lang="uk-UA" sz="2800" dirty="0"/>
              <a:t>.</a:t>
            </a:r>
          </a:p>
          <a:p>
            <a:endParaRPr lang="uk-UA" sz="2800" dirty="0"/>
          </a:p>
          <a:p>
            <a:r>
              <a:rPr lang="uk-UA" sz="2800" dirty="0" err="1"/>
              <a:t>In</a:t>
            </a:r>
            <a:r>
              <a:rPr lang="uk-UA" sz="2800" dirty="0"/>
              <a:t> 2013, </a:t>
            </a:r>
            <a:r>
              <a:rPr lang="uk-UA" sz="2800" dirty="0" err="1"/>
              <a:t>Nokia</a:t>
            </a:r>
            <a:r>
              <a:rPr lang="uk-UA" sz="2800" dirty="0"/>
              <a:t> </a:t>
            </a:r>
            <a:r>
              <a:rPr lang="uk-UA" sz="2800" dirty="0" err="1"/>
              <a:t>moved</a:t>
            </a:r>
            <a:r>
              <a:rPr lang="uk-UA" sz="2800" dirty="0"/>
              <a:t> </a:t>
            </a:r>
            <a:r>
              <a:rPr lang="uk-UA" sz="2800" dirty="0" err="1"/>
              <a:t>to</a:t>
            </a:r>
            <a:r>
              <a:rPr lang="uk-UA" sz="2800" dirty="0"/>
              <a:t> </a:t>
            </a:r>
            <a:r>
              <a:rPr lang="uk-UA" sz="2800" dirty="0" err="1"/>
              <a:t>reinvent</a:t>
            </a:r>
            <a:r>
              <a:rPr lang="uk-UA" sz="2800" dirty="0"/>
              <a:t> </a:t>
            </a:r>
            <a:r>
              <a:rPr lang="uk-UA" sz="2800" dirty="0" err="1"/>
              <a:t>itself</a:t>
            </a:r>
            <a:r>
              <a:rPr lang="uk-UA" sz="2800" dirty="0"/>
              <a:t> </a:t>
            </a:r>
            <a:r>
              <a:rPr lang="uk-UA" sz="2800" dirty="0" err="1"/>
              <a:t>with</a:t>
            </a:r>
            <a:r>
              <a:rPr lang="uk-UA" sz="2800" dirty="0"/>
              <a:t> </a:t>
            </a:r>
            <a:r>
              <a:rPr lang="uk-UA" sz="2800" dirty="0" err="1"/>
              <a:t>two</a:t>
            </a:r>
            <a:r>
              <a:rPr lang="uk-UA" sz="2800" dirty="0"/>
              <a:t> </a:t>
            </a:r>
            <a:r>
              <a:rPr lang="uk-UA" sz="2800" dirty="0" err="1"/>
              <a:t>transformative</a:t>
            </a:r>
            <a:r>
              <a:rPr lang="uk-UA" sz="2800" dirty="0"/>
              <a:t> </a:t>
            </a:r>
            <a:r>
              <a:rPr lang="uk-UA" sz="2800" dirty="0" err="1"/>
              <a:t>transactions</a:t>
            </a:r>
            <a:r>
              <a:rPr lang="uk-UA" sz="2800" dirty="0"/>
              <a:t>. </a:t>
            </a:r>
            <a:r>
              <a:rPr lang="uk-UA" sz="2800" dirty="0" err="1"/>
              <a:t>The</a:t>
            </a:r>
            <a:r>
              <a:rPr lang="uk-UA" sz="2800" dirty="0"/>
              <a:t> </a:t>
            </a:r>
            <a:r>
              <a:rPr lang="uk-UA" sz="2800" dirty="0" err="1"/>
              <a:t>first</a:t>
            </a:r>
            <a:r>
              <a:rPr lang="uk-UA" sz="2800" dirty="0"/>
              <a:t> </a:t>
            </a:r>
            <a:r>
              <a:rPr lang="uk-UA" sz="2800" dirty="0" err="1"/>
              <a:t>was</a:t>
            </a:r>
            <a:r>
              <a:rPr lang="uk-UA" sz="2800" dirty="0"/>
              <a:t> </a:t>
            </a:r>
            <a:r>
              <a:rPr lang="uk-UA" sz="2800" dirty="0" err="1"/>
              <a:t>the</a:t>
            </a:r>
            <a:r>
              <a:rPr lang="uk-UA" sz="2800" dirty="0"/>
              <a:t> </a:t>
            </a:r>
            <a:r>
              <a:rPr lang="uk-UA" sz="2800" dirty="0" err="1"/>
              <a:t>purchase</a:t>
            </a:r>
            <a:r>
              <a:rPr lang="uk-UA" sz="2800" dirty="0"/>
              <a:t> </a:t>
            </a:r>
            <a:r>
              <a:rPr lang="uk-UA" sz="2800" dirty="0" err="1"/>
              <a:t>of</a:t>
            </a:r>
            <a:r>
              <a:rPr lang="uk-UA" sz="2800" dirty="0"/>
              <a:t> </a:t>
            </a:r>
            <a:r>
              <a:rPr lang="uk-UA" sz="2800" dirty="0" err="1"/>
              <a:t>Siemens</a:t>
            </a:r>
            <a:r>
              <a:rPr lang="uk-UA" sz="2800" dirty="0"/>
              <a:t>’ </a:t>
            </a:r>
            <a:r>
              <a:rPr lang="uk-UA" sz="2800" dirty="0" err="1"/>
              <a:t>stake</a:t>
            </a:r>
            <a:r>
              <a:rPr lang="uk-UA" sz="2800" dirty="0"/>
              <a:t> </a:t>
            </a:r>
            <a:r>
              <a:rPr lang="uk-UA" sz="2800" dirty="0" err="1"/>
              <a:t>in</a:t>
            </a:r>
            <a:r>
              <a:rPr lang="uk-UA" sz="2800" dirty="0"/>
              <a:t> NSN, </a:t>
            </a:r>
            <a:r>
              <a:rPr lang="uk-UA" sz="2800" dirty="0" err="1"/>
              <a:t>which</a:t>
            </a:r>
            <a:r>
              <a:rPr lang="uk-UA" sz="2800" dirty="0"/>
              <a:t> </a:t>
            </a:r>
            <a:r>
              <a:rPr lang="uk-UA" sz="2800" dirty="0" err="1"/>
              <a:t>was</a:t>
            </a:r>
            <a:r>
              <a:rPr lang="uk-UA" sz="2800" dirty="0"/>
              <a:t> </a:t>
            </a:r>
            <a:r>
              <a:rPr lang="uk-UA" sz="2800" dirty="0" err="1"/>
              <a:t>nearing</a:t>
            </a:r>
            <a:r>
              <a:rPr lang="uk-UA" sz="2800" dirty="0"/>
              <a:t> </a:t>
            </a:r>
            <a:r>
              <a:rPr lang="uk-UA" sz="2800" dirty="0" err="1"/>
              <a:t>the</a:t>
            </a:r>
            <a:r>
              <a:rPr lang="uk-UA" sz="2800" dirty="0"/>
              <a:t> </a:t>
            </a:r>
            <a:r>
              <a:rPr lang="uk-UA" sz="2800" dirty="0" err="1"/>
              <a:t>end</a:t>
            </a:r>
            <a:r>
              <a:rPr lang="uk-UA" sz="2800" dirty="0"/>
              <a:t> </a:t>
            </a:r>
            <a:r>
              <a:rPr lang="uk-UA" sz="2800" dirty="0" err="1"/>
              <a:t>of</a:t>
            </a:r>
            <a:r>
              <a:rPr lang="uk-UA" sz="2800" dirty="0"/>
              <a:t> a </a:t>
            </a:r>
            <a:r>
              <a:rPr lang="uk-UA" sz="2800" dirty="0" err="1"/>
              <a:t>deep</a:t>
            </a:r>
            <a:r>
              <a:rPr lang="uk-UA" sz="2800" dirty="0"/>
              <a:t> </a:t>
            </a:r>
            <a:r>
              <a:rPr lang="uk-UA" sz="2800" dirty="0" err="1"/>
              <a:t>restructuring</a:t>
            </a:r>
            <a:r>
              <a:rPr lang="uk-UA" sz="2800" dirty="0"/>
              <a:t> </a:t>
            </a:r>
            <a:r>
              <a:rPr lang="uk-UA" sz="2800" dirty="0" err="1"/>
              <a:t>and</a:t>
            </a:r>
            <a:r>
              <a:rPr lang="uk-UA" sz="2800" dirty="0"/>
              <a:t> </a:t>
            </a:r>
            <a:r>
              <a:rPr lang="uk-UA" sz="2800" dirty="0" err="1"/>
              <a:t>remarkable</a:t>
            </a:r>
            <a:r>
              <a:rPr lang="uk-UA" sz="2800" dirty="0"/>
              <a:t> </a:t>
            </a:r>
            <a:r>
              <a:rPr lang="uk-UA" sz="2800" dirty="0" err="1"/>
              <a:t>transformation</a:t>
            </a:r>
            <a:r>
              <a:rPr lang="uk-UA" sz="2800" dirty="0"/>
              <a:t>. </a:t>
            </a:r>
            <a:r>
              <a:rPr lang="uk-UA" sz="2800" dirty="0" err="1"/>
              <a:t>The</a:t>
            </a:r>
            <a:r>
              <a:rPr lang="uk-UA" sz="2800" dirty="0"/>
              <a:t> </a:t>
            </a:r>
            <a:r>
              <a:rPr lang="uk-UA" sz="2800" dirty="0" err="1"/>
              <a:t>second</a:t>
            </a:r>
            <a:r>
              <a:rPr lang="uk-UA" sz="2800" dirty="0"/>
              <a:t> </a:t>
            </a:r>
            <a:r>
              <a:rPr lang="uk-UA" sz="2800" dirty="0" err="1"/>
              <a:t>was</a:t>
            </a:r>
            <a:r>
              <a:rPr lang="uk-UA" sz="2800" dirty="0"/>
              <a:t> </a:t>
            </a:r>
            <a:r>
              <a:rPr lang="uk-UA" sz="2800" dirty="0" err="1"/>
              <a:t>the</a:t>
            </a:r>
            <a:r>
              <a:rPr lang="uk-UA" sz="2800" dirty="0"/>
              <a:t> </a:t>
            </a:r>
            <a:r>
              <a:rPr lang="uk-UA" sz="2800" dirty="0" err="1"/>
              <a:t>announcement</a:t>
            </a:r>
            <a:r>
              <a:rPr lang="uk-UA" sz="2800" dirty="0"/>
              <a:t> </a:t>
            </a:r>
            <a:r>
              <a:rPr lang="uk-UA" sz="2800" dirty="0" err="1"/>
              <a:t>of</a:t>
            </a:r>
            <a:r>
              <a:rPr lang="uk-UA" sz="2800" dirty="0"/>
              <a:t> </a:t>
            </a:r>
            <a:r>
              <a:rPr lang="uk-UA" sz="2800" dirty="0" err="1"/>
              <a:t>the</a:t>
            </a:r>
            <a:r>
              <a:rPr lang="uk-UA" sz="2800" dirty="0"/>
              <a:t> </a:t>
            </a:r>
            <a:r>
              <a:rPr lang="uk-UA" sz="2800" dirty="0" err="1"/>
              <a:t>sale</a:t>
            </a:r>
            <a:r>
              <a:rPr lang="uk-UA" sz="2800" dirty="0"/>
              <a:t> </a:t>
            </a:r>
            <a:r>
              <a:rPr lang="uk-UA" sz="2800" dirty="0" err="1"/>
              <a:t>of</a:t>
            </a:r>
            <a:r>
              <a:rPr lang="uk-UA" sz="2800" dirty="0"/>
              <a:t> </a:t>
            </a:r>
            <a:r>
              <a:rPr lang="uk-UA" sz="2800" dirty="0" err="1"/>
              <a:t>substantially</a:t>
            </a:r>
            <a:r>
              <a:rPr lang="uk-UA" sz="2800" dirty="0"/>
              <a:t> </a:t>
            </a:r>
            <a:r>
              <a:rPr lang="uk-UA" sz="2800" dirty="0" err="1"/>
              <a:t>all</a:t>
            </a:r>
            <a:r>
              <a:rPr lang="uk-UA" sz="2800" dirty="0"/>
              <a:t> </a:t>
            </a:r>
            <a:r>
              <a:rPr lang="uk-UA" sz="2800" dirty="0" err="1"/>
              <a:t>of</a:t>
            </a:r>
            <a:r>
              <a:rPr lang="uk-UA" sz="2800" dirty="0"/>
              <a:t> </a:t>
            </a:r>
            <a:r>
              <a:rPr lang="uk-UA" sz="2800" dirty="0" err="1"/>
              <a:t>Nokia’s</a:t>
            </a:r>
            <a:r>
              <a:rPr lang="uk-UA" sz="2800" dirty="0"/>
              <a:t> </a:t>
            </a:r>
            <a:r>
              <a:rPr lang="uk-UA" sz="2800" dirty="0" err="1"/>
              <a:t>Devices</a:t>
            </a:r>
            <a:r>
              <a:rPr lang="uk-UA" sz="2800" dirty="0"/>
              <a:t> &amp; </a:t>
            </a:r>
            <a:r>
              <a:rPr lang="uk-UA" sz="2800" dirty="0" err="1"/>
              <a:t>Services</a:t>
            </a:r>
            <a:r>
              <a:rPr lang="uk-UA" sz="2800" dirty="0"/>
              <a:t> </a:t>
            </a:r>
            <a:r>
              <a:rPr lang="uk-UA" sz="2800" dirty="0" err="1"/>
              <a:t>business</a:t>
            </a:r>
            <a:r>
              <a:rPr lang="uk-UA" sz="2800" dirty="0"/>
              <a:t> </a:t>
            </a:r>
            <a:r>
              <a:rPr lang="uk-UA" sz="2800" dirty="0" err="1"/>
              <a:t>to</a:t>
            </a:r>
            <a:r>
              <a:rPr lang="uk-UA" sz="2800" dirty="0"/>
              <a:t> Microsoft. </a:t>
            </a:r>
            <a:r>
              <a:rPr lang="uk-UA" sz="2800" dirty="0" err="1"/>
              <a:t>The</a:t>
            </a:r>
            <a:r>
              <a:rPr lang="uk-UA" sz="2800" dirty="0"/>
              <a:t> Microsoft </a:t>
            </a:r>
            <a:r>
              <a:rPr lang="uk-UA" sz="2800" dirty="0" err="1"/>
              <a:t>transaction</a:t>
            </a:r>
            <a:r>
              <a:rPr lang="uk-UA" sz="2800" dirty="0"/>
              <a:t> </a:t>
            </a:r>
            <a:r>
              <a:rPr lang="uk-UA" sz="2800" dirty="0" err="1"/>
              <a:t>was</a:t>
            </a:r>
            <a:r>
              <a:rPr lang="uk-UA" sz="2800" dirty="0"/>
              <a:t> </a:t>
            </a:r>
            <a:r>
              <a:rPr lang="uk-UA" sz="2800" dirty="0" err="1"/>
              <a:t>originally</a:t>
            </a:r>
            <a:r>
              <a:rPr lang="uk-UA" sz="2800" dirty="0"/>
              <a:t> </a:t>
            </a:r>
            <a:r>
              <a:rPr lang="uk-UA" sz="2800" dirty="0" err="1"/>
              <a:t>announced</a:t>
            </a:r>
            <a:r>
              <a:rPr lang="uk-UA" sz="2800" dirty="0"/>
              <a:t> </a:t>
            </a:r>
            <a:r>
              <a:rPr lang="uk-UA" sz="2800" dirty="0" err="1"/>
              <a:t>on</a:t>
            </a:r>
            <a:r>
              <a:rPr lang="uk-UA" sz="2800" dirty="0"/>
              <a:t> </a:t>
            </a:r>
            <a:r>
              <a:rPr lang="uk-UA" sz="2800" dirty="0" err="1"/>
              <a:t>September</a:t>
            </a:r>
            <a:r>
              <a:rPr lang="uk-UA" sz="2800" dirty="0"/>
              <a:t> 3, 2013 </a:t>
            </a:r>
            <a:r>
              <a:rPr lang="uk-UA" sz="2800" dirty="0" err="1"/>
              <a:t>and</a:t>
            </a:r>
            <a:r>
              <a:rPr lang="uk-UA" sz="2800" dirty="0"/>
              <a:t> </a:t>
            </a:r>
            <a:r>
              <a:rPr lang="uk-UA" sz="2800" dirty="0" err="1"/>
              <a:t>was</a:t>
            </a:r>
            <a:r>
              <a:rPr lang="uk-UA" sz="2800" dirty="0"/>
              <a:t> </a:t>
            </a:r>
            <a:r>
              <a:rPr lang="uk-UA" sz="2800" dirty="0" err="1"/>
              <a:t>completed</a:t>
            </a:r>
            <a:r>
              <a:rPr lang="uk-UA" sz="2800" dirty="0"/>
              <a:t> </a:t>
            </a:r>
            <a:r>
              <a:rPr lang="uk-UA" sz="2800" dirty="0" err="1"/>
              <a:t>on</a:t>
            </a:r>
            <a:r>
              <a:rPr lang="uk-UA" sz="2800" dirty="0"/>
              <a:t> </a:t>
            </a:r>
            <a:r>
              <a:rPr lang="uk-UA" sz="2800" dirty="0" err="1"/>
              <a:t>April</a:t>
            </a:r>
            <a:r>
              <a:rPr lang="uk-UA" sz="2800" dirty="0"/>
              <a:t> 25, 2014.</a:t>
            </a:r>
          </a:p>
        </p:txBody>
      </p:sp>
    </p:spTree>
    <p:extLst>
      <p:ext uri="{BB962C8B-B14F-4D97-AF65-F5344CB8AC3E}">
        <p14:creationId xmlns:p14="http://schemas.microsoft.com/office/powerpoint/2010/main" val="305060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ipe.nokia.com/img/3dpho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84" y="194829"/>
            <a:ext cx="4848225" cy="35528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independent.co.uk/incoming/article8795541.ece/alternates/w620/v2-Nokia-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903" y="2658989"/>
            <a:ext cx="5598680" cy="419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8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4182" y="350982"/>
            <a:ext cx="10972800" cy="6001643"/>
          </a:xfrm>
          <a:prstGeom prst="rect">
            <a:avLst/>
          </a:prstGeom>
        </p:spPr>
        <p:txBody>
          <a:bodyPr wrap="square">
            <a:spAutoFit/>
          </a:bodyPr>
          <a:lstStyle/>
          <a:p>
            <a:r>
              <a:rPr lang="en-US" sz="4800" b="1" dirty="0">
                <a:latin typeface="nokia_pure_headlineregular"/>
              </a:rPr>
              <a:t>Structure </a:t>
            </a:r>
            <a:r>
              <a:rPr lang="en-US" sz="2400" b="1" dirty="0">
                <a:latin typeface="nokia_pure_headlineregular"/>
              </a:rPr>
              <a:t>optimized for growth and innovation</a:t>
            </a:r>
          </a:p>
          <a:p>
            <a:r>
              <a:rPr lang="en-US" sz="2400" dirty="0">
                <a:latin typeface="nokia_pure_textlight"/>
              </a:rPr>
              <a:t>Nokia has a simple and clear operational governance model, designed to facilitate innovation and growth.</a:t>
            </a:r>
          </a:p>
          <a:p>
            <a:r>
              <a:rPr lang="en-US" sz="2400" dirty="0">
                <a:latin typeface="nokia_pure_textlight"/>
              </a:rPr>
              <a:t>Our three businesses report to the Nokia President and Chief Executive Officer, Rajeev </a:t>
            </a:r>
            <a:r>
              <a:rPr lang="en-US" sz="2400" dirty="0" err="1">
                <a:latin typeface="nokia_pure_textlight"/>
              </a:rPr>
              <a:t>Suri</a:t>
            </a:r>
            <a:r>
              <a:rPr lang="en-US" sz="2400" dirty="0">
                <a:latin typeface="nokia_pure_textlight"/>
              </a:rPr>
              <a:t>, who has full accountability for the performance of the company. HERE and Nokia Technologies each have a single leader reporting to him. To ensure efficiency and simplicity, Mr. </a:t>
            </a:r>
            <a:r>
              <a:rPr lang="en-US" sz="2400" dirty="0" err="1">
                <a:latin typeface="nokia_pure_textlight"/>
              </a:rPr>
              <a:t>Suri</a:t>
            </a:r>
            <a:r>
              <a:rPr lang="en-US" sz="2400" dirty="0">
                <a:latin typeface="nokia_pure_textlight"/>
              </a:rPr>
              <a:t> assumes direct control of the Nokia Networks business and key Nokia Networks leaders report to him.</a:t>
            </a:r>
          </a:p>
          <a:p>
            <a:r>
              <a:rPr lang="en-US" sz="2400" dirty="0">
                <a:latin typeface="nokia_pure_textlight"/>
              </a:rPr>
              <a:t>The primary operative decision-making body for the company is the </a:t>
            </a:r>
            <a:r>
              <a:rPr lang="en-US" sz="2400" dirty="0">
                <a:latin typeface="nokia_pure_textlight"/>
                <a:hlinkClick r:id="rId2"/>
              </a:rPr>
              <a:t>Nokia Group Leadership Team</a:t>
            </a:r>
            <a:r>
              <a:rPr lang="en-US" sz="2400" dirty="0">
                <a:latin typeface="nokia_pure_textlight"/>
              </a:rPr>
              <a:t>. The Group Leadership Team is responsible for Group level matters, including the company strategy and overall business portfolio.</a:t>
            </a:r>
          </a:p>
          <a:p>
            <a:r>
              <a:rPr lang="en-US" sz="2400" dirty="0">
                <a:latin typeface="nokia_pure_textlight"/>
              </a:rPr>
              <a:t>For financial reporting purposes, Nokia has four reportable segments: Mobile Broadband and Global Services within </a:t>
            </a:r>
            <a:r>
              <a:rPr lang="en-US" sz="2400" dirty="0">
                <a:latin typeface="nokia_pure_textlight"/>
                <a:hlinkClick r:id="rId3"/>
              </a:rPr>
              <a:t>Nokia Networks</a:t>
            </a:r>
            <a:r>
              <a:rPr lang="en-US" sz="2400" dirty="0">
                <a:latin typeface="nokia_pure_textlight"/>
              </a:rPr>
              <a:t>; </a:t>
            </a:r>
            <a:r>
              <a:rPr lang="en-US" sz="2400" dirty="0">
                <a:latin typeface="nokia_pure_textlight"/>
                <a:hlinkClick r:id="rId4"/>
              </a:rPr>
              <a:t>HERE</a:t>
            </a:r>
            <a:r>
              <a:rPr lang="en-US" sz="2400" dirty="0">
                <a:latin typeface="nokia_pure_textlight"/>
              </a:rPr>
              <a:t>; and </a:t>
            </a:r>
            <a:r>
              <a:rPr lang="en-US" sz="2400" dirty="0">
                <a:latin typeface="nokia_pure_textlight"/>
                <a:hlinkClick r:id="rId5"/>
              </a:rPr>
              <a:t>Nokia Technologies</a:t>
            </a:r>
            <a:r>
              <a:rPr lang="en-US" sz="2400" dirty="0">
                <a:latin typeface="nokia_pure_textlight"/>
              </a:rPr>
              <a:t>.</a:t>
            </a:r>
          </a:p>
          <a:p>
            <a:r>
              <a:rPr lang="en-US" sz="2400" dirty="0">
                <a:latin typeface="nokia_pure_textlight"/>
                <a:hlinkClick r:id="rId2"/>
              </a:rPr>
              <a:t>The Nokia Group Leadership team.</a:t>
            </a:r>
            <a:endParaRPr lang="en-US" sz="2400" b="0" i="0" dirty="0">
              <a:effectLst/>
              <a:latin typeface="nokia_pure_textlight"/>
            </a:endParaRPr>
          </a:p>
        </p:txBody>
      </p:sp>
    </p:spTree>
    <p:extLst>
      <p:ext uri="{BB962C8B-B14F-4D97-AF65-F5344CB8AC3E}">
        <p14:creationId xmlns:p14="http://schemas.microsoft.com/office/powerpoint/2010/main" val="3039940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1963" y="526472"/>
            <a:ext cx="10880437" cy="5940088"/>
          </a:xfrm>
          <a:prstGeom prst="rect">
            <a:avLst/>
          </a:prstGeom>
        </p:spPr>
        <p:txBody>
          <a:bodyPr wrap="square">
            <a:spAutoFit/>
          </a:bodyPr>
          <a:lstStyle/>
          <a:p>
            <a:r>
              <a:rPr lang="en-US" sz="7200" b="1" dirty="0">
                <a:latin typeface="nokia_pure_headlineregular"/>
              </a:rPr>
              <a:t>values</a:t>
            </a:r>
          </a:p>
          <a:p>
            <a:r>
              <a:rPr lang="en-US" sz="2800" dirty="0">
                <a:latin typeface="nokia_pure_textlight"/>
              </a:rPr>
              <a:t>The following values guide our work:</a:t>
            </a:r>
          </a:p>
          <a:p>
            <a:r>
              <a:rPr lang="en-US" sz="2800" b="1" dirty="0">
                <a:latin typeface="nokia_pure_headlineregular"/>
              </a:rPr>
              <a:t>Respect</a:t>
            </a:r>
          </a:p>
          <a:p>
            <a:r>
              <a:rPr lang="en-US" sz="2800" dirty="0">
                <a:latin typeface="nokia_pure_textlight"/>
              </a:rPr>
              <a:t>We treat each other with respect and we work hard to earn it from others.</a:t>
            </a:r>
          </a:p>
          <a:p>
            <a:r>
              <a:rPr lang="en-US" sz="2800" b="1" dirty="0">
                <a:latin typeface="nokia_pure_headlineregular"/>
              </a:rPr>
              <a:t>Achievement  </a:t>
            </a:r>
          </a:p>
          <a:p>
            <a:r>
              <a:rPr lang="en-US" sz="2800" dirty="0">
                <a:latin typeface="nokia_pure_textlight"/>
              </a:rPr>
              <a:t>We work together to deliver superior results and win in the marketplace.</a:t>
            </a:r>
          </a:p>
          <a:p>
            <a:r>
              <a:rPr lang="en-US" sz="2800" b="1" dirty="0">
                <a:latin typeface="nokia_pure_headlineregular"/>
              </a:rPr>
              <a:t>Renewal</a:t>
            </a:r>
          </a:p>
          <a:p>
            <a:r>
              <a:rPr lang="en-US" sz="2800" dirty="0">
                <a:latin typeface="nokia_pure_textlight"/>
              </a:rPr>
              <a:t>We invest to develop our skills and grow our business.</a:t>
            </a:r>
          </a:p>
          <a:p>
            <a:r>
              <a:rPr lang="en-US" sz="2800" b="1" dirty="0">
                <a:latin typeface="nokia_pure_headlineregular"/>
              </a:rPr>
              <a:t>Challenge</a:t>
            </a:r>
          </a:p>
          <a:p>
            <a:r>
              <a:rPr lang="en-US" sz="2800" dirty="0">
                <a:latin typeface="nokia_pure_textlight"/>
              </a:rPr>
              <a:t>We are never complacent and perpetually question the status quo. </a:t>
            </a:r>
            <a:endParaRPr lang="en-US" sz="2800" b="0" i="0" dirty="0">
              <a:effectLst/>
              <a:latin typeface="nokia_pure_textlight"/>
            </a:endParaRPr>
          </a:p>
        </p:txBody>
      </p:sp>
    </p:spTree>
    <p:extLst>
      <p:ext uri="{BB962C8B-B14F-4D97-AF65-F5344CB8AC3E}">
        <p14:creationId xmlns:p14="http://schemas.microsoft.com/office/powerpoint/2010/main" val="22509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9600" dirty="0" smtClean="0">
                <a:solidFill>
                  <a:schemeClr val="accent2"/>
                </a:solidFill>
              </a:rPr>
              <a:t>Nokia </a:t>
            </a:r>
            <a:r>
              <a:rPr lang="en-US" sz="10700" dirty="0" smtClean="0">
                <a:solidFill>
                  <a:schemeClr val="accent2"/>
                </a:solidFill>
              </a:rPr>
              <a:t>company</a:t>
            </a:r>
            <a:endParaRPr lang="uk-UA" sz="10700" dirty="0">
              <a:solidFill>
                <a:schemeClr val="accent2"/>
              </a:solidFill>
            </a:endParaRPr>
          </a:p>
        </p:txBody>
      </p:sp>
      <p:sp>
        <p:nvSpPr>
          <p:cNvPr id="3" name="Прямоугольник 2"/>
          <p:cNvSpPr/>
          <p:nvPr/>
        </p:nvSpPr>
        <p:spPr>
          <a:xfrm>
            <a:off x="595745" y="1758199"/>
            <a:ext cx="11000509" cy="4093428"/>
          </a:xfrm>
          <a:prstGeom prst="rect">
            <a:avLst/>
          </a:prstGeom>
        </p:spPr>
        <p:txBody>
          <a:bodyPr wrap="square">
            <a:spAutoFit/>
          </a:bodyPr>
          <a:lstStyle/>
          <a:p>
            <a:r>
              <a:rPr lang="en-US" sz="2000" dirty="0">
                <a:latin typeface="nokia_pure_textlight"/>
              </a:rPr>
              <a:t>Nokia is a leader in the fields of network infrastructure, location-based technologies and advanced technologies. Headquartered in Espoo, Finland, and with operations around the world, Nokia invests in the technologies of the future.</a:t>
            </a:r>
          </a:p>
          <a:p>
            <a:r>
              <a:rPr lang="en-US" sz="2000" dirty="0">
                <a:latin typeface="nokia_pure_textlight"/>
              </a:rPr>
              <a:t>Today, we have three strong businesses: Nokia Networks, our network infrastructure business; HERE, our location intelligence business; and Nokia Technologies, which is focused on technology development and intellectual property rights activities. Through these businesses, we have a global presence, employing around 55,000 people. We are also a major investor in R&amp;D, with investment through the three businesses amounting to more than EUR 2.5 billion in 2013.</a:t>
            </a:r>
          </a:p>
          <a:p>
            <a:r>
              <a:rPr lang="en-US" sz="2000" dirty="0">
                <a:latin typeface="nokia_pure_textlight"/>
              </a:rPr>
              <a:t>Until recently, Nokia also was a key participant in the mobile devices market through its Devices &amp; Services business. In September 2013, Nokia announced an agreement with Microsoft whereby it would sell substantially all of its Devices &amp; Services business to Microsoft. The transaction was completed on April 25, 2014.</a:t>
            </a:r>
            <a:endParaRPr lang="en-US" sz="2000" b="0" i="0" dirty="0">
              <a:effectLst/>
              <a:latin typeface="nokia_pure_textlight"/>
            </a:endParaRPr>
          </a:p>
        </p:txBody>
      </p:sp>
    </p:spTree>
    <p:extLst>
      <p:ext uri="{BB962C8B-B14F-4D97-AF65-F5344CB8AC3E}">
        <p14:creationId xmlns:p14="http://schemas.microsoft.com/office/powerpoint/2010/main" val="340363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eta.images.theglobeandmail.com/bca/technology/tech-news/article4585498.ece/ALTERNATES/w620/NokiaFly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61" y="295564"/>
            <a:ext cx="11428732" cy="643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1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9600" dirty="0" smtClean="0">
                <a:solidFill>
                  <a:schemeClr val="tx2"/>
                </a:solidFill>
              </a:rPr>
              <a:t>Nokia story</a:t>
            </a:r>
            <a:endParaRPr lang="uk-UA" sz="9600" dirty="0">
              <a:solidFill>
                <a:schemeClr val="tx2"/>
              </a:solidFill>
            </a:endParaRPr>
          </a:p>
        </p:txBody>
      </p:sp>
      <p:sp>
        <p:nvSpPr>
          <p:cNvPr id="3" name="Объект 2"/>
          <p:cNvSpPr>
            <a:spLocks noGrp="1"/>
          </p:cNvSpPr>
          <p:nvPr>
            <p:ph idx="1"/>
          </p:nvPr>
        </p:nvSpPr>
        <p:spPr>
          <a:xfrm>
            <a:off x="600364" y="1533236"/>
            <a:ext cx="10753436" cy="5024582"/>
          </a:xfrm>
        </p:spPr>
        <p:txBody>
          <a:bodyPr>
            <a:normAutofit lnSpcReduction="10000"/>
          </a:bodyPr>
          <a:lstStyle/>
          <a:p>
            <a:pPr marL="0" indent="0">
              <a:buNone/>
            </a:pPr>
            <a:r>
              <a:rPr lang="uk-UA" dirty="0" err="1"/>
              <a:t>Nokia</a:t>
            </a:r>
            <a:r>
              <a:rPr lang="uk-UA" dirty="0"/>
              <a:t> </a:t>
            </a:r>
            <a:r>
              <a:rPr lang="uk-UA" dirty="0" err="1"/>
              <a:t>has</a:t>
            </a:r>
            <a:r>
              <a:rPr lang="uk-UA" dirty="0"/>
              <a:t> a </a:t>
            </a:r>
            <a:r>
              <a:rPr lang="uk-UA" dirty="0" err="1"/>
              <a:t>long</a:t>
            </a:r>
            <a:r>
              <a:rPr lang="uk-UA" dirty="0"/>
              <a:t> </a:t>
            </a:r>
            <a:r>
              <a:rPr lang="uk-UA" dirty="0" err="1"/>
              <a:t>history</a:t>
            </a:r>
            <a:r>
              <a:rPr lang="uk-UA" dirty="0"/>
              <a:t> </a:t>
            </a:r>
            <a:r>
              <a:rPr lang="uk-UA" dirty="0" err="1"/>
              <a:t>of</a:t>
            </a:r>
            <a:r>
              <a:rPr lang="uk-UA" dirty="0"/>
              <a:t> </a:t>
            </a:r>
            <a:r>
              <a:rPr lang="uk-UA" dirty="0" err="1"/>
              <a:t>successful</a:t>
            </a:r>
            <a:r>
              <a:rPr lang="uk-UA" dirty="0"/>
              <a:t> </a:t>
            </a:r>
            <a:r>
              <a:rPr lang="uk-UA" dirty="0" err="1"/>
              <a:t>change</a:t>
            </a:r>
            <a:r>
              <a:rPr lang="uk-UA" dirty="0"/>
              <a:t> </a:t>
            </a:r>
            <a:r>
              <a:rPr lang="uk-UA" dirty="0" err="1"/>
              <a:t>and</a:t>
            </a:r>
            <a:r>
              <a:rPr lang="uk-UA" dirty="0"/>
              <a:t> </a:t>
            </a:r>
            <a:r>
              <a:rPr lang="uk-UA" dirty="0" err="1"/>
              <a:t>innovation</a:t>
            </a:r>
            <a:r>
              <a:rPr lang="uk-UA" dirty="0"/>
              <a:t>, </a:t>
            </a:r>
            <a:r>
              <a:rPr lang="uk-UA" dirty="0" err="1"/>
              <a:t>adapting</a:t>
            </a:r>
            <a:r>
              <a:rPr lang="uk-UA" dirty="0"/>
              <a:t> </a:t>
            </a:r>
            <a:r>
              <a:rPr lang="uk-UA" dirty="0" err="1"/>
              <a:t>to</a:t>
            </a:r>
            <a:r>
              <a:rPr lang="uk-UA" dirty="0"/>
              <a:t> </a:t>
            </a:r>
            <a:r>
              <a:rPr lang="uk-UA" dirty="0" err="1"/>
              <a:t>shifts</a:t>
            </a:r>
            <a:r>
              <a:rPr lang="uk-UA" dirty="0"/>
              <a:t> </a:t>
            </a:r>
            <a:r>
              <a:rPr lang="uk-UA" dirty="0" err="1"/>
              <a:t>in</a:t>
            </a:r>
            <a:r>
              <a:rPr lang="uk-UA" dirty="0"/>
              <a:t> </a:t>
            </a:r>
            <a:r>
              <a:rPr lang="uk-UA" dirty="0" err="1"/>
              <a:t>markets</a:t>
            </a:r>
            <a:r>
              <a:rPr lang="uk-UA" dirty="0"/>
              <a:t> </a:t>
            </a:r>
            <a:r>
              <a:rPr lang="uk-UA" dirty="0" err="1"/>
              <a:t>and</a:t>
            </a:r>
            <a:r>
              <a:rPr lang="uk-UA" dirty="0"/>
              <a:t> </a:t>
            </a:r>
            <a:r>
              <a:rPr lang="uk-UA" dirty="0" err="1"/>
              <a:t>technologies</a:t>
            </a:r>
            <a:r>
              <a:rPr lang="uk-UA" dirty="0"/>
              <a:t>. </a:t>
            </a:r>
            <a:r>
              <a:rPr lang="uk-UA" dirty="0" err="1"/>
              <a:t>From</a:t>
            </a:r>
            <a:r>
              <a:rPr lang="uk-UA" dirty="0"/>
              <a:t> </a:t>
            </a:r>
            <a:r>
              <a:rPr lang="uk-UA" dirty="0" err="1"/>
              <a:t>its</a:t>
            </a:r>
            <a:r>
              <a:rPr lang="uk-UA" dirty="0"/>
              <a:t> </a:t>
            </a:r>
            <a:r>
              <a:rPr lang="uk-UA" dirty="0" err="1"/>
              <a:t>humble</a:t>
            </a:r>
            <a:r>
              <a:rPr lang="uk-UA" dirty="0"/>
              <a:t> </a:t>
            </a:r>
            <a:r>
              <a:rPr lang="uk-UA" dirty="0" err="1"/>
              <a:t>beginning</a:t>
            </a:r>
            <a:r>
              <a:rPr lang="uk-UA" dirty="0"/>
              <a:t> </a:t>
            </a:r>
            <a:r>
              <a:rPr lang="uk-UA" dirty="0" err="1"/>
              <a:t>with</a:t>
            </a:r>
            <a:r>
              <a:rPr lang="uk-UA" dirty="0"/>
              <a:t> </a:t>
            </a:r>
            <a:r>
              <a:rPr lang="uk-UA" dirty="0" err="1"/>
              <a:t>one</a:t>
            </a:r>
            <a:r>
              <a:rPr lang="uk-UA" dirty="0"/>
              <a:t> </a:t>
            </a:r>
            <a:r>
              <a:rPr lang="uk-UA" dirty="0" err="1"/>
              <a:t>paper</a:t>
            </a:r>
            <a:r>
              <a:rPr lang="uk-UA" dirty="0"/>
              <a:t> </a:t>
            </a:r>
            <a:r>
              <a:rPr lang="uk-UA" dirty="0" err="1"/>
              <a:t>mill</a:t>
            </a:r>
            <a:r>
              <a:rPr lang="uk-UA" dirty="0"/>
              <a:t>, </a:t>
            </a:r>
            <a:r>
              <a:rPr lang="uk-UA" dirty="0" err="1"/>
              <a:t>the</a:t>
            </a:r>
            <a:r>
              <a:rPr lang="uk-UA" dirty="0"/>
              <a:t> </a:t>
            </a:r>
            <a:r>
              <a:rPr lang="uk-UA" dirty="0" err="1"/>
              <a:t>company</a:t>
            </a:r>
            <a:r>
              <a:rPr lang="uk-UA" dirty="0"/>
              <a:t> </a:t>
            </a:r>
            <a:r>
              <a:rPr lang="uk-UA" dirty="0" err="1"/>
              <a:t>has</a:t>
            </a:r>
            <a:r>
              <a:rPr lang="uk-UA" dirty="0"/>
              <a:t> </a:t>
            </a:r>
            <a:r>
              <a:rPr lang="uk-UA" dirty="0" err="1"/>
              <a:t>participated</a:t>
            </a:r>
            <a:r>
              <a:rPr lang="uk-UA" dirty="0"/>
              <a:t> </a:t>
            </a:r>
            <a:r>
              <a:rPr lang="uk-UA" dirty="0" err="1"/>
              <a:t>in</a:t>
            </a:r>
            <a:r>
              <a:rPr lang="uk-UA" dirty="0"/>
              <a:t> </a:t>
            </a:r>
            <a:r>
              <a:rPr lang="uk-UA" dirty="0" err="1"/>
              <a:t>many</a:t>
            </a:r>
            <a:r>
              <a:rPr lang="uk-UA" dirty="0"/>
              <a:t> </a:t>
            </a:r>
            <a:r>
              <a:rPr lang="uk-UA" dirty="0" err="1"/>
              <a:t>sectors</a:t>
            </a:r>
            <a:r>
              <a:rPr lang="uk-UA" dirty="0"/>
              <a:t> </a:t>
            </a:r>
            <a:r>
              <a:rPr lang="uk-UA" dirty="0" err="1"/>
              <a:t>over</a:t>
            </a:r>
            <a:r>
              <a:rPr lang="uk-UA" dirty="0"/>
              <a:t> </a:t>
            </a:r>
            <a:r>
              <a:rPr lang="uk-UA" dirty="0" err="1"/>
              <a:t>time</a:t>
            </a:r>
            <a:r>
              <a:rPr lang="uk-UA" dirty="0"/>
              <a:t>: </a:t>
            </a:r>
            <a:r>
              <a:rPr lang="uk-UA" dirty="0" err="1"/>
              <a:t>cables</a:t>
            </a:r>
            <a:r>
              <a:rPr lang="uk-UA" dirty="0"/>
              <a:t>, </a:t>
            </a:r>
            <a:r>
              <a:rPr lang="uk-UA" dirty="0" err="1"/>
              <a:t>paper</a:t>
            </a:r>
            <a:r>
              <a:rPr lang="uk-UA" dirty="0"/>
              <a:t> </a:t>
            </a:r>
            <a:r>
              <a:rPr lang="uk-UA" dirty="0" err="1"/>
              <a:t>products</a:t>
            </a:r>
            <a:r>
              <a:rPr lang="uk-UA" dirty="0"/>
              <a:t>, </a:t>
            </a:r>
            <a:r>
              <a:rPr lang="uk-UA" dirty="0" err="1"/>
              <a:t>tires</a:t>
            </a:r>
            <a:r>
              <a:rPr lang="uk-UA" dirty="0"/>
              <a:t>, </a:t>
            </a:r>
            <a:r>
              <a:rPr lang="uk-UA" dirty="0" err="1"/>
              <a:t>rubber</a:t>
            </a:r>
            <a:r>
              <a:rPr lang="uk-UA" dirty="0"/>
              <a:t> </a:t>
            </a:r>
            <a:r>
              <a:rPr lang="uk-UA" dirty="0" err="1"/>
              <a:t>boots</a:t>
            </a:r>
            <a:r>
              <a:rPr lang="uk-UA" dirty="0"/>
              <a:t>, </a:t>
            </a:r>
            <a:r>
              <a:rPr lang="uk-UA" dirty="0" err="1"/>
              <a:t>consumer</a:t>
            </a:r>
            <a:r>
              <a:rPr lang="uk-UA" dirty="0"/>
              <a:t> </a:t>
            </a:r>
            <a:r>
              <a:rPr lang="uk-UA" dirty="0" err="1"/>
              <a:t>and</a:t>
            </a:r>
            <a:r>
              <a:rPr lang="uk-UA" dirty="0"/>
              <a:t> </a:t>
            </a:r>
            <a:r>
              <a:rPr lang="uk-UA" dirty="0" err="1"/>
              <a:t>industrial</a:t>
            </a:r>
            <a:r>
              <a:rPr lang="uk-UA" dirty="0"/>
              <a:t> </a:t>
            </a:r>
            <a:r>
              <a:rPr lang="uk-UA" dirty="0" err="1"/>
              <a:t>electronics</a:t>
            </a:r>
            <a:r>
              <a:rPr lang="uk-UA" dirty="0"/>
              <a:t>, </a:t>
            </a:r>
            <a:r>
              <a:rPr lang="uk-UA" dirty="0" err="1"/>
              <a:t>plastics</a:t>
            </a:r>
            <a:r>
              <a:rPr lang="uk-UA" dirty="0"/>
              <a:t>, </a:t>
            </a:r>
            <a:r>
              <a:rPr lang="uk-UA" dirty="0" err="1"/>
              <a:t>chemicals</a:t>
            </a:r>
            <a:r>
              <a:rPr lang="uk-UA" dirty="0"/>
              <a:t>, </a:t>
            </a:r>
            <a:r>
              <a:rPr lang="uk-UA" dirty="0" err="1"/>
              <a:t>telecommunications</a:t>
            </a:r>
            <a:r>
              <a:rPr lang="uk-UA" dirty="0"/>
              <a:t> </a:t>
            </a:r>
            <a:r>
              <a:rPr lang="uk-UA" dirty="0" err="1"/>
              <a:t>infrastructure</a:t>
            </a:r>
            <a:r>
              <a:rPr lang="uk-UA" dirty="0"/>
              <a:t> </a:t>
            </a:r>
            <a:r>
              <a:rPr lang="uk-UA" dirty="0" err="1"/>
              <a:t>and</a:t>
            </a:r>
            <a:r>
              <a:rPr lang="uk-UA" dirty="0"/>
              <a:t> </a:t>
            </a:r>
            <a:r>
              <a:rPr lang="uk-UA" dirty="0" err="1"/>
              <a:t>more</a:t>
            </a:r>
            <a:r>
              <a:rPr lang="uk-UA" dirty="0"/>
              <a:t>. </a:t>
            </a:r>
            <a:r>
              <a:rPr lang="uk-UA" dirty="0" err="1"/>
              <a:t>Most</a:t>
            </a:r>
            <a:r>
              <a:rPr lang="uk-UA" dirty="0"/>
              <a:t> </a:t>
            </a:r>
            <a:r>
              <a:rPr lang="uk-UA" dirty="0" err="1"/>
              <a:t>recently</a:t>
            </a:r>
            <a:r>
              <a:rPr lang="uk-UA" dirty="0"/>
              <a:t>, </a:t>
            </a:r>
            <a:r>
              <a:rPr lang="uk-UA" dirty="0" err="1"/>
              <a:t>Nokia</a:t>
            </a:r>
            <a:r>
              <a:rPr lang="uk-UA" dirty="0"/>
              <a:t> </a:t>
            </a:r>
            <a:r>
              <a:rPr lang="uk-UA" dirty="0" err="1"/>
              <a:t>has</a:t>
            </a:r>
            <a:r>
              <a:rPr lang="uk-UA" dirty="0"/>
              <a:t> </a:t>
            </a:r>
            <a:r>
              <a:rPr lang="uk-UA" dirty="0" err="1"/>
              <a:t>been</a:t>
            </a:r>
            <a:r>
              <a:rPr lang="uk-UA" dirty="0"/>
              <a:t> </a:t>
            </a:r>
            <a:r>
              <a:rPr lang="uk-UA" dirty="0" err="1"/>
              <a:t>best</a:t>
            </a:r>
            <a:r>
              <a:rPr lang="uk-UA" dirty="0"/>
              <a:t> </a:t>
            </a:r>
            <a:r>
              <a:rPr lang="uk-UA" dirty="0" err="1"/>
              <a:t>known</a:t>
            </a:r>
            <a:r>
              <a:rPr lang="uk-UA" dirty="0"/>
              <a:t> </a:t>
            </a:r>
            <a:r>
              <a:rPr lang="uk-UA" dirty="0" err="1"/>
              <a:t>for</a:t>
            </a:r>
            <a:r>
              <a:rPr lang="uk-UA" dirty="0"/>
              <a:t> </a:t>
            </a:r>
            <a:r>
              <a:rPr lang="uk-UA" dirty="0" err="1"/>
              <a:t>its</a:t>
            </a:r>
            <a:r>
              <a:rPr lang="uk-UA" dirty="0"/>
              <a:t> </a:t>
            </a:r>
            <a:r>
              <a:rPr lang="uk-UA" dirty="0" err="1"/>
              <a:t>revolutionary</a:t>
            </a:r>
            <a:r>
              <a:rPr lang="uk-UA" dirty="0"/>
              <a:t> </a:t>
            </a:r>
            <a:r>
              <a:rPr lang="uk-UA" dirty="0" err="1"/>
              <a:t>wireless</a:t>
            </a:r>
            <a:r>
              <a:rPr lang="uk-UA" dirty="0"/>
              <a:t> </a:t>
            </a:r>
            <a:r>
              <a:rPr lang="uk-UA" dirty="0" err="1"/>
              <a:t>communication</a:t>
            </a:r>
            <a:r>
              <a:rPr lang="uk-UA" dirty="0"/>
              <a:t> </a:t>
            </a:r>
            <a:r>
              <a:rPr lang="uk-UA" dirty="0" err="1"/>
              <a:t>technologies</a:t>
            </a:r>
            <a:r>
              <a:rPr lang="uk-UA" dirty="0"/>
              <a:t>, </a:t>
            </a:r>
            <a:r>
              <a:rPr lang="uk-UA" dirty="0" err="1"/>
              <a:t>which</a:t>
            </a:r>
            <a:r>
              <a:rPr lang="uk-UA" dirty="0"/>
              <a:t> </a:t>
            </a:r>
            <a:r>
              <a:rPr lang="uk-UA" dirty="0" err="1"/>
              <a:t>have</a:t>
            </a:r>
            <a:r>
              <a:rPr lang="uk-UA" dirty="0"/>
              <a:t> </a:t>
            </a:r>
            <a:r>
              <a:rPr lang="uk-UA" dirty="0" err="1"/>
              <a:t>connected</a:t>
            </a:r>
            <a:r>
              <a:rPr lang="uk-UA" dirty="0"/>
              <a:t> </a:t>
            </a:r>
            <a:r>
              <a:rPr lang="uk-UA" dirty="0" err="1"/>
              <a:t>billions</a:t>
            </a:r>
            <a:r>
              <a:rPr lang="uk-UA" dirty="0"/>
              <a:t> </a:t>
            </a:r>
            <a:r>
              <a:rPr lang="uk-UA" dirty="0" err="1"/>
              <a:t>of</a:t>
            </a:r>
            <a:r>
              <a:rPr lang="uk-UA" dirty="0"/>
              <a:t> </a:t>
            </a:r>
            <a:r>
              <a:rPr lang="uk-UA" dirty="0" err="1"/>
              <a:t>people</a:t>
            </a:r>
            <a:r>
              <a:rPr lang="uk-UA" dirty="0"/>
              <a:t> </a:t>
            </a:r>
            <a:r>
              <a:rPr lang="uk-UA" dirty="0" err="1"/>
              <a:t>through</a:t>
            </a:r>
            <a:r>
              <a:rPr lang="uk-UA" dirty="0"/>
              <a:t> </a:t>
            </a:r>
            <a:r>
              <a:rPr lang="uk-UA" dirty="0" err="1"/>
              <a:t>networks</a:t>
            </a:r>
            <a:r>
              <a:rPr lang="uk-UA" dirty="0"/>
              <a:t> </a:t>
            </a:r>
            <a:r>
              <a:rPr lang="uk-UA" dirty="0" err="1"/>
              <a:t>and</a:t>
            </a:r>
            <a:r>
              <a:rPr lang="uk-UA" dirty="0"/>
              <a:t> </a:t>
            </a:r>
            <a:r>
              <a:rPr lang="uk-UA" dirty="0" err="1"/>
              <a:t>mobile</a:t>
            </a:r>
            <a:r>
              <a:rPr lang="uk-UA" dirty="0"/>
              <a:t> </a:t>
            </a:r>
            <a:r>
              <a:rPr lang="uk-UA" dirty="0" err="1"/>
              <a:t>phones</a:t>
            </a:r>
            <a:r>
              <a:rPr lang="uk-UA" dirty="0"/>
              <a:t>. </a:t>
            </a:r>
          </a:p>
          <a:p>
            <a:pPr marL="0" indent="0">
              <a:buNone/>
            </a:pPr>
            <a:r>
              <a:rPr lang="uk-UA" dirty="0" err="1"/>
              <a:t>Nokia’s</a:t>
            </a:r>
            <a:r>
              <a:rPr lang="uk-UA" dirty="0"/>
              <a:t> </a:t>
            </a:r>
            <a:r>
              <a:rPr lang="uk-UA" dirty="0" err="1"/>
              <a:t>history</a:t>
            </a:r>
            <a:r>
              <a:rPr lang="uk-UA" dirty="0"/>
              <a:t> </a:t>
            </a:r>
            <a:r>
              <a:rPr lang="uk-UA" dirty="0" err="1"/>
              <a:t>dates</a:t>
            </a:r>
            <a:r>
              <a:rPr lang="uk-UA" dirty="0"/>
              <a:t> </a:t>
            </a:r>
            <a:r>
              <a:rPr lang="uk-UA" dirty="0" err="1"/>
              <a:t>back</a:t>
            </a:r>
            <a:r>
              <a:rPr lang="uk-UA" dirty="0"/>
              <a:t> </a:t>
            </a:r>
            <a:r>
              <a:rPr lang="uk-UA" dirty="0" err="1"/>
              <a:t>to</a:t>
            </a:r>
            <a:r>
              <a:rPr lang="uk-UA" dirty="0"/>
              <a:t> 1865, </a:t>
            </a:r>
            <a:r>
              <a:rPr lang="uk-UA" dirty="0" err="1"/>
              <a:t>when</a:t>
            </a:r>
            <a:r>
              <a:rPr lang="uk-UA" dirty="0"/>
              <a:t> </a:t>
            </a:r>
            <a:r>
              <a:rPr lang="uk-UA" dirty="0" err="1"/>
              <a:t>mining</a:t>
            </a:r>
            <a:r>
              <a:rPr lang="uk-UA" dirty="0"/>
              <a:t> </a:t>
            </a:r>
            <a:r>
              <a:rPr lang="uk-UA" dirty="0" err="1"/>
              <a:t>engineer</a:t>
            </a:r>
            <a:r>
              <a:rPr lang="uk-UA" dirty="0"/>
              <a:t> </a:t>
            </a:r>
            <a:r>
              <a:rPr lang="uk-UA" dirty="0" err="1"/>
              <a:t>Fredrik</a:t>
            </a:r>
            <a:r>
              <a:rPr lang="uk-UA" dirty="0"/>
              <a:t> </a:t>
            </a:r>
            <a:r>
              <a:rPr lang="uk-UA" dirty="0" err="1"/>
              <a:t>Idestam</a:t>
            </a:r>
            <a:r>
              <a:rPr lang="uk-UA" dirty="0"/>
              <a:t> </a:t>
            </a:r>
            <a:r>
              <a:rPr lang="uk-UA" dirty="0" err="1"/>
              <a:t>set</a:t>
            </a:r>
            <a:r>
              <a:rPr lang="uk-UA" dirty="0"/>
              <a:t> </a:t>
            </a:r>
            <a:r>
              <a:rPr lang="uk-UA" dirty="0" err="1"/>
              <a:t>up</a:t>
            </a:r>
            <a:r>
              <a:rPr lang="uk-UA" dirty="0"/>
              <a:t> </a:t>
            </a:r>
            <a:r>
              <a:rPr lang="uk-UA" dirty="0" err="1"/>
              <a:t>his</a:t>
            </a:r>
            <a:r>
              <a:rPr lang="uk-UA" dirty="0"/>
              <a:t> </a:t>
            </a:r>
            <a:r>
              <a:rPr lang="uk-UA" dirty="0" err="1"/>
              <a:t>first</a:t>
            </a:r>
            <a:r>
              <a:rPr lang="uk-UA" dirty="0"/>
              <a:t> </a:t>
            </a:r>
            <a:r>
              <a:rPr lang="uk-UA" dirty="0" err="1"/>
              <a:t>wood</a:t>
            </a:r>
            <a:r>
              <a:rPr lang="uk-UA" dirty="0"/>
              <a:t> </a:t>
            </a:r>
            <a:r>
              <a:rPr lang="uk-UA" dirty="0" err="1"/>
              <a:t>pulp</a:t>
            </a:r>
            <a:r>
              <a:rPr lang="uk-UA" dirty="0"/>
              <a:t> </a:t>
            </a:r>
            <a:r>
              <a:rPr lang="uk-UA" dirty="0" err="1"/>
              <a:t>mill</a:t>
            </a:r>
            <a:r>
              <a:rPr lang="uk-UA" dirty="0"/>
              <a:t> </a:t>
            </a:r>
            <a:r>
              <a:rPr lang="uk-UA" dirty="0" err="1"/>
              <a:t>at</a:t>
            </a:r>
            <a:r>
              <a:rPr lang="uk-UA" dirty="0"/>
              <a:t> </a:t>
            </a:r>
            <a:r>
              <a:rPr lang="uk-UA" dirty="0" err="1"/>
              <a:t>the</a:t>
            </a:r>
            <a:r>
              <a:rPr lang="uk-UA" dirty="0"/>
              <a:t> </a:t>
            </a:r>
            <a:r>
              <a:rPr lang="uk-UA" dirty="0" err="1"/>
              <a:t>Tammerkoski</a:t>
            </a:r>
            <a:r>
              <a:rPr lang="uk-UA" dirty="0"/>
              <a:t> </a:t>
            </a:r>
            <a:r>
              <a:rPr lang="uk-UA" dirty="0" err="1"/>
              <a:t>Rapids</a:t>
            </a:r>
            <a:r>
              <a:rPr lang="uk-UA" dirty="0"/>
              <a:t> </a:t>
            </a:r>
            <a:r>
              <a:rPr lang="uk-UA" dirty="0" err="1"/>
              <a:t>in</a:t>
            </a:r>
            <a:r>
              <a:rPr lang="uk-UA" dirty="0"/>
              <a:t> </a:t>
            </a:r>
            <a:r>
              <a:rPr lang="uk-UA" dirty="0" err="1"/>
              <a:t>Southwestern</a:t>
            </a:r>
            <a:r>
              <a:rPr lang="uk-UA" dirty="0"/>
              <a:t> </a:t>
            </a:r>
            <a:r>
              <a:rPr lang="uk-UA" dirty="0" err="1"/>
              <a:t>Finland</a:t>
            </a:r>
            <a:r>
              <a:rPr lang="uk-UA" dirty="0"/>
              <a:t>. A </a:t>
            </a:r>
            <a:r>
              <a:rPr lang="uk-UA" dirty="0" err="1"/>
              <a:t>few</a:t>
            </a:r>
            <a:r>
              <a:rPr lang="uk-UA" dirty="0"/>
              <a:t> </a:t>
            </a:r>
            <a:r>
              <a:rPr lang="uk-UA" dirty="0" err="1"/>
              <a:t>years</a:t>
            </a:r>
            <a:r>
              <a:rPr lang="uk-UA" dirty="0"/>
              <a:t> </a:t>
            </a:r>
            <a:r>
              <a:rPr lang="uk-UA" dirty="0" err="1"/>
              <a:t>later</a:t>
            </a:r>
            <a:r>
              <a:rPr lang="uk-UA" dirty="0"/>
              <a:t> </a:t>
            </a:r>
            <a:r>
              <a:rPr lang="uk-UA" dirty="0" err="1"/>
              <a:t>he</a:t>
            </a:r>
            <a:r>
              <a:rPr lang="uk-UA" dirty="0"/>
              <a:t> </a:t>
            </a:r>
            <a:r>
              <a:rPr lang="uk-UA" dirty="0" err="1"/>
              <a:t>opened</a:t>
            </a:r>
            <a:r>
              <a:rPr lang="uk-UA" dirty="0"/>
              <a:t> a </a:t>
            </a:r>
            <a:r>
              <a:rPr lang="uk-UA" dirty="0" err="1"/>
              <a:t>second</a:t>
            </a:r>
            <a:r>
              <a:rPr lang="uk-UA" dirty="0"/>
              <a:t> </a:t>
            </a:r>
            <a:r>
              <a:rPr lang="uk-UA" dirty="0" err="1"/>
              <a:t>mill</a:t>
            </a:r>
            <a:r>
              <a:rPr lang="uk-UA" dirty="0"/>
              <a:t> </a:t>
            </a:r>
            <a:r>
              <a:rPr lang="uk-UA" dirty="0" err="1"/>
              <a:t>on</a:t>
            </a:r>
            <a:r>
              <a:rPr lang="uk-UA" dirty="0"/>
              <a:t> </a:t>
            </a:r>
            <a:r>
              <a:rPr lang="uk-UA" dirty="0" err="1"/>
              <a:t>the</a:t>
            </a:r>
            <a:r>
              <a:rPr lang="uk-UA" dirty="0"/>
              <a:t> </a:t>
            </a:r>
            <a:r>
              <a:rPr lang="uk-UA" dirty="0" err="1"/>
              <a:t>banks</a:t>
            </a:r>
            <a:r>
              <a:rPr lang="uk-UA" dirty="0"/>
              <a:t> </a:t>
            </a:r>
            <a:r>
              <a:rPr lang="uk-UA" dirty="0" err="1"/>
              <a:t>of</a:t>
            </a:r>
            <a:r>
              <a:rPr lang="uk-UA" dirty="0"/>
              <a:t> </a:t>
            </a:r>
            <a:r>
              <a:rPr lang="uk-UA" dirty="0" err="1"/>
              <a:t>the</a:t>
            </a:r>
            <a:r>
              <a:rPr lang="uk-UA" dirty="0"/>
              <a:t> </a:t>
            </a:r>
            <a:r>
              <a:rPr lang="uk-UA" dirty="0" err="1"/>
              <a:t>Nokianvirta</a:t>
            </a:r>
            <a:r>
              <a:rPr lang="uk-UA" dirty="0"/>
              <a:t> </a:t>
            </a:r>
            <a:r>
              <a:rPr lang="uk-UA" dirty="0" err="1"/>
              <a:t>river</a:t>
            </a:r>
            <a:r>
              <a:rPr lang="uk-UA" dirty="0"/>
              <a:t>, </a:t>
            </a:r>
            <a:r>
              <a:rPr lang="uk-UA" dirty="0" err="1"/>
              <a:t>inspiring</a:t>
            </a:r>
            <a:r>
              <a:rPr lang="uk-UA" dirty="0"/>
              <a:t> </a:t>
            </a:r>
            <a:r>
              <a:rPr lang="uk-UA" dirty="0" err="1"/>
              <a:t>him</a:t>
            </a:r>
            <a:r>
              <a:rPr lang="uk-UA" dirty="0"/>
              <a:t> </a:t>
            </a:r>
            <a:r>
              <a:rPr lang="uk-UA" dirty="0" err="1"/>
              <a:t>to</a:t>
            </a:r>
            <a:r>
              <a:rPr lang="uk-UA" dirty="0"/>
              <a:t> </a:t>
            </a:r>
            <a:r>
              <a:rPr lang="uk-UA" dirty="0" err="1"/>
              <a:t>name</a:t>
            </a:r>
            <a:r>
              <a:rPr lang="uk-UA" dirty="0"/>
              <a:t> </a:t>
            </a:r>
            <a:r>
              <a:rPr lang="uk-UA" dirty="0" err="1"/>
              <a:t>his</a:t>
            </a:r>
            <a:r>
              <a:rPr lang="uk-UA" dirty="0"/>
              <a:t> </a:t>
            </a:r>
            <a:r>
              <a:rPr lang="uk-UA" dirty="0" err="1"/>
              <a:t>company</a:t>
            </a:r>
            <a:r>
              <a:rPr lang="uk-UA" dirty="0"/>
              <a:t> </a:t>
            </a:r>
            <a:r>
              <a:rPr lang="uk-UA" dirty="0" err="1"/>
              <a:t>Nokia</a:t>
            </a:r>
            <a:r>
              <a:rPr lang="uk-UA" dirty="0"/>
              <a:t> </a:t>
            </a:r>
            <a:r>
              <a:rPr lang="uk-UA" dirty="0" err="1"/>
              <a:t>Ab</a:t>
            </a:r>
            <a:r>
              <a:rPr lang="uk-UA" dirty="0"/>
              <a:t> </a:t>
            </a:r>
            <a:r>
              <a:rPr lang="uk-UA" dirty="0" err="1"/>
              <a:t>in</a:t>
            </a:r>
            <a:r>
              <a:rPr lang="uk-UA" dirty="0"/>
              <a:t> 1871.</a:t>
            </a:r>
          </a:p>
        </p:txBody>
      </p:sp>
    </p:spTree>
    <p:extLst>
      <p:ext uri="{BB962C8B-B14F-4D97-AF65-F5344CB8AC3E}">
        <p14:creationId xmlns:p14="http://schemas.microsoft.com/office/powerpoint/2010/main" val="236602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nokia 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857" y="110836"/>
            <a:ext cx="10248730" cy="661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76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obilecowboys.nl/images/upload/Nokia_Em%E4kos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9056"/>
            <a:ext cx="8682183" cy="670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8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kuvakokoelmat.fi/pictures/small/HK19/HK19701102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99315"/>
            <a:ext cx="3970770" cy="654972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19782" y="1120155"/>
            <a:ext cx="6096000" cy="3970318"/>
          </a:xfrm>
          <a:prstGeom prst="rect">
            <a:avLst/>
          </a:prstGeom>
        </p:spPr>
        <p:txBody>
          <a:bodyPr>
            <a:spAutoFit/>
          </a:bodyPr>
          <a:lstStyle/>
          <a:p>
            <a:pPr fontAlgn="base"/>
            <a:r>
              <a:rPr lang="en-US" sz="2800" dirty="0">
                <a:latin typeface="Lucida Sans Unicode" panose="020B0602030504020204" pitchFamily="34" charset="0"/>
              </a:rPr>
              <a:t>Fredrik </a:t>
            </a:r>
            <a:r>
              <a:rPr lang="en-US" sz="2800" dirty="0" err="1">
                <a:latin typeface="Lucida Sans Unicode" panose="020B0602030504020204" pitchFamily="34" charset="0"/>
              </a:rPr>
              <a:t>Idestam</a:t>
            </a:r>
            <a:r>
              <a:rPr lang="en-US" sz="2800" dirty="0">
                <a:latin typeface="Lucida Sans Unicode" panose="020B0602030504020204" pitchFamily="34" charset="0"/>
              </a:rPr>
              <a:t> was born on October 28th 1838. He is currently employed by Nokia. He founded Nokia. He had occupations including engineering services business, businessperson and engineer. He died in April 1916 at the age of 77 years and 6 months old.</a:t>
            </a:r>
            <a:endParaRPr lang="en-US" sz="2800" dirty="0">
              <a:effectLst/>
              <a:latin typeface="Lucida Sans Unicode" panose="020B0602030504020204" pitchFamily="34" charset="0"/>
            </a:endParaRPr>
          </a:p>
        </p:txBody>
      </p:sp>
    </p:spTree>
    <p:extLst>
      <p:ext uri="{BB962C8B-B14F-4D97-AF65-F5344CB8AC3E}">
        <p14:creationId xmlns:p14="http://schemas.microsoft.com/office/powerpoint/2010/main" val="275149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6473" y="332510"/>
            <a:ext cx="11259127" cy="1200329"/>
          </a:xfrm>
          <a:prstGeom prst="rect">
            <a:avLst/>
          </a:prstGeom>
        </p:spPr>
        <p:txBody>
          <a:bodyPr wrap="square">
            <a:spAutoFit/>
          </a:bodyPr>
          <a:lstStyle/>
          <a:p>
            <a:r>
              <a:rPr lang="uk-UA" dirty="0" err="1"/>
              <a:t>In</a:t>
            </a:r>
            <a:r>
              <a:rPr lang="uk-UA" dirty="0"/>
              <a:t> 1967, </a:t>
            </a:r>
            <a:r>
              <a:rPr lang="uk-UA" dirty="0" err="1"/>
              <a:t>we</a:t>
            </a:r>
            <a:r>
              <a:rPr lang="uk-UA" dirty="0"/>
              <a:t> </a:t>
            </a:r>
            <a:r>
              <a:rPr lang="uk-UA" dirty="0" err="1"/>
              <a:t>took</a:t>
            </a:r>
            <a:r>
              <a:rPr lang="uk-UA" dirty="0"/>
              <a:t> </a:t>
            </a:r>
            <a:r>
              <a:rPr lang="uk-UA" dirty="0" err="1"/>
              <a:t>our</a:t>
            </a:r>
            <a:r>
              <a:rPr lang="uk-UA" dirty="0"/>
              <a:t> </a:t>
            </a:r>
            <a:r>
              <a:rPr lang="uk-UA" dirty="0" err="1"/>
              <a:t>current</a:t>
            </a:r>
            <a:r>
              <a:rPr lang="uk-UA" dirty="0"/>
              <a:t> </a:t>
            </a:r>
            <a:r>
              <a:rPr lang="uk-UA" dirty="0" err="1"/>
              <a:t>form</a:t>
            </a:r>
            <a:r>
              <a:rPr lang="uk-UA" dirty="0"/>
              <a:t> </a:t>
            </a:r>
            <a:r>
              <a:rPr lang="uk-UA" dirty="0" err="1"/>
              <a:t>as</a:t>
            </a:r>
            <a:r>
              <a:rPr lang="uk-UA" dirty="0"/>
              <a:t> </a:t>
            </a:r>
            <a:r>
              <a:rPr lang="uk-UA" dirty="0" err="1"/>
              <a:t>Nokia</a:t>
            </a:r>
            <a:r>
              <a:rPr lang="uk-UA" dirty="0"/>
              <a:t> </a:t>
            </a:r>
            <a:r>
              <a:rPr lang="uk-UA" dirty="0" err="1"/>
              <a:t>Corporation</a:t>
            </a:r>
            <a:r>
              <a:rPr lang="uk-UA" dirty="0"/>
              <a:t> </a:t>
            </a:r>
            <a:r>
              <a:rPr lang="uk-UA" dirty="0" err="1"/>
              <a:t>as</a:t>
            </a:r>
            <a:r>
              <a:rPr lang="uk-UA" dirty="0"/>
              <a:t> a </a:t>
            </a:r>
            <a:r>
              <a:rPr lang="uk-UA" dirty="0" err="1"/>
              <a:t>result</a:t>
            </a:r>
            <a:r>
              <a:rPr lang="uk-UA" dirty="0"/>
              <a:t> </a:t>
            </a:r>
            <a:r>
              <a:rPr lang="uk-UA" dirty="0" err="1"/>
              <a:t>of</a:t>
            </a:r>
            <a:r>
              <a:rPr lang="uk-UA" dirty="0"/>
              <a:t> </a:t>
            </a:r>
            <a:r>
              <a:rPr lang="uk-UA" dirty="0" err="1"/>
              <a:t>the</a:t>
            </a:r>
            <a:r>
              <a:rPr lang="uk-UA" dirty="0"/>
              <a:t> </a:t>
            </a:r>
            <a:r>
              <a:rPr lang="uk-UA" dirty="0" err="1"/>
              <a:t>merger</a:t>
            </a:r>
            <a:r>
              <a:rPr lang="uk-UA" dirty="0"/>
              <a:t> </a:t>
            </a:r>
            <a:r>
              <a:rPr lang="uk-UA" dirty="0" err="1"/>
              <a:t>of</a:t>
            </a:r>
            <a:r>
              <a:rPr lang="uk-UA" dirty="0"/>
              <a:t> </a:t>
            </a:r>
            <a:r>
              <a:rPr lang="uk-UA" dirty="0" err="1"/>
              <a:t>Idestam’s</a:t>
            </a:r>
            <a:r>
              <a:rPr lang="uk-UA" dirty="0"/>
              <a:t> </a:t>
            </a:r>
            <a:r>
              <a:rPr lang="uk-UA" dirty="0" err="1"/>
              <a:t>Nokia</a:t>
            </a:r>
            <a:r>
              <a:rPr lang="uk-UA" dirty="0"/>
              <a:t> AB, </a:t>
            </a:r>
            <a:r>
              <a:rPr lang="uk-UA" dirty="0" err="1"/>
              <a:t>Finnish</a:t>
            </a:r>
            <a:r>
              <a:rPr lang="uk-UA" dirty="0"/>
              <a:t> </a:t>
            </a:r>
            <a:r>
              <a:rPr lang="uk-UA" dirty="0" err="1"/>
              <a:t>Rubber</a:t>
            </a:r>
            <a:r>
              <a:rPr lang="uk-UA" dirty="0"/>
              <a:t> Works, a </a:t>
            </a:r>
            <a:r>
              <a:rPr lang="uk-UA" dirty="0" err="1"/>
              <a:t>manufacturer</a:t>
            </a:r>
            <a:r>
              <a:rPr lang="uk-UA" dirty="0"/>
              <a:t> </a:t>
            </a:r>
            <a:r>
              <a:rPr lang="uk-UA" dirty="0" err="1"/>
              <a:t>of</a:t>
            </a:r>
            <a:r>
              <a:rPr lang="uk-UA" dirty="0"/>
              <a:t> </a:t>
            </a:r>
            <a:r>
              <a:rPr lang="uk-UA" dirty="0" err="1"/>
              <a:t>rubber</a:t>
            </a:r>
            <a:r>
              <a:rPr lang="uk-UA" dirty="0"/>
              <a:t> </a:t>
            </a:r>
            <a:r>
              <a:rPr lang="uk-UA" dirty="0" err="1"/>
              <a:t>boots</a:t>
            </a:r>
            <a:r>
              <a:rPr lang="uk-UA" dirty="0"/>
              <a:t>, </a:t>
            </a:r>
            <a:r>
              <a:rPr lang="uk-UA" dirty="0" err="1"/>
              <a:t>tires</a:t>
            </a:r>
            <a:r>
              <a:rPr lang="uk-UA" dirty="0"/>
              <a:t> </a:t>
            </a:r>
            <a:r>
              <a:rPr lang="uk-UA" dirty="0" err="1"/>
              <a:t>and</a:t>
            </a:r>
            <a:r>
              <a:rPr lang="uk-UA" dirty="0"/>
              <a:t> </a:t>
            </a:r>
            <a:r>
              <a:rPr lang="uk-UA" dirty="0" err="1"/>
              <a:t>other</a:t>
            </a:r>
            <a:r>
              <a:rPr lang="uk-UA" dirty="0"/>
              <a:t> </a:t>
            </a:r>
            <a:r>
              <a:rPr lang="uk-UA" dirty="0" err="1"/>
              <a:t>rubber</a:t>
            </a:r>
            <a:r>
              <a:rPr lang="uk-UA" dirty="0"/>
              <a:t> </a:t>
            </a:r>
            <a:r>
              <a:rPr lang="uk-UA" dirty="0" err="1"/>
              <a:t>products</a:t>
            </a:r>
            <a:r>
              <a:rPr lang="uk-UA" dirty="0"/>
              <a:t> </a:t>
            </a:r>
            <a:r>
              <a:rPr lang="uk-UA" dirty="0" err="1"/>
              <a:t>founded</a:t>
            </a:r>
            <a:r>
              <a:rPr lang="uk-UA" dirty="0"/>
              <a:t> </a:t>
            </a:r>
            <a:r>
              <a:rPr lang="uk-UA" dirty="0" err="1"/>
              <a:t>in</a:t>
            </a:r>
            <a:r>
              <a:rPr lang="uk-UA" dirty="0"/>
              <a:t> 1898, </a:t>
            </a:r>
            <a:r>
              <a:rPr lang="uk-UA" dirty="0" err="1"/>
              <a:t>and</a:t>
            </a:r>
            <a:r>
              <a:rPr lang="uk-UA" dirty="0"/>
              <a:t> </a:t>
            </a:r>
            <a:r>
              <a:rPr lang="uk-UA" dirty="0" err="1"/>
              <a:t>Finnish</a:t>
            </a:r>
            <a:r>
              <a:rPr lang="uk-UA" dirty="0"/>
              <a:t> </a:t>
            </a:r>
            <a:r>
              <a:rPr lang="uk-UA" dirty="0" err="1"/>
              <a:t>Cable</a:t>
            </a:r>
            <a:r>
              <a:rPr lang="uk-UA" dirty="0"/>
              <a:t> Works </a:t>
            </a:r>
            <a:r>
              <a:rPr lang="uk-UA" dirty="0" err="1"/>
              <a:t>Ltd</a:t>
            </a:r>
            <a:r>
              <a:rPr lang="uk-UA" dirty="0"/>
              <a:t>, a </a:t>
            </a:r>
            <a:r>
              <a:rPr lang="uk-UA" dirty="0" err="1"/>
              <a:t>manufacturer</a:t>
            </a:r>
            <a:r>
              <a:rPr lang="uk-UA" dirty="0"/>
              <a:t> </a:t>
            </a:r>
            <a:r>
              <a:rPr lang="uk-UA" dirty="0" err="1"/>
              <a:t>of</a:t>
            </a:r>
            <a:r>
              <a:rPr lang="uk-UA" dirty="0"/>
              <a:t> </a:t>
            </a:r>
            <a:r>
              <a:rPr lang="uk-UA" dirty="0" err="1"/>
              <a:t>telephone</a:t>
            </a:r>
            <a:r>
              <a:rPr lang="uk-UA" dirty="0"/>
              <a:t> </a:t>
            </a:r>
            <a:r>
              <a:rPr lang="uk-UA" dirty="0" err="1"/>
              <a:t>and</a:t>
            </a:r>
            <a:r>
              <a:rPr lang="uk-UA" dirty="0"/>
              <a:t> </a:t>
            </a:r>
            <a:r>
              <a:rPr lang="uk-UA" dirty="0" err="1"/>
              <a:t>power</a:t>
            </a:r>
            <a:r>
              <a:rPr lang="uk-UA" dirty="0"/>
              <a:t> </a:t>
            </a:r>
            <a:r>
              <a:rPr lang="uk-UA" dirty="0" err="1"/>
              <a:t>cables</a:t>
            </a:r>
            <a:r>
              <a:rPr lang="uk-UA" dirty="0"/>
              <a:t> </a:t>
            </a:r>
            <a:r>
              <a:rPr lang="uk-UA" dirty="0" err="1"/>
              <a:t>founded</a:t>
            </a:r>
            <a:r>
              <a:rPr lang="uk-UA" dirty="0"/>
              <a:t> </a:t>
            </a:r>
            <a:r>
              <a:rPr lang="uk-UA" dirty="0" err="1"/>
              <a:t>in</a:t>
            </a:r>
            <a:r>
              <a:rPr lang="uk-UA" dirty="0"/>
              <a:t> 1912. </a:t>
            </a:r>
            <a:r>
              <a:rPr lang="uk-UA" dirty="0" err="1"/>
              <a:t>The</a:t>
            </a:r>
            <a:r>
              <a:rPr lang="uk-UA" dirty="0"/>
              <a:t> </a:t>
            </a:r>
            <a:r>
              <a:rPr lang="uk-UA" dirty="0" err="1"/>
              <a:t>new</a:t>
            </a:r>
            <a:r>
              <a:rPr lang="uk-UA" dirty="0"/>
              <a:t> </a:t>
            </a:r>
            <a:r>
              <a:rPr lang="uk-UA" dirty="0" err="1"/>
              <a:t>Nokia</a:t>
            </a:r>
            <a:r>
              <a:rPr lang="uk-UA" dirty="0"/>
              <a:t> </a:t>
            </a:r>
            <a:r>
              <a:rPr lang="uk-UA" dirty="0" err="1"/>
              <a:t>Corporation</a:t>
            </a:r>
            <a:r>
              <a:rPr lang="uk-UA" dirty="0"/>
              <a:t> </a:t>
            </a:r>
            <a:r>
              <a:rPr lang="uk-UA" dirty="0" err="1"/>
              <a:t>had</a:t>
            </a:r>
            <a:r>
              <a:rPr lang="uk-UA" dirty="0"/>
              <a:t> </a:t>
            </a:r>
            <a:r>
              <a:rPr lang="uk-UA" dirty="0" err="1"/>
              <a:t>five</a:t>
            </a:r>
            <a:r>
              <a:rPr lang="uk-UA" dirty="0"/>
              <a:t> </a:t>
            </a:r>
            <a:r>
              <a:rPr lang="uk-UA" dirty="0" err="1"/>
              <a:t>businesses</a:t>
            </a:r>
            <a:r>
              <a:rPr lang="uk-UA" dirty="0"/>
              <a:t>: </a:t>
            </a:r>
            <a:r>
              <a:rPr lang="uk-UA" dirty="0" err="1"/>
              <a:t>rubber</a:t>
            </a:r>
            <a:r>
              <a:rPr lang="uk-UA" dirty="0"/>
              <a:t>, </a:t>
            </a:r>
            <a:r>
              <a:rPr lang="uk-UA" dirty="0" err="1"/>
              <a:t>cable</a:t>
            </a:r>
            <a:r>
              <a:rPr lang="uk-UA" dirty="0"/>
              <a:t>, </a:t>
            </a:r>
            <a:r>
              <a:rPr lang="uk-UA" dirty="0" err="1"/>
              <a:t>forestry</a:t>
            </a:r>
            <a:r>
              <a:rPr lang="uk-UA" dirty="0"/>
              <a:t>, </a:t>
            </a:r>
            <a:r>
              <a:rPr lang="uk-UA" dirty="0" err="1"/>
              <a:t>electronics</a:t>
            </a:r>
            <a:r>
              <a:rPr lang="uk-UA" dirty="0"/>
              <a:t> </a:t>
            </a:r>
            <a:r>
              <a:rPr lang="uk-UA" dirty="0" err="1"/>
              <a:t>and</a:t>
            </a:r>
            <a:r>
              <a:rPr lang="uk-UA" dirty="0"/>
              <a:t> </a:t>
            </a:r>
            <a:r>
              <a:rPr lang="uk-UA" dirty="0" err="1"/>
              <a:t>power</a:t>
            </a:r>
            <a:r>
              <a:rPr lang="uk-UA" dirty="0"/>
              <a:t> </a:t>
            </a:r>
            <a:r>
              <a:rPr lang="uk-UA" dirty="0" err="1"/>
              <a:t>generation</a:t>
            </a:r>
            <a:r>
              <a:rPr lang="uk-UA" dirty="0"/>
              <a:t>. </a:t>
            </a:r>
          </a:p>
        </p:txBody>
      </p:sp>
      <p:pic>
        <p:nvPicPr>
          <p:cNvPr id="4" name="Picture 2" descr="https://www.mobigyaan.com/images/stories/Writers/nokia-histor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891" y="1503193"/>
            <a:ext cx="7435273" cy="504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7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nokia zaman tüneli 3 550x389 Nokia zaman tüneli (1865 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690" y="304800"/>
            <a:ext cx="8912854" cy="630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907036"/>
      </p:ext>
    </p:extLst>
  </p:cSld>
  <p:clrMapOvr>
    <a:masterClrMapping/>
  </p:clrMapOvr>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Глубина</Template>
  <TotalTime>56</TotalTime>
  <Words>935</Words>
  <Application>Microsoft Office PowerPoint</Application>
  <PresentationFormat>Широкоэкранный</PresentationFormat>
  <Paragraphs>42</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Corbel</vt:lpstr>
      <vt:lpstr>Lucida Sans Unicode</vt:lpstr>
      <vt:lpstr>nokia_pure_headlineregular</vt:lpstr>
      <vt:lpstr>nokia_pure_textlight</vt:lpstr>
      <vt:lpstr>Глубина</vt:lpstr>
      <vt:lpstr>Nokia                   </vt:lpstr>
      <vt:lpstr>Nokia company</vt:lpstr>
      <vt:lpstr>Презентация PowerPoint</vt:lpstr>
      <vt:lpstr>Nokia story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Nokia</dc:title>
  <dc:creator>VLad</dc:creator>
  <cp:lastModifiedBy>VLad</cp:lastModifiedBy>
  <cp:revision>6</cp:revision>
  <dcterms:created xsi:type="dcterms:W3CDTF">2014-09-19T15:22:40Z</dcterms:created>
  <dcterms:modified xsi:type="dcterms:W3CDTF">2014-09-19T16:18:48Z</dcterms:modified>
</cp:coreProperties>
</file>