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E0E4-FE65-4A6C-A97E-DDA9E564DEFE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235C-13E3-4269-B6E8-978CFDDCB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E0E4-FE65-4A6C-A97E-DDA9E564DEFE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235C-13E3-4269-B6E8-978CFDDCB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E0E4-FE65-4A6C-A97E-DDA9E564DEFE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235C-13E3-4269-B6E8-978CFDDCB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E0E4-FE65-4A6C-A97E-DDA9E564DEFE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235C-13E3-4269-B6E8-978CFDDCB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E0E4-FE65-4A6C-A97E-DDA9E564DEFE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235C-13E3-4269-B6E8-978CFDDCB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E0E4-FE65-4A6C-A97E-DDA9E564DEFE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235C-13E3-4269-B6E8-978CFDDCB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E0E4-FE65-4A6C-A97E-DDA9E564DEFE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235C-13E3-4269-B6E8-978CFDDCB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E0E4-FE65-4A6C-A97E-DDA9E564DEFE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235C-13E3-4269-B6E8-978CFDDCB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E0E4-FE65-4A6C-A97E-DDA9E564DEFE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235C-13E3-4269-B6E8-978CFDDCB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E0E4-FE65-4A6C-A97E-DDA9E564DEFE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235C-13E3-4269-B6E8-978CFDDCB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1E0E4-FE65-4A6C-A97E-DDA9E564DEFE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A235C-13E3-4269-B6E8-978CFDDCB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1E0E4-FE65-4A6C-A97E-DDA9E564DEFE}" type="datetimeFigureOut">
              <a:rPr lang="ru-RU" smtClean="0"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A235C-13E3-4269-B6E8-978CFDDCB1F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1%96%D0%BB%D0%BE%D0%B1%D0%B0%D0%B9%D1%8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faculty.ksu.edu.sa/malmayman/PublishingImages/%D8%B5%D9%88%D8%B1%D8%A9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2547715"/>
          </a:xfrm>
        </p:spPr>
        <p:txBody>
          <a:bodyPr>
            <a:normAutofit/>
          </a:bodyPr>
          <a:lstStyle/>
          <a:p>
            <a:r>
              <a:rPr lang="uk-UA" sz="8000" b="1" dirty="0" smtClean="0">
                <a:solidFill>
                  <a:srgbClr val="FF0000"/>
                </a:solidFill>
              </a:rPr>
              <a:t>ВИДИ РЕФЕРАТІВ 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861048"/>
            <a:ext cx="6120680" cy="1752600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Виконав: Донець </a:t>
            </a:r>
            <a:r>
              <a:rPr lang="uk-UA" sz="4400" b="1" dirty="0" err="1" smtClean="0">
                <a:solidFill>
                  <a:schemeClr val="tx1"/>
                </a:solidFill>
              </a:rPr>
              <a:t>Ерік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http://www.kontora-mebel.ru/ABSTRACTA/I/f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73"/>
            <a:ext cx="9144000" cy="68427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i="1" u="sng" dirty="0">
                <a:solidFill>
                  <a:srgbClr val="0000FF"/>
                </a:solidFill>
              </a:rPr>
              <a:t>Реферат </a:t>
            </a:r>
            <a:r>
              <a:rPr lang="ru-RU" b="1" i="1" u="sng" dirty="0" err="1">
                <a:solidFill>
                  <a:srgbClr val="0000FF"/>
                </a:solidFill>
              </a:rPr>
              <a:t>має</a:t>
            </a:r>
            <a:r>
              <a:rPr lang="ru-RU" b="1" i="1" u="sng" dirty="0">
                <a:solidFill>
                  <a:srgbClr val="0000FF"/>
                </a:solidFill>
              </a:rPr>
              <a:t> </a:t>
            </a:r>
            <a:r>
              <a:rPr lang="ru-RU" b="1" i="1" u="sng" dirty="0" err="1">
                <a:solidFill>
                  <a:srgbClr val="0000FF"/>
                </a:solidFill>
              </a:rPr>
              <a:t>наступні</a:t>
            </a:r>
            <a:r>
              <a:rPr lang="ru-RU" b="1" i="1" u="sng" dirty="0">
                <a:solidFill>
                  <a:srgbClr val="0000FF"/>
                </a:solidFill>
              </a:rPr>
              <a:t> </a:t>
            </a:r>
            <a:r>
              <a:rPr lang="ru-RU" b="1" i="1" u="sng" dirty="0" err="1">
                <a:solidFill>
                  <a:srgbClr val="0000FF"/>
                </a:solidFill>
              </a:rPr>
              <a:t>ознаки</a:t>
            </a:r>
            <a:r>
              <a:rPr lang="ru-RU" b="1" i="1" u="sng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sz="4000" dirty="0" err="1"/>
              <a:t>З</a:t>
            </a:r>
            <a:r>
              <a:rPr lang="ru-RU" sz="4000" dirty="0" err="1" smtClean="0"/>
              <a:t>міст</a:t>
            </a:r>
            <a:r>
              <a:rPr lang="ru-RU" sz="4000" dirty="0" smtClean="0"/>
              <a:t> </a:t>
            </a:r>
            <a:r>
              <a:rPr lang="ru-RU" sz="4000" dirty="0"/>
              <a:t>реферату </a:t>
            </a:r>
            <a:r>
              <a:rPr lang="ru-RU" sz="4000" dirty="0" err="1"/>
              <a:t>повністю</a:t>
            </a:r>
            <a:r>
              <a:rPr lang="ru-RU" sz="4000" dirty="0"/>
              <a:t> </a:t>
            </a:r>
            <a:r>
              <a:rPr lang="ru-RU" sz="4000" dirty="0" err="1"/>
              <a:t>залежить</a:t>
            </a:r>
            <a:r>
              <a:rPr lang="ru-RU" sz="4000" dirty="0"/>
              <a:t> </a:t>
            </a:r>
            <a:r>
              <a:rPr lang="ru-RU" sz="4000" dirty="0" err="1"/>
              <a:t>від</a:t>
            </a:r>
            <a:r>
              <a:rPr lang="ru-RU" sz="4000" dirty="0"/>
              <a:t> </a:t>
            </a:r>
            <a:r>
              <a:rPr lang="ru-RU" sz="4000" dirty="0" err="1"/>
              <a:t>змісту</a:t>
            </a:r>
            <a:r>
              <a:rPr lang="ru-RU" sz="4000" dirty="0"/>
              <a:t> </a:t>
            </a:r>
            <a:r>
              <a:rPr lang="ru-RU" sz="4000" dirty="0" err="1"/>
              <a:t>реферованих</a:t>
            </a:r>
            <a:r>
              <a:rPr lang="ru-RU" sz="4000" dirty="0"/>
              <a:t> </a:t>
            </a:r>
            <a:r>
              <a:rPr lang="ru-RU" sz="4000" dirty="0" err="1"/>
              <a:t>джерела</a:t>
            </a:r>
            <a:r>
              <a:rPr lang="ru-RU" sz="4000" dirty="0" smtClean="0"/>
              <a:t>;</a:t>
            </a:r>
          </a:p>
          <a:p>
            <a:pPr>
              <a:buNone/>
            </a:pP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sz="4000" dirty="0" err="1" smtClean="0"/>
              <a:t>Містить</a:t>
            </a:r>
            <a:r>
              <a:rPr lang="ru-RU" sz="4000" dirty="0" smtClean="0"/>
              <a:t> </a:t>
            </a:r>
            <a:r>
              <a:rPr lang="ru-RU" sz="4000" dirty="0" err="1"/>
              <a:t>точний</a:t>
            </a:r>
            <a:r>
              <a:rPr lang="ru-RU" sz="4000" dirty="0"/>
              <a:t> </a:t>
            </a:r>
            <a:r>
              <a:rPr lang="ru-RU" sz="4000" dirty="0" err="1"/>
              <a:t>виклад</a:t>
            </a:r>
            <a:r>
              <a:rPr lang="ru-RU" sz="4000" dirty="0"/>
              <a:t> </a:t>
            </a:r>
            <a:r>
              <a:rPr lang="ru-RU" sz="4000" dirty="0" err="1"/>
              <a:t>основної</a:t>
            </a:r>
            <a:r>
              <a:rPr lang="ru-RU" sz="4000" dirty="0"/>
              <a:t> </a:t>
            </a:r>
            <a:r>
              <a:rPr lang="ru-RU" sz="4000" dirty="0" err="1"/>
              <a:t>інформації</a:t>
            </a:r>
            <a:r>
              <a:rPr lang="ru-RU" sz="4000" dirty="0"/>
              <a:t> без </a:t>
            </a:r>
            <a:r>
              <a:rPr lang="ru-RU" sz="4000" dirty="0" err="1"/>
              <a:t>спотворень</a:t>
            </a:r>
            <a:r>
              <a:rPr lang="ru-RU" sz="4000" dirty="0"/>
              <a:t> </a:t>
            </a:r>
            <a:r>
              <a:rPr lang="ru-RU" sz="4000" dirty="0" err="1"/>
              <a:t>і</a:t>
            </a:r>
            <a:r>
              <a:rPr lang="ru-RU" sz="4000" dirty="0"/>
              <a:t> </a:t>
            </a:r>
            <a:r>
              <a:rPr lang="ru-RU" sz="4000" dirty="0" err="1"/>
              <a:t>суб'єктивних</a:t>
            </a:r>
            <a:r>
              <a:rPr lang="ru-RU" sz="4000" dirty="0"/>
              <a:t> </a:t>
            </a:r>
            <a:r>
              <a:rPr lang="ru-RU" sz="4000" dirty="0" err="1"/>
              <a:t>оцінок</a:t>
            </a:r>
            <a:r>
              <a:rPr lang="ru-RU" sz="4000" dirty="0" smtClean="0"/>
              <a:t>;</a:t>
            </a:r>
          </a:p>
          <a:p>
            <a:pPr>
              <a:buNone/>
            </a:pP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sz="4300" dirty="0" err="1" smtClean="0"/>
              <a:t>Має</a:t>
            </a:r>
            <a:r>
              <a:rPr lang="ru-RU" sz="4300" dirty="0" smtClean="0"/>
              <a:t> </a:t>
            </a:r>
            <a:r>
              <a:rPr lang="ru-RU" sz="4300" dirty="0" err="1"/>
              <a:t>постійні</a:t>
            </a:r>
            <a:r>
              <a:rPr lang="ru-RU" sz="4300" dirty="0"/>
              <a:t> </a:t>
            </a:r>
            <a:r>
              <a:rPr lang="ru-RU" sz="4300" dirty="0" err="1"/>
              <a:t>структури</a:t>
            </a:r>
            <a:r>
              <a:rPr lang="ru-RU" sz="4300" dirty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482" name="Picture 2" descr="http://tululu.org/images/sam/referat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3861048"/>
            <a:ext cx="2267744" cy="276554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faculty.ksu.edu.sa/malmayman/PublishingImages/%D8%B5%D9%88%D8%B1%D8%A9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7355160" cy="724942"/>
          </a:xfrm>
          <a:scene3d>
            <a:camera prst="isometricOffAxis1Right"/>
            <a:lightRig rig="threePt" dir="t"/>
          </a:scene3d>
        </p:spPr>
        <p:txBody>
          <a:bodyPr>
            <a:normAutofit fontScale="90000"/>
          </a:bodyPr>
          <a:lstStyle/>
          <a:p>
            <a:r>
              <a:rPr lang="ru-RU" sz="10700" b="1" dirty="0" smtClean="0">
                <a:solidFill>
                  <a:srgbClr val="FF0000"/>
                </a:solidFill>
              </a:rPr>
              <a:t>РЕФЕРАТ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844824"/>
            <a:ext cx="5976664" cy="42813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/>
              <a:t>    </a:t>
            </a:r>
            <a:r>
              <a:rPr lang="ru-RU" sz="4000" b="1" u="sng" dirty="0" smtClean="0">
                <a:solidFill>
                  <a:srgbClr val="0000FF"/>
                </a:solidFill>
              </a:rPr>
              <a:t>РЕФЕРАТ</a:t>
            </a:r>
            <a:r>
              <a:rPr lang="ru-RU" sz="4000" b="1" dirty="0" smtClean="0"/>
              <a:t> 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письмова</a:t>
            </a:r>
            <a:r>
              <a:rPr lang="ru-RU" dirty="0" smtClean="0"/>
              <a:t> </a:t>
            </a:r>
            <a:r>
              <a:rPr lang="ru-RU" dirty="0" err="1" smtClean="0"/>
              <a:t>доповідь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виступ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теми,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зібрана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одного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. </a:t>
            </a:r>
            <a:r>
              <a:rPr lang="ru-RU" dirty="0" err="1" smtClean="0"/>
              <a:t>Реферати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викладом</a:t>
            </a:r>
            <a:r>
              <a:rPr lang="ru-RU" dirty="0" smtClean="0"/>
              <a:t> </a:t>
            </a:r>
            <a:r>
              <a:rPr lang="ru-RU" dirty="0" err="1" smtClean="0"/>
              <a:t>змісту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художньої</a:t>
            </a:r>
            <a:r>
              <a:rPr lang="ru-RU" dirty="0" smtClean="0"/>
              <a:t> книги </a:t>
            </a:r>
            <a:r>
              <a:rPr lang="ru-RU" dirty="0" err="1" smtClean="0"/>
              <a:t>і</a:t>
            </a:r>
            <a:r>
              <a:rPr lang="ru-RU" dirty="0" smtClean="0"/>
              <a:t> т. п.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://faculty.ksu.edu.sa/malmayman/PublishingImages/%D8%B5%D9%88%D8%B1%D8%A9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7740352" y="0"/>
            <a:ext cx="946448" cy="274638"/>
          </a:xfrm>
        </p:spPr>
        <p:txBody>
          <a:bodyPr>
            <a:normAutofit/>
          </a:bodyPr>
          <a:lstStyle/>
          <a:p>
            <a:r>
              <a:rPr lang="ru-RU" sz="800" dirty="0" smtClean="0"/>
              <a:t>.</a:t>
            </a:r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1500" b="1" u="sng" dirty="0" smtClean="0">
                <a:solidFill>
                  <a:srgbClr val="FF0000"/>
                </a:solidFill>
              </a:rPr>
              <a:t>РЕФЕРАТ</a:t>
            </a:r>
            <a:endParaRPr lang="ru-RU" sz="11500" b="1" u="sng" dirty="0">
              <a:solidFill>
                <a:srgbClr val="FF000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 rot="1825588">
            <a:off x="2619567" y="1958232"/>
            <a:ext cx="571778" cy="1501378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19026817">
            <a:off x="5582526" y="1910737"/>
            <a:ext cx="571778" cy="1501378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15616" y="3429000"/>
            <a:ext cx="3024336" cy="64807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ПРОДУКТИВН</a:t>
            </a:r>
            <a:r>
              <a:rPr lang="uk-UA" sz="2800" b="1" dirty="0" smtClean="0"/>
              <a:t>ИЙ </a:t>
            </a:r>
            <a:endParaRPr lang="ru-RU" sz="28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860032" y="3429000"/>
            <a:ext cx="2952328" cy="64807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РЕПРОДУКТИВНИЙ </a:t>
            </a:r>
            <a:endParaRPr lang="ru-RU" sz="2400" b="1" dirty="0"/>
          </a:p>
        </p:txBody>
      </p:sp>
      <p:sp>
        <p:nvSpPr>
          <p:cNvPr id="8" name="Стрелка вниз 7"/>
          <p:cNvSpPr/>
          <p:nvPr/>
        </p:nvSpPr>
        <p:spPr>
          <a:xfrm>
            <a:off x="5148064" y="4149080"/>
            <a:ext cx="504056" cy="1080120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804248" y="4221088"/>
            <a:ext cx="504056" cy="1080120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55976" y="5373216"/>
            <a:ext cx="2160240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Реферат-конспект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660232" y="5373216"/>
            <a:ext cx="2088232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Реферат - резюме</a:t>
            </a:r>
            <a:endParaRPr lang="ru-RU" b="1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3131840" y="4221088"/>
            <a:ext cx="504056" cy="1080120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1331640" y="4221088"/>
            <a:ext cx="504056" cy="1080120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123728" y="5373216"/>
            <a:ext cx="2160240" cy="576064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Реферат – доповідь </a:t>
            </a:r>
            <a:endParaRPr lang="ru-RU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9512" y="5373216"/>
            <a:ext cx="1835696" cy="43204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Реферат - огляд</a:t>
            </a:r>
            <a:endParaRPr lang="ru-RU" b="1" dirty="0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10" grpId="0" animBg="1"/>
      <p:bldP spid="11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faculty.ksu.edu.sa/malmayman/PublishingImages/%D8%B5%D9%88%D8%B1%D8%A9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6416" y="274638"/>
            <a:ext cx="370384" cy="130026"/>
          </a:xfrm>
        </p:spPr>
        <p:txBody>
          <a:bodyPr>
            <a:normAutofit fontScale="90000"/>
          </a:bodyPr>
          <a:lstStyle/>
          <a:p>
            <a:r>
              <a:rPr lang="uk-UA" sz="800" dirty="0" smtClean="0"/>
              <a:t>.</a:t>
            </a:r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 flipV="1">
            <a:off x="8686800" y="6126163"/>
            <a:ext cx="853752" cy="3271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800" dirty="0" smtClean="0"/>
              <a:t>.</a:t>
            </a:r>
            <a:endParaRPr lang="ru-RU" sz="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32656"/>
            <a:ext cx="3888432" cy="72008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ПРОДУКТИВНИЙ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332656"/>
            <a:ext cx="3888432" cy="72008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РЕПРОДУКТИВНИЙ</a:t>
            </a:r>
            <a:endParaRPr lang="ru-RU" sz="32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7584" y="1412776"/>
            <a:ext cx="3024336" cy="172819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solidFill>
                  <a:schemeClr val="tx1"/>
                </a:solidFill>
              </a:rPr>
              <a:t>М</a:t>
            </a:r>
            <a:r>
              <a:rPr lang="ru-RU" sz="2000" dirty="0" err="1" smtClean="0">
                <a:solidFill>
                  <a:schemeClr val="tx1"/>
                </a:solidFill>
              </a:rPr>
              <a:t>істить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творче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або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критичне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осмислення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реферованих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джерел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64088" y="1484784"/>
            <a:ext cx="3096344" cy="165618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solidFill>
                  <a:schemeClr val="tx1"/>
                </a:solidFill>
              </a:rPr>
              <a:t>Відтворює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зміст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первинного</a:t>
            </a:r>
            <a:r>
              <a:rPr lang="ru-RU" sz="2800" dirty="0">
                <a:solidFill>
                  <a:schemeClr val="tx1"/>
                </a:solidFill>
              </a:rPr>
              <a:t> тексту</a:t>
            </a:r>
          </a:p>
        </p:txBody>
      </p:sp>
      <p:pic>
        <p:nvPicPr>
          <p:cNvPr id="10242" name="Picture 2" descr="http://areferats-gevixman.narod.ru/pic/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3140968"/>
            <a:ext cx="2664296" cy="348977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faculty.ksu.edu.sa/malmayman/PublishingImages/%D8%B5%D9%88%D8%B1%D8%A9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28384" y="274638"/>
            <a:ext cx="658416" cy="202034"/>
          </a:xfrm>
        </p:spPr>
        <p:txBody>
          <a:bodyPr>
            <a:normAutofit fontScale="90000"/>
          </a:bodyPr>
          <a:lstStyle/>
          <a:p>
            <a:r>
              <a:rPr lang="uk-UA" sz="800" dirty="0" smtClean="0"/>
              <a:t>.</a:t>
            </a:r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8388424" y="6126163"/>
            <a:ext cx="298376" cy="2551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800" dirty="0" smtClean="0"/>
              <a:t>.</a:t>
            </a:r>
            <a:endParaRPr lang="ru-RU" sz="800" dirty="0"/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395536" y="404664"/>
            <a:ext cx="3168352" cy="720080"/>
          </a:xfrm>
          <a:prstGeom prst="snip1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u="sng" dirty="0">
                <a:solidFill>
                  <a:srgbClr val="FF0000"/>
                </a:solidFill>
              </a:rPr>
              <a:t>Реферат-конспект</a:t>
            </a:r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5076056" y="404664"/>
            <a:ext cx="3168352" cy="720080"/>
          </a:xfrm>
          <a:prstGeom prst="snip1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>
                <a:solidFill>
                  <a:srgbClr val="FF0000"/>
                </a:solidFill>
              </a:rPr>
              <a:t>Реферат-резюме</a:t>
            </a:r>
            <a:endParaRPr lang="ru-RU" sz="2800" b="1" u="sng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412776"/>
            <a:ext cx="3312368" cy="27363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Містить</a:t>
            </a:r>
            <a:r>
              <a:rPr lang="ru-RU" b="1" dirty="0" smtClean="0"/>
              <a:t> </a:t>
            </a:r>
            <a:r>
              <a:rPr lang="ru-RU" b="1" dirty="0" err="1"/>
              <a:t>фактичну</a:t>
            </a:r>
            <a:r>
              <a:rPr lang="ru-RU" b="1" dirty="0"/>
              <a:t> </a:t>
            </a:r>
            <a:r>
              <a:rPr lang="ru-RU" b="1" dirty="0" err="1"/>
              <a:t>інформацію</a:t>
            </a:r>
            <a:r>
              <a:rPr lang="ru-RU" b="1" dirty="0"/>
              <a:t> в </a:t>
            </a:r>
            <a:r>
              <a:rPr lang="ru-RU" b="1" dirty="0" err="1"/>
              <a:t>узагальненому</a:t>
            </a:r>
            <a:r>
              <a:rPr lang="ru-RU" b="1" dirty="0"/>
              <a:t> </a:t>
            </a:r>
            <a:r>
              <a:rPr lang="ru-RU" b="1" dirty="0" err="1"/>
              <a:t>вигляді</a:t>
            </a:r>
            <a:r>
              <a:rPr lang="ru-RU" b="1" dirty="0"/>
              <a:t>, </a:t>
            </a:r>
            <a:r>
              <a:rPr lang="ru-RU" b="1" dirty="0" err="1"/>
              <a:t>ілюстрований</a:t>
            </a:r>
            <a:r>
              <a:rPr lang="ru-RU" b="1" dirty="0"/>
              <a:t> </a:t>
            </a:r>
            <a:r>
              <a:rPr lang="ru-RU" b="1" dirty="0" err="1"/>
              <a:t>матеріал</a:t>
            </a:r>
            <a:r>
              <a:rPr lang="ru-RU" b="1" dirty="0"/>
              <a:t>, </a:t>
            </a:r>
            <a:r>
              <a:rPr lang="ru-RU" b="1" dirty="0" err="1"/>
              <a:t>різні</a:t>
            </a:r>
            <a:r>
              <a:rPr lang="ru-RU" b="1" dirty="0"/>
              <a:t> </a:t>
            </a:r>
            <a:r>
              <a:rPr lang="ru-RU" b="1" dirty="0" err="1"/>
              <a:t>відомості</a:t>
            </a:r>
            <a:r>
              <a:rPr lang="ru-RU" b="1" dirty="0"/>
              <a:t> про </a:t>
            </a:r>
            <a:r>
              <a:rPr lang="ru-RU" b="1" dirty="0" err="1"/>
              <a:t>методи</a:t>
            </a:r>
            <a:r>
              <a:rPr lang="ru-RU" b="1" dirty="0"/>
              <a:t> </a:t>
            </a:r>
            <a:r>
              <a:rPr lang="ru-RU" b="1" dirty="0" err="1"/>
              <a:t>дослідження</a:t>
            </a:r>
            <a:r>
              <a:rPr lang="ru-RU" b="1" dirty="0"/>
              <a:t>, </a:t>
            </a:r>
            <a:r>
              <a:rPr lang="ru-RU" b="1" dirty="0" err="1"/>
              <a:t>результати</a:t>
            </a:r>
            <a:r>
              <a:rPr lang="ru-RU" b="1" dirty="0"/>
              <a:t> </a:t>
            </a:r>
            <a:r>
              <a:rPr lang="ru-RU" b="1" dirty="0" err="1"/>
              <a:t>дослідження</a:t>
            </a:r>
            <a:r>
              <a:rPr lang="ru-RU" b="1" dirty="0"/>
              <a:t> та </a:t>
            </a:r>
            <a:r>
              <a:rPr lang="ru-RU" b="1" dirty="0" err="1"/>
              <a:t>можливості</a:t>
            </a:r>
            <a:r>
              <a:rPr lang="ru-RU" b="1" dirty="0"/>
              <a:t>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застосування</a:t>
            </a:r>
            <a:r>
              <a:rPr lang="ru-RU" b="1" dirty="0"/>
              <a:t>.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76056" y="1412776"/>
            <a:ext cx="3168352" cy="27363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err="1" smtClean="0"/>
              <a:t>Містить</a:t>
            </a:r>
            <a:r>
              <a:rPr lang="ru-RU" sz="3600" b="1" dirty="0" smtClean="0"/>
              <a:t> </a:t>
            </a:r>
            <a:r>
              <a:rPr lang="ru-RU" sz="3600" b="1" dirty="0" err="1"/>
              <a:t>тільки</a:t>
            </a:r>
            <a:r>
              <a:rPr lang="ru-RU" sz="3600" b="1" dirty="0"/>
              <a:t> </a:t>
            </a:r>
            <a:r>
              <a:rPr lang="ru-RU" sz="3600" b="1" dirty="0" err="1"/>
              <a:t>основні</a:t>
            </a:r>
            <a:r>
              <a:rPr lang="ru-RU" sz="3600" b="1" dirty="0"/>
              <a:t> </a:t>
            </a:r>
            <a:r>
              <a:rPr lang="ru-RU" sz="3600" b="1" dirty="0" err="1"/>
              <a:t>положення</a:t>
            </a:r>
            <a:r>
              <a:rPr lang="ru-RU" sz="3600" b="1" dirty="0"/>
              <a:t> </a:t>
            </a:r>
            <a:r>
              <a:rPr lang="ru-RU" sz="3600" b="1" dirty="0" err="1"/>
              <a:t>даної</a:t>
            </a:r>
            <a:r>
              <a:rPr lang="ru-RU" sz="3600" b="1" dirty="0"/>
              <a:t> теми.</a:t>
            </a:r>
          </a:p>
        </p:txBody>
      </p:sp>
      <p:pic>
        <p:nvPicPr>
          <p:cNvPr id="17410" name="Picture 2" descr="http://cs402617.vk.me/v402617670/4916/vY4kc38Rtt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4365104"/>
            <a:ext cx="1905000" cy="2295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faculty.ksu.edu.sa/malmayman/PublishingImages/%D8%B5%D9%88%D8%B1%D8%A9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16416" y="116632"/>
            <a:ext cx="370384" cy="158006"/>
          </a:xfrm>
        </p:spPr>
        <p:txBody>
          <a:bodyPr>
            <a:normAutofit fontScale="90000"/>
          </a:bodyPr>
          <a:lstStyle/>
          <a:p>
            <a:r>
              <a:rPr lang="uk-UA" sz="800" dirty="0" smtClean="0"/>
              <a:t>.</a:t>
            </a:r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 flipV="1">
            <a:off x="8686800" y="6126163"/>
            <a:ext cx="277688" cy="11114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sz="900" dirty="0" smtClean="0"/>
              <a:t>.</a:t>
            </a:r>
            <a:endParaRPr lang="ru-RU" sz="900" dirty="0"/>
          </a:p>
        </p:txBody>
      </p:sp>
      <p:sp>
        <p:nvSpPr>
          <p:cNvPr id="4" name="Параллелограмм 3"/>
          <p:cNvSpPr/>
          <p:nvPr/>
        </p:nvSpPr>
        <p:spPr>
          <a:xfrm>
            <a:off x="755576" y="1628800"/>
            <a:ext cx="3456384" cy="720080"/>
          </a:xfrm>
          <a:prstGeom prst="parallelogram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Реферат - огляд</a:t>
            </a:r>
            <a:endParaRPr lang="ru-RU" sz="2800" b="1" dirty="0"/>
          </a:p>
        </p:txBody>
      </p:sp>
      <p:sp>
        <p:nvSpPr>
          <p:cNvPr id="5" name="Параллелограмм 4"/>
          <p:cNvSpPr/>
          <p:nvPr/>
        </p:nvSpPr>
        <p:spPr>
          <a:xfrm>
            <a:off x="4716016" y="1628800"/>
            <a:ext cx="4248472" cy="720080"/>
          </a:xfrm>
          <a:prstGeom prst="parallelogram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Реферат – доповідь </a:t>
            </a:r>
            <a:endParaRPr lang="ru-RU" sz="28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3568" y="3068960"/>
            <a:ext cx="3456384" cy="23042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Складається</a:t>
            </a:r>
            <a:r>
              <a:rPr lang="ru-RU" sz="2400" dirty="0" smtClean="0"/>
              <a:t> </a:t>
            </a:r>
            <a:r>
              <a:rPr lang="ru-RU" sz="2400" dirty="0"/>
              <a:t>на </a:t>
            </a:r>
            <a:r>
              <a:rPr lang="ru-RU" sz="2400" dirty="0" err="1"/>
              <a:t>основі</a:t>
            </a:r>
            <a:r>
              <a:rPr lang="ru-RU" sz="2400" dirty="0"/>
              <a:t> </a:t>
            </a:r>
            <a:r>
              <a:rPr lang="ru-RU" sz="2400" dirty="0" err="1"/>
              <a:t>декількох</a:t>
            </a:r>
            <a:r>
              <a:rPr lang="ru-RU" sz="2400" dirty="0"/>
              <a:t> </a:t>
            </a:r>
            <a:r>
              <a:rPr lang="ru-RU" sz="2400" dirty="0" err="1"/>
              <a:t>джерел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зіставляє</a:t>
            </a:r>
            <a:r>
              <a:rPr lang="ru-RU" sz="2400" dirty="0"/>
              <a:t> </a:t>
            </a:r>
            <a:r>
              <a:rPr lang="ru-RU" sz="2400" dirty="0" err="1"/>
              <a:t>різні</a:t>
            </a:r>
            <a:r>
              <a:rPr lang="ru-RU" sz="2400" dirty="0"/>
              <a:t> точки </a:t>
            </a:r>
            <a:r>
              <a:rPr lang="ru-RU" sz="2400" dirty="0" err="1"/>
              <a:t>зору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даного</a:t>
            </a:r>
            <a:r>
              <a:rPr lang="ru-RU" sz="2400" dirty="0"/>
              <a:t> </a:t>
            </a:r>
            <a:r>
              <a:rPr lang="ru-RU" sz="2400" dirty="0" err="1"/>
              <a:t>питання</a:t>
            </a:r>
            <a:r>
              <a:rPr lang="ru-RU" sz="2400" dirty="0"/>
              <a:t>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4048" y="3068960"/>
            <a:ext cx="3600400" cy="288032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 </a:t>
            </a:r>
            <a:r>
              <a:rPr lang="ru-RU" sz="2400" dirty="0" err="1" smtClean="0"/>
              <a:t>Поряд</a:t>
            </a:r>
            <a:r>
              <a:rPr lang="ru-RU" sz="2400" dirty="0" smtClean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аналізом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</a:t>
            </a:r>
            <a:r>
              <a:rPr lang="ru-RU" sz="2400" dirty="0" err="1"/>
              <a:t>першоджерела</a:t>
            </a:r>
            <a:r>
              <a:rPr lang="ru-RU" sz="2400" dirty="0"/>
              <a:t>, </a:t>
            </a:r>
            <a:r>
              <a:rPr lang="ru-RU" sz="2400" dirty="0" err="1"/>
              <a:t>є</a:t>
            </a:r>
            <a:r>
              <a:rPr lang="ru-RU" sz="2400" dirty="0"/>
              <a:t> </a:t>
            </a:r>
            <a:r>
              <a:rPr lang="ru-RU" sz="2400" dirty="0" err="1"/>
              <a:t>об'єктивна</a:t>
            </a:r>
            <a:r>
              <a:rPr lang="ru-RU" sz="2400" dirty="0"/>
              <a:t> </a:t>
            </a:r>
            <a:r>
              <a:rPr lang="ru-RU" sz="2400" dirty="0" err="1"/>
              <a:t>оцінка</a:t>
            </a:r>
            <a:r>
              <a:rPr lang="ru-RU" sz="2400" dirty="0"/>
              <a:t> </a:t>
            </a:r>
            <a:r>
              <a:rPr lang="ru-RU" sz="2400" dirty="0" err="1"/>
              <a:t>проблеми</a:t>
            </a:r>
            <a:r>
              <a:rPr lang="ru-RU" sz="2400" dirty="0"/>
              <a:t>; </a:t>
            </a:r>
            <a:r>
              <a:rPr lang="ru-RU" sz="2400" dirty="0" err="1"/>
              <a:t>цей</a:t>
            </a:r>
            <a:r>
              <a:rPr lang="ru-RU" sz="2400" dirty="0"/>
              <a:t> реферат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розгорнутий</a:t>
            </a:r>
            <a:r>
              <a:rPr lang="ru-RU" sz="2400" dirty="0"/>
              <a:t> характер.</a:t>
            </a:r>
            <a:endParaRPr lang="ru-RU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faculty.ksu.edu.sa/malmayman/PublishingImages/%D8%B5%D9%88%D8%B1%D8%A9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8424" y="274638"/>
            <a:ext cx="298376" cy="202034"/>
          </a:xfrm>
        </p:spPr>
        <p:txBody>
          <a:bodyPr>
            <a:normAutofit fontScale="90000"/>
          </a:bodyPr>
          <a:lstStyle/>
          <a:p>
            <a:r>
              <a:rPr lang="uk-UA" sz="800" dirty="0"/>
              <a:t>.</a:t>
            </a:r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980728"/>
            <a:ext cx="7715200" cy="5145435"/>
          </a:xfrm>
        </p:spPr>
        <p:txBody>
          <a:bodyPr/>
          <a:lstStyle/>
          <a:p>
            <a:pPr>
              <a:buNone/>
            </a:pPr>
            <a:r>
              <a:rPr lang="ru-RU" b="1" u="sng" dirty="0" smtClean="0"/>
              <a:t>   </a:t>
            </a:r>
            <a:r>
              <a:rPr lang="ru-RU" b="1" u="sng" dirty="0" err="1" smtClean="0"/>
              <a:t>Обсяг</a:t>
            </a:r>
            <a:r>
              <a:rPr lang="ru-RU" b="1" u="sng" dirty="0" smtClean="0"/>
              <a:t> </a:t>
            </a:r>
            <a:r>
              <a:rPr lang="ru-RU" b="1" u="sng" dirty="0"/>
              <a:t>реферату</a:t>
            </a:r>
            <a:r>
              <a:rPr lang="ru-RU" dirty="0"/>
              <a:t> — до 700 </a:t>
            </a:r>
            <a:r>
              <a:rPr lang="ru-RU" dirty="0" err="1"/>
              <a:t>символів</a:t>
            </a:r>
            <a:r>
              <a:rPr lang="ru-RU" dirty="0"/>
              <a:t> </a:t>
            </a:r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(</a:t>
            </a:r>
            <a:r>
              <a:rPr lang="ru-RU" dirty="0"/>
              <a:t>10-12 </a:t>
            </a:r>
            <a:r>
              <a:rPr lang="ru-RU" dirty="0" err="1"/>
              <a:t>рядків</a:t>
            </a:r>
            <a:r>
              <a:rPr lang="ru-RU" dirty="0"/>
              <a:t>), </a:t>
            </a:r>
            <a:r>
              <a:rPr lang="ru-RU" b="1" dirty="0" err="1"/>
              <a:t>має</a:t>
            </a:r>
            <a:r>
              <a:rPr lang="ru-RU" b="1" dirty="0"/>
              <a:t> </a:t>
            </a:r>
            <a:r>
              <a:rPr lang="ru-RU" b="1" dirty="0" err="1"/>
              <a:t>містити</a:t>
            </a:r>
            <a:r>
              <a:rPr lang="ru-RU" b="1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функціональних</a:t>
            </a:r>
            <a:r>
              <a:rPr lang="ru-RU" dirty="0"/>
              <a:t> </a:t>
            </a:r>
            <a:r>
              <a:rPr lang="ru-RU" dirty="0" err="1"/>
              <a:t>можливостях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продукту.</a:t>
            </a:r>
          </a:p>
        </p:txBody>
      </p:sp>
      <p:pic>
        <p:nvPicPr>
          <p:cNvPr id="18434" name="Picture 2" descr="http://katalogclub.ru/images/stories/Katalog_statey/refer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645024"/>
            <a:ext cx="3528392" cy="264629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faculty.ksu.edu.sa/malmayman/PublishingImages/%D8%B5%D9%88%D8%B1%D8%A9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7715200" cy="652934"/>
          </a:xfrm>
          <a:scene3d>
            <a:camera prst="isometricOffAxis1Right"/>
            <a:lightRig rig="threePt" dir="t"/>
          </a:scene3d>
        </p:spPr>
        <p:txBody>
          <a:bodyPr>
            <a:noAutofit/>
          </a:bodyPr>
          <a:lstStyle/>
          <a:p>
            <a:r>
              <a:rPr lang="uk-UA" sz="7200" b="1" dirty="0" smtClean="0">
                <a:solidFill>
                  <a:srgbClr val="7030A0"/>
                </a:solidFill>
              </a:rPr>
              <a:t>ВКАЗУЄТЬСЯ: </a:t>
            </a:r>
            <a:endParaRPr lang="ru-RU" sz="72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435280" cy="3777283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Т</a:t>
            </a:r>
            <a:r>
              <a:rPr lang="ru-RU" b="1" dirty="0" smtClean="0">
                <a:solidFill>
                  <a:srgbClr val="FF0000"/>
                </a:solidFill>
              </a:rPr>
              <a:t>ип </a:t>
            </a:r>
            <a:r>
              <a:rPr lang="ru-RU" b="1" dirty="0" err="1">
                <a:solidFill>
                  <a:srgbClr val="FF0000"/>
                </a:solidFill>
              </a:rPr>
              <a:t>реалізує</a:t>
            </a:r>
            <a:r>
              <a:rPr lang="ru-RU" b="1" dirty="0">
                <a:solidFill>
                  <a:srgbClr val="FF0000"/>
                </a:solidFill>
              </a:rPr>
              <a:t> ЕОМ;</a:t>
            </a:r>
          </a:p>
          <a:p>
            <a:r>
              <a:rPr lang="ru-RU" b="1" dirty="0" err="1">
                <a:solidFill>
                  <a:srgbClr val="0000FF"/>
                </a:solidFill>
              </a:rPr>
              <a:t>М</a:t>
            </a:r>
            <a:r>
              <a:rPr lang="ru-RU" b="1" dirty="0" err="1" smtClean="0">
                <a:solidFill>
                  <a:srgbClr val="0000FF"/>
                </a:solidFill>
              </a:rPr>
              <a:t>ова</a:t>
            </a:r>
            <a:r>
              <a:rPr lang="ru-RU" b="1" dirty="0" smtClean="0">
                <a:solidFill>
                  <a:srgbClr val="0000FF"/>
                </a:solidFill>
              </a:rPr>
              <a:t> </a:t>
            </a:r>
            <a:r>
              <a:rPr lang="ru-RU" b="1" dirty="0" err="1">
                <a:solidFill>
                  <a:srgbClr val="0000FF"/>
                </a:solidFill>
              </a:rPr>
              <a:t>програмування</a:t>
            </a:r>
            <a:r>
              <a:rPr lang="ru-RU" b="1" dirty="0">
                <a:solidFill>
                  <a:srgbClr val="0000FF"/>
                </a:solidFill>
              </a:rPr>
              <a:t>;</a:t>
            </a:r>
          </a:p>
          <a:p>
            <a:r>
              <a:rPr lang="ru-RU" b="1" dirty="0" err="1" smtClean="0">
                <a:solidFill>
                  <a:srgbClr val="FF0000"/>
                </a:solidFill>
              </a:rPr>
              <a:t>Операційна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система;</a:t>
            </a:r>
          </a:p>
          <a:p>
            <a:r>
              <a:rPr lang="ru-RU" sz="2800" b="1" dirty="0" err="1" smtClean="0">
                <a:solidFill>
                  <a:srgbClr val="0000FF"/>
                </a:solidFill>
              </a:rPr>
              <a:t>Обсяг</a:t>
            </a:r>
            <a:r>
              <a:rPr lang="ru-RU" sz="2800" b="1" dirty="0" smtClean="0">
                <a:solidFill>
                  <a:srgbClr val="0000FF"/>
                </a:solidFill>
              </a:rPr>
              <a:t> </a:t>
            </a:r>
            <a:r>
              <a:rPr lang="ru-RU" sz="2800" b="1" dirty="0" err="1">
                <a:solidFill>
                  <a:srgbClr val="0000FF"/>
                </a:solidFill>
              </a:rPr>
              <a:t>повного</a:t>
            </a:r>
            <a:r>
              <a:rPr lang="ru-RU" sz="2800" b="1" dirty="0">
                <a:solidFill>
                  <a:srgbClr val="0000FF"/>
                </a:solidFill>
              </a:rPr>
              <a:t> </a:t>
            </a:r>
            <a:r>
              <a:rPr lang="ru-RU" sz="2800" b="1" dirty="0" err="1">
                <a:solidFill>
                  <a:srgbClr val="0000FF"/>
                </a:solidFill>
              </a:rPr>
              <a:t>вихідного</a:t>
            </a:r>
            <a:r>
              <a:rPr lang="ru-RU" sz="2800" b="1" dirty="0">
                <a:solidFill>
                  <a:srgbClr val="0000FF"/>
                </a:solidFill>
              </a:rPr>
              <a:t> тексту </a:t>
            </a:r>
            <a:endParaRPr lang="ru-RU" sz="2800" b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ru-RU" sz="2800" b="1" dirty="0">
                <a:solidFill>
                  <a:srgbClr val="0000FF"/>
                </a:solidFill>
              </a:rPr>
              <a:t> </a:t>
            </a:r>
            <a:r>
              <a:rPr lang="ru-RU" sz="2800" b="1" dirty="0" smtClean="0">
                <a:solidFill>
                  <a:srgbClr val="0000FF"/>
                </a:solidFill>
              </a:rPr>
              <a:t>    </a:t>
            </a:r>
            <a:r>
              <a:rPr lang="ru-RU" sz="2800" b="1" dirty="0" err="1" smtClean="0">
                <a:solidFill>
                  <a:srgbClr val="0000FF"/>
                </a:solidFill>
              </a:rPr>
              <a:t>програми</a:t>
            </a:r>
            <a:r>
              <a:rPr lang="ru-RU" sz="2800" b="1" dirty="0" smtClean="0">
                <a:solidFill>
                  <a:srgbClr val="0000FF"/>
                </a:solidFill>
              </a:rPr>
              <a:t> </a:t>
            </a:r>
            <a:r>
              <a:rPr lang="ru-RU" sz="2800" b="1" dirty="0">
                <a:solidFill>
                  <a:srgbClr val="0000FF"/>
                </a:solidFill>
              </a:rPr>
              <a:t>в </a:t>
            </a:r>
            <a:r>
              <a:rPr lang="ru-RU" sz="2800" b="1" dirty="0">
                <a:solidFill>
                  <a:srgbClr val="0000FF"/>
                </a:solidFill>
                <a:hlinkClick r:id="rId3" tooltip="Кілобайт"/>
              </a:rPr>
              <a:t>Кб</a:t>
            </a:r>
            <a:r>
              <a:rPr lang="ru-RU" sz="2800" b="1" dirty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faculty.ksu.edu.sa/malmayman/PublishingImages/%D8%B5%D9%88%D8%B1%D8%A9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i="1" dirty="0" smtClean="0">
                <a:solidFill>
                  <a:srgbClr val="FF0000"/>
                </a:solidFill>
              </a:rPr>
              <a:t>КОМПОЗИЦІЯ РЕФЕРАТУ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8172400" y="6126163"/>
            <a:ext cx="514400" cy="457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sz="800" dirty="0" smtClean="0"/>
              <a:t>.</a:t>
            </a:r>
            <a:endParaRPr lang="ru-RU" sz="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340768"/>
            <a:ext cx="2304256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ВСТУП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1340768"/>
            <a:ext cx="2808312" cy="6480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ОСНОВНА ЧАСТИНА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44208" y="1340768"/>
            <a:ext cx="2304256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504" y="2708920"/>
            <a:ext cx="2952328" cy="273630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 У </a:t>
            </a:r>
            <a:r>
              <a:rPr lang="ru-RU" dirty="0" err="1"/>
              <a:t>вступі</a:t>
            </a:r>
            <a:r>
              <a:rPr lang="ru-RU" dirty="0"/>
              <a:t> </a:t>
            </a:r>
            <a:r>
              <a:rPr lang="ru-RU" dirty="0" err="1"/>
              <a:t>обгрунтовується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 теми,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 smtClean="0"/>
              <a:t>дані</a:t>
            </a:r>
            <a:r>
              <a:rPr lang="ru-RU" dirty="0" smtClean="0"/>
              <a:t>, </a:t>
            </a:r>
            <a:r>
              <a:rPr lang="ru-RU" dirty="0" err="1"/>
              <a:t>вихідні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реферованих</a:t>
            </a:r>
            <a:r>
              <a:rPr lang="ru-RU" dirty="0"/>
              <a:t> тексту </a:t>
            </a:r>
            <a:r>
              <a:rPr lang="ru-RU" dirty="0" err="1" smtClean="0"/>
              <a:t>повідомлені</a:t>
            </a:r>
            <a:r>
              <a:rPr lang="ru-RU" dirty="0" smtClean="0"/>
              <a:t> </a:t>
            </a:r>
            <a:r>
              <a:rPr lang="ru-RU" dirty="0" err="1"/>
              <a:t>відомості</a:t>
            </a:r>
            <a:r>
              <a:rPr lang="ru-RU" dirty="0"/>
              <a:t> про автора </a:t>
            </a:r>
            <a:r>
              <a:rPr lang="ru-RU" dirty="0" err="1" smtClean="0"/>
              <a:t>розкривається</a:t>
            </a:r>
            <a:r>
              <a:rPr lang="ru-RU" dirty="0" smtClean="0"/>
              <a:t> </a:t>
            </a:r>
            <a:r>
              <a:rPr lang="ru-RU" dirty="0"/>
              <a:t>проблематика </a:t>
            </a:r>
            <a:r>
              <a:rPr lang="ru-RU" dirty="0" err="1"/>
              <a:t>обраної</a:t>
            </a:r>
            <a:r>
              <a:rPr lang="ru-RU" dirty="0"/>
              <a:t> теми. 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31840" y="2924944"/>
            <a:ext cx="3096344" cy="2304256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/>
              <a:t>Зміст</a:t>
            </a:r>
            <a:r>
              <a:rPr lang="ru-RU" sz="2400" dirty="0"/>
              <a:t> </a:t>
            </a:r>
            <a:r>
              <a:rPr lang="ru-RU" sz="2400" dirty="0" err="1"/>
              <a:t>реферованих</a:t>
            </a:r>
            <a:r>
              <a:rPr lang="ru-RU" sz="2400" dirty="0"/>
              <a:t> тексту, </a:t>
            </a:r>
            <a:r>
              <a:rPr lang="ru-RU" sz="2400" dirty="0" err="1"/>
              <a:t>наводяться</a:t>
            </a:r>
            <a:r>
              <a:rPr lang="ru-RU" sz="2400" dirty="0"/>
              <a:t> </a:t>
            </a:r>
            <a:r>
              <a:rPr lang="ru-RU" sz="2400" dirty="0" err="1"/>
              <a:t>основні</a:t>
            </a:r>
            <a:r>
              <a:rPr lang="ru-RU" sz="2400" dirty="0"/>
              <a:t> </a:t>
            </a:r>
            <a:r>
              <a:rPr lang="ru-RU" sz="2400" dirty="0" err="1"/>
              <a:t>тези</a:t>
            </a:r>
            <a:r>
              <a:rPr lang="ru-RU" sz="2400" dirty="0"/>
              <a:t>, вони </a:t>
            </a:r>
            <a:r>
              <a:rPr lang="ru-RU" sz="2400" dirty="0" err="1"/>
              <a:t>аргументуються</a:t>
            </a:r>
            <a:r>
              <a:rPr lang="ru-RU" sz="2400" dirty="0"/>
              <a:t>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372200" y="2924944"/>
            <a:ext cx="2664296" cy="230425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/>
              <a:t>Робиться</a:t>
            </a:r>
            <a:r>
              <a:rPr lang="ru-RU" sz="2000" dirty="0"/>
              <a:t> </a:t>
            </a:r>
            <a:r>
              <a:rPr lang="ru-RU" sz="2000" dirty="0" err="1"/>
              <a:t>загальний</a:t>
            </a:r>
            <a:r>
              <a:rPr lang="ru-RU" sz="2000" dirty="0"/>
              <a:t> </a:t>
            </a:r>
            <a:r>
              <a:rPr lang="ru-RU" sz="2000" dirty="0" err="1"/>
              <a:t>висновок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проблеми</a:t>
            </a:r>
            <a:r>
              <a:rPr lang="ru-RU" sz="2000" dirty="0"/>
              <a:t>, </a:t>
            </a:r>
            <a:r>
              <a:rPr lang="ru-RU" sz="2000" dirty="0" err="1"/>
              <a:t>заявленої</a:t>
            </a:r>
            <a:r>
              <a:rPr lang="ru-RU" sz="2000" dirty="0"/>
              <a:t> в </a:t>
            </a:r>
            <a:r>
              <a:rPr lang="ru-RU" sz="2000" dirty="0" err="1"/>
              <a:t>рефераті</a:t>
            </a:r>
            <a:r>
              <a:rPr lang="ru-RU" sz="20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211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ВИДИ РЕФЕРАТІВ </vt:lpstr>
      <vt:lpstr>РЕФЕРАТ </vt:lpstr>
      <vt:lpstr>.</vt:lpstr>
      <vt:lpstr>.</vt:lpstr>
      <vt:lpstr>.</vt:lpstr>
      <vt:lpstr>.</vt:lpstr>
      <vt:lpstr>.</vt:lpstr>
      <vt:lpstr>ВКАЗУЄТЬСЯ: </vt:lpstr>
      <vt:lpstr>КОМПОЗИЦІЯ РЕФЕРАТУ</vt:lpstr>
      <vt:lpstr>Реферат має наступні ознаки: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Карина</dc:creator>
  <cp:lastModifiedBy>Карина</cp:lastModifiedBy>
  <cp:revision>5</cp:revision>
  <dcterms:created xsi:type="dcterms:W3CDTF">2013-10-02T14:22:21Z</dcterms:created>
  <dcterms:modified xsi:type="dcterms:W3CDTF">2013-10-02T15:04:24Z</dcterms:modified>
</cp:coreProperties>
</file>