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7" r:id="rId11"/>
    <p:sldId id="261" r:id="rId12"/>
    <p:sldId id="268" r:id="rId13"/>
    <p:sldId id="26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0CE605-41EB-45A7-B62E-E3BEDB784F8C}" type="datetimeFigureOut">
              <a:rPr lang="uk-UA" smtClean="0"/>
              <a:t>03.03.2014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061E435-ECC4-4676-9B20-3E416ADC3B3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/>
              <a:t>Леонід Кравчук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869160"/>
            <a:ext cx="4953000" cy="1752600"/>
          </a:xfrm>
        </p:spPr>
        <p:txBody>
          <a:bodyPr/>
          <a:lstStyle/>
          <a:p>
            <a:pPr algn="r"/>
            <a:r>
              <a:rPr lang="uk-UA" dirty="0" smtClean="0"/>
              <a:t>Підготувала:</a:t>
            </a:r>
          </a:p>
          <a:p>
            <a:pPr algn="r"/>
            <a:r>
              <a:rPr lang="uk-UA" dirty="0" smtClean="0"/>
              <a:t>учениця 11б класу</a:t>
            </a:r>
          </a:p>
          <a:p>
            <a:pPr algn="r"/>
            <a:r>
              <a:rPr lang="uk-UA" dirty="0" smtClean="0"/>
              <a:t>Ковальчук Катерина 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504056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період</a:t>
            </a:r>
            <a:r>
              <a:rPr lang="ru-RU" dirty="0" smtClean="0"/>
              <a:t> президентства </a:t>
            </a:r>
            <a:r>
              <a:rPr lang="ru-RU" dirty="0" err="1" smtClean="0"/>
              <a:t>Леоніда</a:t>
            </a:r>
            <a:r>
              <a:rPr lang="ru-RU" dirty="0" smtClean="0"/>
              <a:t> Кравчука </a:t>
            </a:r>
            <a:r>
              <a:rPr lang="ru-RU" dirty="0" err="1" smtClean="0"/>
              <a:t>постала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Православна </a:t>
            </a:r>
            <a:r>
              <a:rPr lang="ru-RU" dirty="0" err="1" smtClean="0"/>
              <a:t>Церква</a:t>
            </a:r>
            <a:r>
              <a:rPr lang="ru-RU" dirty="0" smtClean="0"/>
              <a:t>, </a:t>
            </a:r>
            <a:r>
              <a:rPr lang="ru-RU" dirty="0" err="1" smtClean="0"/>
              <a:t>пожвавилося</a:t>
            </a:r>
            <a:r>
              <a:rPr lang="ru-RU" dirty="0" smtClean="0"/>
              <a:t> </a:t>
            </a:r>
            <a:r>
              <a:rPr lang="ru-RU" dirty="0" err="1" smtClean="0"/>
              <a:t>релігійне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підпілля</a:t>
            </a:r>
            <a:r>
              <a:rPr lang="ru-RU" dirty="0" smtClean="0"/>
              <a:t> </a:t>
            </a:r>
            <a:r>
              <a:rPr lang="ru-RU" dirty="0" err="1" smtClean="0"/>
              <a:t>вийшли</a:t>
            </a:r>
            <a:r>
              <a:rPr lang="ru-RU" dirty="0" smtClean="0"/>
              <a:t> </a:t>
            </a:r>
            <a:r>
              <a:rPr lang="ru-RU" dirty="0" err="1" smtClean="0"/>
              <a:t>греко-католики</a:t>
            </a:r>
            <a:r>
              <a:rPr lang="ru-RU" dirty="0" smtClean="0"/>
              <a:t>. </a:t>
            </a:r>
            <a:r>
              <a:rPr lang="ru-RU" dirty="0" err="1" smtClean="0"/>
              <a:t>Старі</a:t>
            </a:r>
            <a:r>
              <a:rPr lang="ru-RU" dirty="0" smtClean="0"/>
              <a:t> </a:t>
            </a:r>
            <a:r>
              <a:rPr lang="ru-RU" dirty="0" err="1" smtClean="0"/>
              <a:t>храми</a:t>
            </a:r>
            <a:r>
              <a:rPr lang="ru-RU" dirty="0" smtClean="0"/>
              <a:t> почали </a:t>
            </a:r>
            <a:r>
              <a:rPr lang="ru-RU" dirty="0" err="1" smtClean="0"/>
              <a:t>повертати</a:t>
            </a:r>
            <a:r>
              <a:rPr lang="ru-RU" dirty="0" smtClean="0"/>
              <a:t> </a:t>
            </a:r>
            <a:r>
              <a:rPr lang="ru-RU" dirty="0" err="1" smtClean="0"/>
              <a:t>релігійним</a:t>
            </a:r>
            <a:r>
              <a:rPr lang="ru-RU" dirty="0" smtClean="0"/>
              <a:t> громадам,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. Почало </a:t>
            </a:r>
            <a:r>
              <a:rPr lang="ru-RU" dirty="0" err="1" smtClean="0"/>
              <a:t>формуватися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громадянське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створена </a:t>
            </a:r>
            <a:r>
              <a:rPr lang="ru-RU" dirty="0" err="1" smtClean="0"/>
              <a:t>громадська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"</a:t>
            </a:r>
            <a:r>
              <a:rPr lang="ru-RU" dirty="0" err="1" smtClean="0"/>
              <a:t>Український</a:t>
            </a:r>
            <a:r>
              <a:rPr lang="ru-RU" dirty="0" smtClean="0"/>
              <a:t> союз </a:t>
            </a:r>
            <a:r>
              <a:rPr lang="ru-RU" dirty="0" err="1" smtClean="0"/>
              <a:t>промисловців</a:t>
            </a:r>
            <a:r>
              <a:rPr lang="ru-RU" dirty="0" smtClean="0"/>
              <a:t> та </a:t>
            </a:r>
            <a:r>
              <a:rPr lang="ru-RU" dirty="0" err="1" smtClean="0"/>
              <a:t>підприємців</a:t>
            </a:r>
            <a:r>
              <a:rPr lang="ru-RU" dirty="0" smtClean="0"/>
              <a:t>". </a:t>
            </a:r>
            <a:endParaRPr lang="uk-UA" dirty="0"/>
          </a:p>
        </p:txBody>
      </p:sp>
      <p:pic>
        <p:nvPicPr>
          <p:cNvPr id="4" name="Рисунок 3" descr="church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564904"/>
            <a:ext cx="3733952" cy="30963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4464496" cy="5976664"/>
          </a:xfrm>
        </p:spPr>
        <p:txBody>
          <a:bodyPr/>
          <a:lstStyle/>
          <a:p>
            <a:r>
              <a:rPr lang="ru-RU" dirty="0" err="1" smtClean="0"/>
              <a:t>Приватизації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супроводжувалася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корупцією</a:t>
            </a:r>
            <a:r>
              <a:rPr lang="ru-RU" dirty="0" smtClean="0"/>
              <a:t>. </a:t>
            </a:r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1992 по 1994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досягла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відсотків</a:t>
            </a:r>
            <a:r>
              <a:rPr lang="ru-RU" dirty="0" smtClean="0"/>
              <a:t>.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багаторічні</a:t>
            </a:r>
            <a:r>
              <a:rPr lang="ru-RU" dirty="0" smtClean="0"/>
              <a:t> </a:t>
            </a:r>
            <a:r>
              <a:rPr lang="ru-RU" dirty="0" err="1" smtClean="0"/>
              <a:t>затримки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для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вчителів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</a:t>
            </a:r>
            <a:endParaRPr lang="uk-UA" dirty="0"/>
          </a:p>
        </p:txBody>
      </p:sp>
      <p:pic>
        <p:nvPicPr>
          <p:cNvPr id="4" name="Рисунок 3" descr="infl_10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836712"/>
            <a:ext cx="4025280" cy="2793664"/>
          </a:xfrm>
          <a:prstGeom prst="rect">
            <a:avLst/>
          </a:prstGeom>
        </p:spPr>
      </p:pic>
      <p:pic>
        <p:nvPicPr>
          <p:cNvPr id="5" name="Рисунок 4" descr="Infl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789040"/>
            <a:ext cx="3779912" cy="260057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5688632" cy="5760640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березні</a:t>
            </a:r>
            <a:r>
              <a:rPr lang="ru-RU" dirty="0" smtClean="0"/>
              <a:t> 1994 року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парламентські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. Вони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проводилися</a:t>
            </a:r>
            <a:r>
              <a:rPr lang="ru-RU" dirty="0" smtClean="0"/>
              <a:t> на </a:t>
            </a:r>
            <a:r>
              <a:rPr lang="ru-RU" dirty="0" err="1" smtClean="0"/>
              <a:t>багатопартійній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. У </a:t>
            </a:r>
            <a:r>
              <a:rPr lang="ru-RU" dirty="0" err="1" smtClean="0"/>
              <a:t>виборах</a:t>
            </a:r>
            <a:r>
              <a:rPr lang="ru-RU" dirty="0" smtClean="0"/>
              <a:t> взяли участь 32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14 </a:t>
            </a:r>
            <a:r>
              <a:rPr lang="ru-RU" dirty="0" err="1" smtClean="0"/>
              <a:t>здобули</a:t>
            </a:r>
            <a:r>
              <a:rPr lang="ru-RU" dirty="0" smtClean="0"/>
              <a:t> право бути </a:t>
            </a:r>
            <a:r>
              <a:rPr lang="ru-RU" dirty="0" err="1" smtClean="0"/>
              <a:t>представленими</a:t>
            </a:r>
            <a:r>
              <a:rPr lang="ru-RU" dirty="0" smtClean="0"/>
              <a:t> у </a:t>
            </a:r>
            <a:r>
              <a:rPr lang="ru-RU" dirty="0" err="1" smtClean="0"/>
              <a:t>Верховній</a:t>
            </a:r>
            <a:r>
              <a:rPr lang="ru-RU" dirty="0" smtClean="0"/>
              <a:t> </a:t>
            </a:r>
            <a:r>
              <a:rPr lang="ru-RU" dirty="0" err="1" smtClean="0"/>
              <a:t>Раді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104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293096"/>
            <a:ext cx="5400600" cy="223295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620688"/>
            <a:ext cx="4561733" cy="604365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Розпад</a:t>
            </a:r>
            <a:r>
              <a:rPr lang="ru-RU" dirty="0" smtClean="0"/>
              <a:t> </a:t>
            </a:r>
            <a:r>
              <a:rPr lang="ru-RU" dirty="0" err="1" smtClean="0"/>
              <a:t>Чорноморського</a:t>
            </a:r>
            <a:r>
              <a:rPr lang="ru-RU" dirty="0" smtClean="0"/>
              <a:t> </a:t>
            </a:r>
            <a:r>
              <a:rPr lang="ru-RU" dirty="0" err="1" smtClean="0"/>
              <a:t>пароплавства</a:t>
            </a:r>
            <a:r>
              <a:rPr lang="ru-RU" dirty="0" smtClean="0"/>
              <a:t> став </a:t>
            </a:r>
            <a:r>
              <a:rPr lang="ru-RU" dirty="0" err="1" smtClean="0"/>
              <a:t>сумним</a:t>
            </a:r>
            <a:r>
              <a:rPr lang="ru-RU" dirty="0" smtClean="0"/>
              <a:t> символом </a:t>
            </a:r>
            <a:r>
              <a:rPr lang="ru-RU" dirty="0" err="1" smtClean="0"/>
              <a:t>епохи</a:t>
            </a:r>
            <a:r>
              <a:rPr lang="ru-RU" dirty="0" smtClean="0"/>
              <a:t> Кравчука. Цей </a:t>
            </a:r>
            <a:r>
              <a:rPr lang="ru-RU" dirty="0" err="1" smtClean="0"/>
              <a:t>глобальний</a:t>
            </a:r>
            <a:r>
              <a:rPr lang="ru-RU" dirty="0" smtClean="0"/>
              <a:t> </a:t>
            </a:r>
            <a:r>
              <a:rPr lang="ru-RU" dirty="0" err="1" smtClean="0"/>
              <a:t>торговельний</a:t>
            </a:r>
            <a:r>
              <a:rPr lang="ru-RU" dirty="0" smtClean="0"/>
              <a:t> флот, </a:t>
            </a:r>
            <a:r>
              <a:rPr lang="ru-RU" dirty="0" err="1" smtClean="0"/>
              <a:t>найбільший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(</a:t>
            </a:r>
            <a:r>
              <a:rPr lang="ru-RU" dirty="0" err="1" smtClean="0"/>
              <a:t>базувався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основному в </a:t>
            </a:r>
            <a:r>
              <a:rPr lang="ru-RU" dirty="0" err="1" smtClean="0"/>
              <a:t>Одесі</a:t>
            </a:r>
            <a:r>
              <a:rPr lang="ru-RU" dirty="0" smtClean="0"/>
              <a:t>),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таємно</a:t>
            </a:r>
            <a:r>
              <a:rPr lang="ru-RU" dirty="0" smtClean="0"/>
              <a:t> </a:t>
            </a:r>
            <a:r>
              <a:rPr lang="ru-RU" dirty="0" err="1" smtClean="0"/>
              <a:t>проданий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компаніям</a:t>
            </a:r>
            <a:r>
              <a:rPr lang="ru-RU" dirty="0" smtClean="0"/>
              <a:t>.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моряків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зарплати</a:t>
            </a:r>
            <a:r>
              <a:rPr lang="ru-RU" dirty="0" smtClean="0"/>
              <a:t>. </a:t>
            </a:r>
            <a:r>
              <a:rPr lang="ru-RU" dirty="0" err="1" smtClean="0"/>
              <a:t>Син</a:t>
            </a:r>
            <a:r>
              <a:rPr lang="ru-RU" dirty="0" smtClean="0"/>
              <a:t> Кравчука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звинувачений</a:t>
            </a:r>
            <a:r>
              <a:rPr lang="ru-RU" dirty="0" smtClean="0"/>
              <a:t> в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шахрайстві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04864"/>
            <a:ext cx="2654695" cy="252028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58194" y="2967335"/>
            <a:ext cx="6027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увагу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uk-UA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4968552" cy="6048672"/>
          </a:xfrm>
        </p:spPr>
        <p:txBody>
          <a:bodyPr/>
          <a:lstStyle/>
          <a:p>
            <a:r>
              <a:rPr lang="vi-VN" b="1" dirty="0" smtClean="0"/>
              <a:t>Леоні́д Мака́рович Кравчу́к</a:t>
            </a:r>
            <a:r>
              <a:rPr lang="vi-VN" dirty="0" smtClean="0"/>
              <a:t> </a:t>
            </a:r>
            <a:r>
              <a:rPr lang="uk-UA" dirty="0" smtClean="0"/>
              <a:t>-</a:t>
            </a:r>
            <a:r>
              <a:rPr lang="vi-VN" dirty="0" smtClean="0"/>
              <a:t>перший</a:t>
            </a:r>
            <a:r>
              <a:rPr lang="vi-VN" dirty="0" smtClean="0"/>
              <a:t> Президент України після здобуття нею незалежності у 1991 році (1991–1994), Голова Верховної Ради </a:t>
            </a:r>
            <a:r>
              <a:rPr lang="vi-VN" dirty="0" smtClean="0"/>
              <a:t>України</a:t>
            </a:r>
            <a:r>
              <a:rPr lang="uk-UA" dirty="0" smtClean="0"/>
              <a:t> </a:t>
            </a:r>
            <a:r>
              <a:rPr lang="vi-VN" dirty="0" smtClean="0"/>
              <a:t>у</a:t>
            </a:r>
            <a:r>
              <a:rPr lang="vi-VN" dirty="0" smtClean="0"/>
              <a:t> 1990–1991 роках, Народний депутат України у 1990–1991 та 1994–2006 роках, Герой України (2001).</a:t>
            </a:r>
            <a:endParaRPr lang="uk-UA" dirty="0"/>
          </a:p>
        </p:txBody>
      </p:sp>
      <p:pic>
        <p:nvPicPr>
          <p:cNvPr id="4" name="Рисунок 3" descr="Leonid_Kravchuk_2013-06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620688"/>
            <a:ext cx="4283968" cy="567720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5400600" cy="5976664"/>
          </a:xfrm>
        </p:spPr>
        <p:txBody>
          <a:bodyPr>
            <a:normAutofit/>
          </a:bodyPr>
          <a:lstStyle/>
          <a:p>
            <a:r>
              <a:rPr lang="ru-RU" dirty="0" smtClean="0"/>
              <a:t>1 </a:t>
            </a:r>
            <a:r>
              <a:rPr lang="ru-RU" dirty="0" err="1" smtClean="0"/>
              <a:t>грудня</a:t>
            </a:r>
            <a:r>
              <a:rPr lang="ru-RU" dirty="0" smtClean="0"/>
              <a:t> 1991 </a:t>
            </a:r>
            <a:r>
              <a:rPr lang="ru-RU" dirty="0" err="1" smtClean="0"/>
              <a:t>Леонід</a:t>
            </a:r>
            <a:r>
              <a:rPr lang="ru-RU" dirty="0" smtClean="0"/>
              <a:t> Кравчук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обраний</a:t>
            </a:r>
            <a:r>
              <a:rPr lang="ru-RU" dirty="0" smtClean="0"/>
              <a:t> президентом </a:t>
            </a:r>
            <a:r>
              <a:rPr lang="ru-RU" dirty="0" err="1" smtClean="0"/>
              <a:t>Україну</a:t>
            </a:r>
            <a:r>
              <a:rPr lang="ru-RU" dirty="0" smtClean="0"/>
              <a:t> на перших </a:t>
            </a:r>
            <a:r>
              <a:rPr lang="ru-RU" dirty="0" err="1" smtClean="0"/>
              <a:t>прямих</a:t>
            </a:r>
            <a:r>
              <a:rPr lang="ru-RU" dirty="0" smtClean="0"/>
              <a:t> 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виборах</a:t>
            </a:r>
            <a:r>
              <a:rPr lang="ru-RU" dirty="0" smtClean="0"/>
              <a:t>, набравши 61,6% </a:t>
            </a:r>
            <a:r>
              <a:rPr lang="ru-RU" dirty="0" err="1" smtClean="0"/>
              <a:t>голосів</a:t>
            </a:r>
            <a:r>
              <a:rPr lang="ru-RU" dirty="0" smtClean="0"/>
              <a:t>..</a:t>
            </a:r>
            <a:endParaRPr lang="uk-UA" dirty="0"/>
          </a:p>
        </p:txBody>
      </p:sp>
      <p:pic>
        <p:nvPicPr>
          <p:cNvPr id="4" name="Рисунок 3" descr="e064c3d1d4f87b4f472b934500748cb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268760"/>
            <a:ext cx="3216357" cy="482453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548680"/>
            <a:ext cx="5544616" cy="60486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виборами</a:t>
            </a:r>
            <a:r>
              <a:rPr lang="ru-RU" dirty="0" smtClean="0"/>
              <a:t>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відбувся</a:t>
            </a:r>
            <a:r>
              <a:rPr lang="ru-RU" dirty="0" smtClean="0"/>
              <a:t> </a:t>
            </a:r>
            <a:r>
              <a:rPr lang="ru-RU" dirty="0" err="1" smtClean="0"/>
              <a:t>загальнонаціональний</a:t>
            </a:r>
            <a:r>
              <a:rPr lang="ru-RU" dirty="0" smtClean="0"/>
              <a:t> референдум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На референдум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винесено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: "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підтверджуєте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Акт </a:t>
            </a:r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?". Текст Акту </a:t>
            </a:r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прийнятий</a:t>
            </a:r>
            <a:r>
              <a:rPr lang="ru-RU" dirty="0" smtClean="0"/>
              <a:t> Верховною Радою 24 </a:t>
            </a:r>
            <a:r>
              <a:rPr lang="ru-RU" dirty="0" err="1" smtClean="0"/>
              <a:t>серпня</a:t>
            </a:r>
            <a:r>
              <a:rPr lang="ru-RU" dirty="0" smtClean="0"/>
              <a:t> 1991 року, </a:t>
            </a:r>
            <a:r>
              <a:rPr lang="ru-RU" dirty="0" err="1" smtClean="0"/>
              <a:t>було</a:t>
            </a:r>
            <a:r>
              <a:rPr lang="ru-RU" dirty="0" smtClean="0"/>
              <a:t> наведено у </a:t>
            </a:r>
            <a:r>
              <a:rPr lang="ru-RU" dirty="0" err="1" smtClean="0"/>
              <a:t>виборчому</a:t>
            </a:r>
            <a:r>
              <a:rPr lang="ru-RU" dirty="0" smtClean="0"/>
              <a:t> </a:t>
            </a:r>
            <a:r>
              <a:rPr lang="ru-RU" dirty="0" err="1" smtClean="0"/>
              <a:t>бюлетені</a:t>
            </a:r>
            <a:r>
              <a:rPr lang="ru-RU" dirty="0" smtClean="0"/>
              <a:t>. 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висловились</a:t>
            </a:r>
            <a:r>
              <a:rPr lang="ru-RU" dirty="0" smtClean="0"/>
              <a:t> на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. У </a:t>
            </a:r>
            <a:r>
              <a:rPr lang="ru-RU" dirty="0" err="1" smtClean="0"/>
              <a:t>референдумі</a:t>
            </a:r>
            <a:r>
              <a:rPr lang="ru-RU" dirty="0" smtClean="0"/>
              <a:t> взяли участь 31 891 742 особи – 84,18%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З них 28 804 071 особа (90,32%) </a:t>
            </a:r>
            <a:r>
              <a:rPr lang="ru-RU" dirty="0" err="1" smtClean="0"/>
              <a:t>проголосувала</a:t>
            </a:r>
            <a:r>
              <a:rPr lang="ru-RU" dirty="0" smtClean="0"/>
              <a:t> "За". </a:t>
            </a:r>
            <a:endParaRPr lang="uk-UA" dirty="0"/>
          </a:p>
        </p:txBody>
      </p:sp>
      <p:pic>
        <p:nvPicPr>
          <p:cNvPr id="4" name="Рисунок 3" descr="1250339790_121375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3528392" cy="2643580"/>
          </a:xfrm>
          <a:prstGeom prst="rect">
            <a:avLst/>
          </a:prstGeom>
        </p:spPr>
      </p:pic>
      <p:pic>
        <p:nvPicPr>
          <p:cNvPr id="5" name="Рисунок 4" descr="укр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005064"/>
            <a:ext cx="2952328" cy="22281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EhrHmvAx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348880"/>
            <a:ext cx="6590680" cy="412157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325112"/>
          </a:xfrm>
        </p:spPr>
        <p:txBody>
          <a:bodyPr/>
          <a:lstStyle/>
          <a:p>
            <a:r>
              <a:rPr lang="ru-RU" dirty="0" smtClean="0"/>
              <a:t>8 </a:t>
            </a:r>
            <a:r>
              <a:rPr lang="ru-RU" dirty="0" err="1" smtClean="0"/>
              <a:t>грудня</a:t>
            </a:r>
            <a:r>
              <a:rPr lang="ru-RU" dirty="0" smtClean="0"/>
              <a:t> 1991 </a:t>
            </a:r>
            <a:r>
              <a:rPr lang="ru-RU" dirty="0" err="1" smtClean="0"/>
              <a:t>підписав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Єльциним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Шушкевичем </a:t>
            </a:r>
            <a:r>
              <a:rPr lang="ru-RU" u="sng" dirty="0" err="1" smtClean="0"/>
              <a:t>Біловезькі</a:t>
            </a:r>
            <a:r>
              <a:rPr lang="ru-RU" u="sng" dirty="0" smtClean="0"/>
              <a:t> угоди</a:t>
            </a:r>
            <a:r>
              <a:rPr lang="ru-RU" dirty="0" smtClean="0"/>
              <a:t> про 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СРСР.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4968552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Визначним</a:t>
            </a:r>
            <a:r>
              <a:rPr lang="ru-RU" dirty="0" smtClean="0"/>
              <a:t> </a:t>
            </a:r>
            <a:r>
              <a:rPr lang="ru-RU" dirty="0" err="1" smtClean="0"/>
              <a:t>кроком</a:t>
            </a:r>
            <a:r>
              <a:rPr lang="ru-RU" dirty="0" smtClean="0"/>
              <a:t> для </a:t>
            </a:r>
            <a:r>
              <a:rPr lang="ru-RU" dirty="0" err="1" smtClean="0"/>
              <a:t>України</a:t>
            </a:r>
            <a:r>
              <a:rPr lang="ru-RU" dirty="0" smtClean="0"/>
              <a:t> стало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відмову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ядерного </a:t>
            </a:r>
            <a:r>
              <a:rPr lang="ru-RU" dirty="0" err="1" smtClean="0"/>
              <a:t>озброєння</a:t>
            </a:r>
            <a:r>
              <a:rPr lang="ru-RU" dirty="0" smtClean="0"/>
              <a:t>. Л.М. Кравчук активно </a:t>
            </a:r>
            <a:r>
              <a:rPr lang="ru-RU" dirty="0" err="1" smtClean="0"/>
              <a:t>обстоював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позаблокового</a:t>
            </a:r>
            <a:r>
              <a:rPr lang="ru-RU" dirty="0" smtClean="0"/>
              <a:t> та </a:t>
            </a:r>
            <a:r>
              <a:rPr lang="ru-RU" dirty="0" err="1" smtClean="0"/>
              <a:t>без'ядерного</a:t>
            </a:r>
            <a:r>
              <a:rPr lang="ru-RU" dirty="0" smtClean="0"/>
              <a:t> статусу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послами </a:t>
            </a:r>
            <a:r>
              <a:rPr lang="ru-RU" dirty="0" err="1" smtClean="0"/>
              <a:t>іноземних</a:t>
            </a:r>
            <a:r>
              <a:rPr lang="ru-RU" dirty="0" smtClean="0"/>
              <a:t> держав у </a:t>
            </a:r>
            <a:r>
              <a:rPr lang="ru-RU" dirty="0" err="1" smtClean="0"/>
              <a:t>Києві</a:t>
            </a:r>
            <a:r>
              <a:rPr lang="ru-RU" dirty="0" smtClean="0"/>
              <a:t> 1993 року Президент </a:t>
            </a:r>
            <a:r>
              <a:rPr lang="ru-RU" dirty="0" err="1" smtClean="0"/>
              <a:t>України</a:t>
            </a:r>
            <a:r>
              <a:rPr lang="ru-RU" dirty="0" smtClean="0"/>
              <a:t> Л.М. Кравчук </a:t>
            </a:r>
            <a:r>
              <a:rPr lang="ru-RU" dirty="0" err="1" smtClean="0"/>
              <a:t>наголосив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розпочате</a:t>
            </a:r>
            <a:r>
              <a:rPr lang="ru-RU" dirty="0" smtClean="0"/>
              <a:t> </a:t>
            </a:r>
            <a:r>
              <a:rPr lang="ru-RU" dirty="0" err="1" smtClean="0"/>
              <a:t>Україною</a:t>
            </a:r>
            <a:r>
              <a:rPr lang="ru-RU" dirty="0" smtClean="0"/>
              <a:t> </a:t>
            </a:r>
            <a:r>
              <a:rPr lang="ru-RU" dirty="0" err="1" smtClean="0"/>
              <a:t>ядерне</a:t>
            </a:r>
            <a:r>
              <a:rPr lang="ru-RU" dirty="0" smtClean="0"/>
              <a:t> </a:t>
            </a:r>
            <a:r>
              <a:rPr lang="ru-RU" dirty="0" err="1" smtClean="0"/>
              <a:t>роззброєння</a:t>
            </a:r>
            <a:r>
              <a:rPr lang="ru-RU" dirty="0" smtClean="0"/>
              <a:t> </a:t>
            </a:r>
            <a:r>
              <a:rPr lang="ru-RU" dirty="0" err="1" smtClean="0"/>
              <a:t>проводитиметься</a:t>
            </a:r>
            <a:r>
              <a:rPr lang="ru-RU" dirty="0" smtClean="0"/>
              <a:t> </a:t>
            </a:r>
            <a:r>
              <a:rPr lang="ru-RU" dirty="0" err="1" smtClean="0"/>
              <a:t>поетапно</a:t>
            </a:r>
            <a:r>
              <a:rPr lang="ru-RU" dirty="0" smtClean="0"/>
              <a:t>. </a:t>
            </a:r>
            <a:r>
              <a:rPr lang="ru-RU" dirty="0" err="1" smtClean="0"/>
              <a:t>Роззброєння</a:t>
            </a:r>
            <a:r>
              <a:rPr lang="ru-RU" dirty="0" smtClean="0"/>
              <a:t> </a:t>
            </a:r>
            <a:r>
              <a:rPr lang="ru-RU" dirty="0" err="1" smtClean="0"/>
              <a:t>супроводжувалося</a:t>
            </a:r>
            <a:r>
              <a:rPr lang="ru-RU" dirty="0" smtClean="0"/>
              <a:t> </a:t>
            </a:r>
            <a:r>
              <a:rPr lang="ru-RU" dirty="0" err="1" smtClean="0"/>
              <a:t>значними</a:t>
            </a:r>
            <a:r>
              <a:rPr lang="ru-RU" dirty="0" smtClean="0"/>
              <a:t> </a:t>
            </a:r>
            <a:r>
              <a:rPr lang="ru-RU" dirty="0" err="1" smtClean="0"/>
              <a:t>ускладненнями</a:t>
            </a:r>
            <a:r>
              <a:rPr lang="ru-RU" dirty="0" smtClean="0"/>
              <a:t>.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справа </a:t>
            </a:r>
            <a:r>
              <a:rPr lang="ru-RU" dirty="0" err="1" smtClean="0"/>
              <a:t>потребувала</a:t>
            </a:r>
            <a:r>
              <a:rPr lang="ru-RU" dirty="0" smtClean="0"/>
              <a:t> </a:t>
            </a:r>
            <a:r>
              <a:rPr lang="ru-RU" dirty="0" err="1" smtClean="0"/>
              <a:t>величезних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та </a:t>
            </a:r>
            <a:r>
              <a:rPr lang="ru-RU" dirty="0" err="1" smtClean="0"/>
              <a:t>зусиль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зброї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правильним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вигідним</a:t>
            </a:r>
            <a:r>
              <a:rPr lang="ru-RU" dirty="0" smtClean="0"/>
              <a:t> для </a:t>
            </a:r>
            <a:r>
              <a:rPr lang="ru-RU" dirty="0" err="1" smtClean="0"/>
              <a:t>молодої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кроку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полегшувалася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інтеграція</a:t>
            </a:r>
            <a:r>
              <a:rPr lang="ru-RU" dirty="0" smtClean="0"/>
              <a:t> у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спільноту</a:t>
            </a:r>
            <a:r>
              <a:rPr lang="ru-RU" dirty="0" smtClean="0"/>
              <a:t>. </a:t>
            </a:r>
            <a:endParaRPr lang="uk-UA" dirty="0"/>
          </a:p>
        </p:txBody>
      </p:sp>
      <p:pic>
        <p:nvPicPr>
          <p:cNvPr id="4" name="Рисунок 3" descr="kr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836712"/>
            <a:ext cx="3280080" cy="460851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692696"/>
            <a:ext cx="4248472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здобуття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в основу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на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арені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 Молода держава </a:t>
            </a:r>
            <a:r>
              <a:rPr lang="ru-RU" dirty="0" err="1" smtClean="0"/>
              <a:t>стає</a:t>
            </a:r>
            <a:r>
              <a:rPr lang="ru-RU" dirty="0" smtClean="0"/>
              <a:t> активною </a:t>
            </a:r>
            <a:r>
              <a:rPr lang="ru-RU" dirty="0" err="1" smtClean="0"/>
              <a:t>учасницею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посприяло</a:t>
            </a:r>
            <a:r>
              <a:rPr lang="ru-RU" dirty="0" smtClean="0"/>
              <a:t> </a:t>
            </a:r>
            <a:r>
              <a:rPr lang="ru-RU" dirty="0" err="1" smtClean="0"/>
              <a:t>зміцненню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та </a:t>
            </a:r>
            <a:r>
              <a:rPr lang="ru-RU" dirty="0" err="1" smtClean="0"/>
              <a:t>поширенню</a:t>
            </a:r>
            <a:r>
              <a:rPr lang="ru-RU" dirty="0" smtClean="0"/>
              <a:t> </a:t>
            </a:r>
            <a:r>
              <a:rPr lang="ru-RU" dirty="0" err="1" smtClean="0"/>
              <a:t>відомостей</a:t>
            </a:r>
            <a:r>
              <a:rPr lang="ru-RU" dirty="0" smtClean="0"/>
              <a:t> про </a:t>
            </a:r>
            <a:r>
              <a:rPr lang="ru-RU" dirty="0" err="1" smtClean="0"/>
              <a:t>Україну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b="1" dirty="0" smtClean="0"/>
              <a:t>З 1992 року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співпраці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(ОБСЄ). Того ж року держава </a:t>
            </a:r>
            <a:r>
              <a:rPr lang="ru-RU" dirty="0" err="1" smtClean="0"/>
              <a:t>приєдналася</a:t>
            </a:r>
            <a:r>
              <a:rPr lang="ru-RU" dirty="0" smtClean="0"/>
              <a:t> до </a:t>
            </a:r>
            <a:r>
              <a:rPr lang="ru-RU" dirty="0" err="1" smtClean="0"/>
              <a:t>Міжнародного</a:t>
            </a:r>
            <a:r>
              <a:rPr lang="ru-RU" dirty="0" smtClean="0"/>
              <a:t> валютного фонду (МВФ), </a:t>
            </a:r>
            <a:r>
              <a:rPr lang="ru-RU" dirty="0" err="1" smtClean="0"/>
              <a:t>Світового</a:t>
            </a:r>
            <a:r>
              <a:rPr lang="ru-RU" dirty="0" smtClean="0"/>
              <a:t> банку (СБ, </a:t>
            </a:r>
            <a:r>
              <a:rPr lang="ru-RU" dirty="0" err="1" smtClean="0"/>
              <a:t>раніше</a:t>
            </a:r>
            <a:r>
              <a:rPr lang="ru-RU" dirty="0" smtClean="0"/>
              <a:t> – </a:t>
            </a:r>
            <a:r>
              <a:rPr lang="ru-RU" dirty="0" err="1" smtClean="0"/>
              <a:t>Міжнародного</a:t>
            </a:r>
            <a:r>
              <a:rPr lang="ru-RU" dirty="0" smtClean="0"/>
              <a:t> банку </a:t>
            </a:r>
            <a:r>
              <a:rPr lang="ru-RU" dirty="0" err="1" smtClean="0"/>
              <a:t>реконструкції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). </a:t>
            </a:r>
            <a:endParaRPr lang="uk-UA" dirty="0"/>
          </a:p>
        </p:txBody>
      </p:sp>
      <p:pic>
        <p:nvPicPr>
          <p:cNvPr id="4" name="Рисунок 3" descr="20130825165813_3_thumb-e10f8ca502-95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4248472" cy="287479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5256584" cy="61926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Попри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, </a:t>
            </a:r>
            <a:r>
              <a:rPr lang="ru-RU" dirty="0" err="1" smtClean="0"/>
              <a:t>саме</a:t>
            </a:r>
            <a:r>
              <a:rPr lang="ru-RU" dirty="0" smtClean="0"/>
              <a:t> за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 Кравчука держава </a:t>
            </a:r>
            <a:r>
              <a:rPr lang="ru-RU" dirty="0" err="1" smtClean="0"/>
              <a:t>Україна</a:t>
            </a:r>
            <a:r>
              <a:rPr lang="ru-RU" dirty="0" smtClean="0"/>
              <a:t> почала </a:t>
            </a:r>
            <a:r>
              <a:rPr lang="ru-RU" dirty="0" err="1" smtClean="0"/>
              <a:t>набувати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притаманних</a:t>
            </a:r>
            <a:r>
              <a:rPr lang="ru-RU" dirty="0" smtClean="0"/>
              <a:t> </a:t>
            </a:r>
            <a:r>
              <a:rPr lang="ru-RU" dirty="0" err="1" smtClean="0"/>
              <a:t>незалежній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атрибутів</a:t>
            </a:r>
            <a:r>
              <a:rPr lang="ru-RU" dirty="0" smtClean="0"/>
              <a:t>. У </a:t>
            </a:r>
            <a:r>
              <a:rPr lang="ru-RU" dirty="0" err="1" smtClean="0"/>
              <a:t>січні</a:t>
            </a:r>
            <a:r>
              <a:rPr lang="ru-RU" dirty="0" smtClean="0"/>
              <a:t> 1992 року </a:t>
            </a:r>
            <a:r>
              <a:rPr lang="ru-RU" dirty="0" err="1" smtClean="0"/>
              <a:t>розпочалося</a:t>
            </a:r>
            <a:r>
              <a:rPr lang="ru-RU" dirty="0" smtClean="0"/>
              <a:t>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присяги у </a:t>
            </a:r>
            <a:r>
              <a:rPr lang="ru-RU" dirty="0" err="1" smtClean="0"/>
              <a:t>Збройних</a:t>
            </a:r>
            <a:r>
              <a:rPr lang="ru-RU" dirty="0" smtClean="0"/>
              <a:t> силах </a:t>
            </a:r>
            <a:r>
              <a:rPr lang="ru-RU" dirty="0" err="1" smtClean="0"/>
              <a:t>України</a:t>
            </a:r>
            <a:r>
              <a:rPr lang="ru-RU" dirty="0" smtClean="0"/>
              <a:t> на </a:t>
            </a:r>
            <a:r>
              <a:rPr lang="ru-RU" dirty="0" err="1" smtClean="0"/>
              <a:t>вірність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i="1" u="sng" dirty="0" smtClean="0"/>
              <a:t>. </a:t>
            </a:r>
            <a:r>
              <a:rPr lang="ru-RU" i="1" u="sng" dirty="0" err="1" smtClean="0"/>
              <a:t>Неодмінним</a:t>
            </a:r>
            <a:r>
              <a:rPr lang="ru-RU" i="1" u="sng" dirty="0" smtClean="0"/>
              <a:t> атрибутом </a:t>
            </a:r>
            <a:r>
              <a:rPr lang="ru-RU" i="1" u="sng" dirty="0" err="1" smtClean="0"/>
              <a:t>кожної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держави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є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її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символіка</a:t>
            </a:r>
            <a:r>
              <a:rPr lang="ru-RU" i="1" u="sng" dirty="0" smtClean="0"/>
              <a:t> – прапор, герб, </a:t>
            </a:r>
            <a:r>
              <a:rPr lang="ru-RU" i="1" u="sng" dirty="0" err="1" smtClean="0"/>
              <a:t>гімн</a:t>
            </a:r>
            <a:r>
              <a:rPr lang="ru-RU" i="1" u="sng" dirty="0" smtClean="0"/>
              <a:t>.</a:t>
            </a:r>
            <a:r>
              <a:rPr lang="ru-RU" dirty="0" smtClean="0"/>
              <a:t> 15 </a:t>
            </a:r>
            <a:r>
              <a:rPr lang="ru-RU" dirty="0" err="1" smtClean="0"/>
              <a:t>січня</a:t>
            </a:r>
            <a:r>
              <a:rPr lang="ru-RU" dirty="0" smtClean="0"/>
              <a:t> 1992 року </a:t>
            </a:r>
            <a:r>
              <a:rPr lang="ru-RU" dirty="0" err="1" smtClean="0"/>
              <a:t>Президія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ухвалила</a:t>
            </a:r>
            <a:r>
              <a:rPr lang="ru-RU" dirty="0" smtClean="0"/>
              <a:t> указ "Про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гімн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", </a:t>
            </a:r>
            <a:r>
              <a:rPr lang="ru-RU" dirty="0" err="1" smtClean="0"/>
              <a:t>яким</a:t>
            </a:r>
            <a:r>
              <a:rPr lang="ru-RU" dirty="0" smtClean="0"/>
              <a:t> затвердила </a:t>
            </a:r>
            <a:r>
              <a:rPr lang="ru-RU" dirty="0" err="1" smtClean="0"/>
              <a:t>мелодію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гімну</a:t>
            </a:r>
            <a:r>
              <a:rPr lang="ru-RU" dirty="0" smtClean="0"/>
              <a:t> "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вмерла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". 28 </a:t>
            </a:r>
            <a:r>
              <a:rPr lang="ru-RU" dirty="0" err="1" smtClean="0"/>
              <a:t>січня</a:t>
            </a:r>
            <a:r>
              <a:rPr lang="ru-RU" dirty="0" smtClean="0"/>
              <a:t> 1992 року </a:t>
            </a:r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нарешті</a:t>
            </a:r>
            <a:r>
              <a:rPr lang="ru-RU" dirty="0" smtClean="0"/>
              <a:t> затвердила </a:t>
            </a:r>
            <a:r>
              <a:rPr lang="ru-RU" dirty="0" err="1" smtClean="0"/>
              <a:t>Державним</a:t>
            </a:r>
            <a:r>
              <a:rPr lang="ru-RU" dirty="0" smtClean="0"/>
              <a:t> прапором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синьо-жовтий</a:t>
            </a:r>
            <a:r>
              <a:rPr lang="ru-RU" dirty="0" smtClean="0"/>
              <a:t> стяг, </a:t>
            </a:r>
            <a:r>
              <a:rPr lang="ru-RU" dirty="0" err="1" smtClean="0"/>
              <a:t>який</a:t>
            </a:r>
            <a:r>
              <a:rPr lang="ru-RU" dirty="0" smtClean="0"/>
              <a:t> на момент </a:t>
            </a:r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майорів</a:t>
            </a:r>
            <a:r>
              <a:rPr lang="ru-RU" dirty="0" smtClean="0"/>
              <a:t> уже над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українськими</a:t>
            </a:r>
            <a:r>
              <a:rPr lang="ru-RU" dirty="0" smtClean="0"/>
              <a:t> </a:t>
            </a:r>
            <a:r>
              <a:rPr lang="ru-RU" dirty="0" err="1" smtClean="0"/>
              <a:t>містами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селами, </a:t>
            </a:r>
            <a:r>
              <a:rPr lang="ru-RU" dirty="0" err="1" smtClean="0"/>
              <a:t>був</a:t>
            </a:r>
            <a:r>
              <a:rPr lang="ru-RU" dirty="0" smtClean="0"/>
              <a:t> установлений у </a:t>
            </a:r>
            <a:r>
              <a:rPr lang="ru-RU" dirty="0" err="1" smtClean="0"/>
              <a:t>залі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Ради, а 4 </a:t>
            </a:r>
            <a:r>
              <a:rPr lang="ru-RU" dirty="0" err="1" smtClean="0"/>
              <a:t>вересня</a:t>
            </a:r>
            <a:r>
              <a:rPr lang="ru-RU" dirty="0" smtClean="0"/>
              <a:t> 1991 року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урочисто</a:t>
            </a:r>
            <a:r>
              <a:rPr lang="ru-RU" dirty="0" smtClean="0"/>
              <a:t> </a:t>
            </a:r>
            <a:r>
              <a:rPr lang="ru-RU" dirty="0" err="1" smtClean="0"/>
              <a:t>піднятий</a:t>
            </a:r>
            <a:r>
              <a:rPr lang="ru-RU" dirty="0" smtClean="0"/>
              <a:t> над </a:t>
            </a:r>
            <a:r>
              <a:rPr lang="ru-RU" dirty="0" err="1" smtClean="0"/>
              <a:t>будинком</a:t>
            </a:r>
            <a:r>
              <a:rPr lang="ru-RU" dirty="0" smtClean="0"/>
              <a:t> парламенту.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від</a:t>
            </a:r>
            <a:r>
              <a:rPr lang="ru-RU" dirty="0" smtClean="0"/>
              <a:t> 19 лютого 1992 року </a:t>
            </a:r>
            <a:r>
              <a:rPr lang="ru-RU" dirty="0" err="1" smtClean="0"/>
              <a:t>малим</a:t>
            </a:r>
            <a:r>
              <a:rPr lang="ru-RU" dirty="0" smtClean="0"/>
              <a:t> гербом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затверджено</a:t>
            </a:r>
            <a:r>
              <a:rPr lang="ru-RU" dirty="0" smtClean="0"/>
              <a:t> </a:t>
            </a:r>
            <a:r>
              <a:rPr lang="ru-RU" dirty="0" err="1" smtClean="0"/>
              <a:t>тризуб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стане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великого герба </a:t>
            </a:r>
            <a:r>
              <a:rPr lang="ru-RU" dirty="0" err="1" smtClean="0"/>
              <a:t>України</a:t>
            </a:r>
            <a:r>
              <a:rPr lang="ru-RU" dirty="0" smtClean="0"/>
              <a:t>. </a:t>
            </a:r>
            <a:endParaRPr lang="uk-UA" dirty="0"/>
          </a:p>
        </p:txBody>
      </p:sp>
      <p:pic>
        <p:nvPicPr>
          <p:cNvPr id="4" name="Рисунок 3" descr="004213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628800"/>
            <a:ext cx="3923928" cy="381642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4464496" cy="597666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Розбудовувалася</a:t>
            </a:r>
            <a:r>
              <a:rPr lang="ru-RU" dirty="0" smtClean="0"/>
              <a:t> дипломатична служба </a:t>
            </a:r>
            <a:r>
              <a:rPr lang="ru-RU" dirty="0" err="1" smtClean="0"/>
              <a:t>України</a:t>
            </a:r>
            <a:r>
              <a:rPr lang="ru-RU" dirty="0" smtClean="0"/>
              <a:t>. На середину 1992 року у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закордонних</a:t>
            </a:r>
            <a:r>
              <a:rPr lang="ru-RU" dirty="0" smtClean="0"/>
              <a:t> справ </a:t>
            </a:r>
            <a:r>
              <a:rPr lang="ru-RU" dirty="0" err="1" smtClean="0"/>
              <a:t>налічувалося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200 </a:t>
            </a:r>
            <a:r>
              <a:rPr lang="ru-RU" dirty="0" err="1" smtClean="0"/>
              <a:t>штатних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Для </a:t>
            </a:r>
            <a:r>
              <a:rPr lang="ru-RU" dirty="0" err="1" smtClean="0"/>
              <a:t>порівняння</a:t>
            </a:r>
            <a:r>
              <a:rPr lang="ru-RU" dirty="0" smtClean="0"/>
              <a:t> </a:t>
            </a:r>
            <a:r>
              <a:rPr lang="ru-RU" dirty="0" err="1" smtClean="0"/>
              <a:t>відзначимо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за </a:t>
            </a:r>
            <a:r>
              <a:rPr lang="ru-RU" dirty="0" err="1" smtClean="0"/>
              <a:t>територією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державах у </a:t>
            </a:r>
            <a:r>
              <a:rPr lang="ru-RU" dirty="0" err="1" smtClean="0"/>
              <a:t>зовнішньополітичних</a:t>
            </a:r>
            <a:r>
              <a:rPr lang="ru-RU" dirty="0" smtClean="0"/>
              <a:t> </a:t>
            </a:r>
            <a:r>
              <a:rPr lang="ru-RU" dirty="0" err="1" smtClean="0"/>
              <a:t>відомствах</a:t>
            </a:r>
            <a:r>
              <a:rPr lang="ru-RU" dirty="0" smtClean="0"/>
              <a:t> </a:t>
            </a:r>
            <a:r>
              <a:rPr lang="ru-RU" dirty="0" err="1" smtClean="0"/>
              <a:t>працювало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людей.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існували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справою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приміщень</a:t>
            </a:r>
            <a:r>
              <a:rPr lang="ru-RU" dirty="0" smtClean="0"/>
              <a:t> для </a:t>
            </a:r>
            <a:r>
              <a:rPr lang="ru-RU" dirty="0" err="1" smtClean="0"/>
              <a:t>українських</a:t>
            </a:r>
            <a:r>
              <a:rPr lang="ru-RU" dirty="0" smtClean="0"/>
              <a:t> посольств,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закордонні</a:t>
            </a:r>
            <a:r>
              <a:rPr lang="ru-RU" dirty="0" smtClean="0"/>
              <a:t> </a:t>
            </a:r>
            <a:r>
              <a:rPr lang="ru-RU" dirty="0" err="1" smtClean="0"/>
              <a:t>радянські</a:t>
            </a:r>
            <a:r>
              <a:rPr lang="ru-RU" dirty="0" smtClean="0"/>
              <a:t> </a:t>
            </a:r>
            <a:r>
              <a:rPr lang="ru-RU" dirty="0" err="1" smtClean="0"/>
              <a:t>представництва</a:t>
            </a:r>
            <a:r>
              <a:rPr lang="ru-RU" dirty="0" smtClean="0"/>
              <a:t>, </a:t>
            </a:r>
            <a:r>
              <a:rPr lang="ru-RU" dirty="0" err="1" smtClean="0"/>
              <a:t>включно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майном</a:t>
            </a:r>
            <a:r>
              <a:rPr lang="ru-RU" dirty="0" smtClean="0"/>
              <a:t>, </a:t>
            </a:r>
            <a:r>
              <a:rPr lang="ru-RU" dirty="0" err="1" smtClean="0"/>
              <a:t>відійшли</a:t>
            </a:r>
            <a:r>
              <a:rPr lang="ru-RU" dirty="0" smtClean="0"/>
              <a:t> у </a:t>
            </a:r>
            <a:r>
              <a:rPr lang="ru-RU" dirty="0" err="1" smtClean="0"/>
              <a:t>власність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Федерації</a:t>
            </a:r>
            <a:r>
              <a:rPr lang="ru-RU" dirty="0" smtClean="0"/>
              <a:t>. </a:t>
            </a:r>
            <a:r>
              <a:rPr lang="ru-RU" dirty="0" err="1" smtClean="0"/>
              <a:t>Українським</a:t>
            </a:r>
            <a:r>
              <a:rPr lang="ru-RU" dirty="0" smtClean="0"/>
              <a:t> дипломатам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бракувало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та </a:t>
            </a:r>
            <a:r>
              <a:rPr lang="ru-RU" dirty="0" err="1" smtClean="0"/>
              <a:t>кваліфікації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вирішувалися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активного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діаспори</a:t>
            </a:r>
            <a:r>
              <a:rPr lang="ru-RU" dirty="0" smtClean="0"/>
              <a:t>. </a:t>
            </a:r>
            <a:endParaRPr lang="uk-UA" dirty="0"/>
          </a:p>
        </p:txBody>
      </p:sp>
      <p:pic>
        <p:nvPicPr>
          <p:cNvPr id="4" name="Рисунок 3" descr="330_199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052736"/>
            <a:ext cx="3960440" cy="374441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</TotalTime>
  <Words>461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Леонід Кравчук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Леонід Кравчук</dc:title>
  <dc:creator>Катя</dc:creator>
  <cp:lastModifiedBy>Катя</cp:lastModifiedBy>
  <cp:revision>5</cp:revision>
  <dcterms:created xsi:type="dcterms:W3CDTF">2014-03-03T19:10:06Z</dcterms:created>
  <dcterms:modified xsi:type="dcterms:W3CDTF">2014-03-03T19:56:54Z</dcterms:modified>
</cp:coreProperties>
</file>