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2" r:id="rId5"/>
    <p:sldId id="259" r:id="rId6"/>
    <p:sldId id="263" r:id="rId7"/>
    <p:sldId id="264" r:id="rId8"/>
    <p:sldId id="265" r:id="rId9"/>
    <p:sldId id="266" r:id="rId10"/>
    <p:sldId id="267" r:id="rId11"/>
    <p:sldId id="261" r:id="rId12"/>
    <p:sldId id="268" r:id="rId13"/>
    <p:sldId id="260" r:id="rId14"/>
    <p:sldId id="269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717" autoAdjust="0"/>
  </p:normalViewPr>
  <p:slideViewPr>
    <p:cSldViewPr>
      <p:cViewPr varScale="1">
        <p:scale>
          <a:sx n="88" d="100"/>
          <a:sy n="88" d="100"/>
        </p:scale>
        <p:origin x="-96" y="-42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470CE605-41EB-45A7-B62E-E3BEDB784F8C}" type="datetimeFigureOut">
              <a:rPr lang="uk-UA" smtClean="0"/>
              <a:t>03.03.2014</a:t>
            </a:fld>
            <a:endParaRPr lang="uk-UA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uk-UA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E061E435-ECC4-4676-9B20-3E416ADC3B3B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  <p:transition>
    <p:fade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CE605-41EB-45A7-B62E-E3BEDB784F8C}" type="datetimeFigureOut">
              <a:rPr lang="uk-UA" smtClean="0"/>
              <a:t>03.03.2014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1E435-ECC4-4676-9B20-3E416ADC3B3B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  <p:transition>
    <p:fade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CE605-41EB-45A7-B62E-E3BEDB784F8C}" type="datetimeFigureOut">
              <a:rPr lang="uk-UA" smtClean="0"/>
              <a:t>03.03.2014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1E435-ECC4-4676-9B20-3E416ADC3B3B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  <p:transition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CE605-41EB-45A7-B62E-E3BEDB784F8C}" type="datetimeFigureOut">
              <a:rPr lang="uk-UA" smtClean="0"/>
              <a:t>03.03.2014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1E435-ECC4-4676-9B20-3E416ADC3B3B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  <p:transition>
    <p:fade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CE605-41EB-45A7-B62E-E3BEDB784F8C}" type="datetimeFigureOut">
              <a:rPr lang="uk-UA" smtClean="0"/>
              <a:t>03.03.2014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1E435-ECC4-4676-9B20-3E416ADC3B3B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  <p:transition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CE605-41EB-45A7-B62E-E3BEDB784F8C}" type="datetimeFigureOut">
              <a:rPr lang="uk-UA" smtClean="0"/>
              <a:t>03.03.2014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1E435-ECC4-4676-9B20-3E416ADC3B3B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  <p:transition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470CE605-41EB-45A7-B62E-E3BEDB784F8C}" type="datetimeFigureOut">
              <a:rPr lang="uk-UA" smtClean="0"/>
              <a:t>03.03.2014</a:t>
            </a:fld>
            <a:endParaRPr lang="uk-UA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061E435-ECC4-4676-9B20-3E416ADC3B3B}" type="slidenum">
              <a:rPr lang="uk-UA" smtClean="0"/>
              <a:t>‹#›</a:t>
            </a:fld>
            <a:endParaRPr lang="uk-UA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uk-UA"/>
          </a:p>
        </p:txBody>
      </p:sp>
    </p:spTree>
  </p:cSld>
  <p:clrMapOvr>
    <a:masterClrMapping/>
  </p:clrMapOvr>
  <p:transition>
    <p:fade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470CE605-41EB-45A7-B62E-E3BEDB784F8C}" type="datetimeFigureOut">
              <a:rPr lang="uk-UA" smtClean="0"/>
              <a:t>03.03.2014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E061E435-ECC4-4676-9B20-3E416ADC3B3B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  <p:transition>
    <p:fade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CE605-41EB-45A7-B62E-E3BEDB784F8C}" type="datetimeFigureOut">
              <a:rPr lang="uk-UA" smtClean="0"/>
              <a:t>03.03.2014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1E435-ECC4-4676-9B20-3E416ADC3B3B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  <p:transition>
    <p:fade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CE605-41EB-45A7-B62E-E3BEDB784F8C}" type="datetimeFigureOut">
              <a:rPr lang="uk-UA" smtClean="0"/>
              <a:t>03.03.2014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1E435-ECC4-4676-9B20-3E416ADC3B3B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  <p:transition>
    <p:fade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CE605-41EB-45A7-B62E-E3BEDB784F8C}" type="datetimeFigureOut">
              <a:rPr lang="uk-UA" smtClean="0"/>
              <a:t>03.03.2014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1E435-ECC4-4676-9B20-3E416ADC3B3B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  <p:transition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470CE605-41EB-45A7-B62E-E3BEDB784F8C}" type="datetimeFigureOut">
              <a:rPr lang="uk-UA" smtClean="0"/>
              <a:t>03.03.2014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uk-UA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E061E435-ECC4-4676-9B20-3E416ADC3B3B}" type="slidenum">
              <a:rPr lang="uk-UA" smtClean="0"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fade thruBlk="1"/>
  </p:transition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gif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6600" dirty="0" smtClean="0"/>
              <a:t>Леонід Кравчук</a:t>
            </a:r>
            <a:endParaRPr lang="uk-UA" sz="66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95936" y="4869160"/>
            <a:ext cx="4953000" cy="1752600"/>
          </a:xfrm>
        </p:spPr>
        <p:txBody>
          <a:bodyPr/>
          <a:lstStyle/>
          <a:p>
            <a:pPr algn="r"/>
            <a:r>
              <a:rPr lang="uk-UA" dirty="0" smtClean="0"/>
              <a:t>Підготувала:</a:t>
            </a:r>
          </a:p>
          <a:p>
            <a:pPr algn="r"/>
            <a:r>
              <a:rPr lang="uk-UA" dirty="0" smtClean="0"/>
              <a:t>учениця 11б класу</a:t>
            </a:r>
          </a:p>
          <a:p>
            <a:pPr algn="r"/>
            <a:r>
              <a:rPr lang="uk-UA" dirty="0" smtClean="0"/>
              <a:t>Ковальчук Катерина </a:t>
            </a:r>
            <a:endParaRPr lang="uk-UA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500"/>
                            </p:stCondLst>
                            <p:childTnLst>
                              <p:par>
                                <p:cTn id="26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692696"/>
            <a:ext cx="5040560" cy="5904656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 </a:t>
            </a:r>
            <a:r>
              <a:rPr lang="ru-RU" dirty="0" err="1" smtClean="0"/>
              <a:t>період</a:t>
            </a:r>
            <a:r>
              <a:rPr lang="ru-RU" dirty="0" smtClean="0"/>
              <a:t> президентства </a:t>
            </a:r>
            <a:r>
              <a:rPr lang="ru-RU" dirty="0" err="1" smtClean="0"/>
              <a:t>Леоніда</a:t>
            </a:r>
            <a:r>
              <a:rPr lang="ru-RU" dirty="0" smtClean="0"/>
              <a:t> Кравчука </a:t>
            </a:r>
            <a:r>
              <a:rPr lang="ru-RU" dirty="0" err="1" smtClean="0"/>
              <a:t>постала</a:t>
            </a:r>
            <a:r>
              <a:rPr lang="ru-RU" dirty="0" smtClean="0"/>
              <a:t> </a:t>
            </a:r>
            <a:r>
              <a:rPr lang="ru-RU" dirty="0" err="1" smtClean="0"/>
              <a:t>Українська</a:t>
            </a:r>
            <a:r>
              <a:rPr lang="ru-RU" dirty="0" smtClean="0"/>
              <a:t> Православна </a:t>
            </a:r>
            <a:r>
              <a:rPr lang="ru-RU" dirty="0" err="1" smtClean="0"/>
              <a:t>Церква</a:t>
            </a:r>
            <a:r>
              <a:rPr lang="ru-RU" dirty="0" smtClean="0"/>
              <a:t>, </a:t>
            </a:r>
            <a:r>
              <a:rPr lang="ru-RU" dirty="0" err="1" smtClean="0"/>
              <a:t>пожвавилося</a:t>
            </a:r>
            <a:r>
              <a:rPr lang="ru-RU" dirty="0" smtClean="0"/>
              <a:t> </a:t>
            </a:r>
            <a:r>
              <a:rPr lang="ru-RU" dirty="0" err="1" smtClean="0"/>
              <a:t>релігійне</a:t>
            </a:r>
            <a:r>
              <a:rPr lang="ru-RU" dirty="0" smtClean="0"/>
              <a:t> </a:t>
            </a:r>
            <a:r>
              <a:rPr lang="ru-RU" dirty="0" err="1" smtClean="0"/>
              <a:t>життя</a:t>
            </a:r>
            <a:r>
              <a:rPr lang="ru-RU" dirty="0" smtClean="0"/>
              <a:t>,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підпілля</a:t>
            </a:r>
            <a:r>
              <a:rPr lang="ru-RU" dirty="0" smtClean="0"/>
              <a:t> </a:t>
            </a:r>
            <a:r>
              <a:rPr lang="ru-RU" dirty="0" err="1" smtClean="0"/>
              <a:t>вийшли</a:t>
            </a:r>
            <a:r>
              <a:rPr lang="ru-RU" dirty="0" smtClean="0"/>
              <a:t> </a:t>
            </a:r>
            <a:r>
              <a:rPr lang="ru-RU" dirty="0" err="1" smtClean="0"/>
              <a:t>греко-католики</a:t>
            </a:r>
            <a:r>
              <a:rPr lang="ru-RU" dirty="0" smtClean="0"/>
              <a:t>. </a:t>
            </a:r>
            <a:r>
              <a:rPr lang="ru-RU" dirty="0" err="1" smtClean="0"/>
              <a:t>Старі</a:t>
            </a:r>
            <a:r>
              <a:rPr lang="ru-RU" dirty="0" smtClean="0"/>
              <a:t> </a:t>
            </a:r>
            <a:r>
              <a:rPr lang="ru-RU" dirty="0" err="1" smtClean="0"/>
              <a:t>храми</a:t>
            </a:r>
            <a:r>
              <a:rPr lang="ru-RU" dirty="0" smtClean="0"/>
              <a:t> почали </a:t>
            </a:r>
            <a:r>
              <a:rPr lang="ru-RU" dirty="0" err="1" smtClean="0"/>
              <a:t>повертати</a:t>
            </a:r>
            <a:r>
              <a:rPr lang="ru-RU" dirty="0" smtClean="0"/>
              <a:t> </a:t>
            </a:r>
            <a:r>
              <a:rPr lang="ru-RU" dirty="0" err="1" smtClean="0"/>
              <a:t>релігійним</a:t>
            </a:r>
            <a:r>
              <a:rPr lang="ru-RU" dirty="0" smtClean="0"/>
              <a:t> громадам, а </a:t>
            </a:r>
            <a:r>
              <a:rPr lang="ru-RU" dirty="0" err="1" smtClean="0"/>
              <a:t>також</a:t>
            </a:r>
            <a:r>
              <a:rPr lang="ru-RU" dirty="0" smtClean="0"/>
              <a:t> </a:t>
            </a:r>
            <a:r>
              <a:rPr lang="ru-RU" dirty="0" err="1" smtClean="0"/>
              <a:t>будувати</a:t>
            </a:r>
            <a:r>
              <a:rPr lang="ru-RU" dirty="0" smtClean="0"/>
              <a:t> </a:t>
            </a:r>
            <a:r>
              <a:rPr lang="ru-RU" dirty="0" err="1" smtClean="0"/>
              <a:t>нові</a:t>
            </a:r>
            <a:r>
              <a:rPr lang="ru-RU" dirty="0" smtClean="0"/>
              <a:t>. Почало </a:t>
            </a:r>
            <a:r>
              <a:rPr lang="ru-RU" dirty="0" err="1" smtClean="0"/>
              <a:t>формуватися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громадянське</a:t>
            </a:r>
            <a:r>
              <a:rPr lang="ru-RU" dirty="0" smtClean="0"/>
              <a:t> </a:t>
            </a:r>
            <a:r>
              <a:rPr lang="ru-RU" dirty="0" err="1" smtClean="0"/>
              <a:t>суспільство</a:t>
            </a:r>
            <a:r>
              <a:rPr lang="ru-RU" dirty="0" smtClean="0"/>
              <a:t>. </a:t>
            </a:r>
            <a:r>
              <a:rPr lang="ru-RU" dirty="0" err="1" smtClean="0"/>
              <a:t>Зокрема</a:t>
            </a:r>
            <a:r>
              <a:rPr lang="ru-RU" dirty="0" smtClean="0"/>
              <a:t>, </a:t>
            </a:r>
            <a:r>
              <a:rPr lang="ru-RU" dirty="0" err="1" smtClean="0"/>
              <a:t>була</a:t>
            </a:r>
            <a:r>
              <a:rPr lang="ru-RU" dirty="0" smtClean="0"/>
              <a:t> створена </a:t>
            </a:r>
            <a:r>
              <a:rPr lang="ru-RU" dirty="0" err="1" smtClean="0"/>
              <a:t>громадська</a:t>
            </a:r>
            <a:r>
              <a:rPr lang="ru-RU" dirty="0" smtClean="0"/>
              <a:t> </a:t>
            </a:r>
            <a:r>
              <a:rPr lang="ru-RU" dirty="0" err="1" smtClean="0"/>
              <a:t>організація</a:t>
            </a:r>
            <a:r>
              <a:rPr lang="ru-RU" dirty="0" smtClean="0"/>
              <a:t> "</a:t>
            </a:r>
            <a:r>
              <a:rPr lang="ru-RU" dirty="0" err="1" smtClean="0"/>
              <a:t>Український</a:t>
            </a:r>
            <a:r>
              <a:rPr lang="ru-RU" dirty="0" smtClean="0"/>
              <a:t> союз </a:t>
            </a:r>
            <a:r>
              <a:rPr lang="ru-RU" dirty="0" err="1" smtClean="0"/>
              <a:t>промисловців</a:t>
            </a:r>
            <a:r>
              <a:rPr lang="ru-RU" dirty="0" smtClean="0"/>
              <a:t> та </a:t>
            </a:r>
            <a:r>
              <a:rPr lang="ru-RU" dirty="0" err="1" smtClean="0"/>
              <a:t>підприємців</a:t>
            </a:r>
            <a:r>
              <a:rPr lang="ru-RU" dirty="0" smtClean="0"/>
              <a:t>". </a:t>
            </a:r>
            <a:endParaRPr lang="uk-UA" dirty="0"/>
          </a:p>
        </p:txBody>
      </p:sp>
      <p:pic>
        <p:nvPicPr>
          <p:cNvPr id="4" name="Рисунок 3" descr="church47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148064" y="2564904"/>
            <a:ext cx="3733952" cy="3096344"/>
          </a:xfrm>
          <a:prstGeom prst="rect">
            <a:avLst/>
          </a:prstGeom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39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692696"/>
            <a:ext cx="4464496" cy="5976664"/>
          </a:xfrm>
        </p:spPr>
        <p:txBody>
          <a:bodyPr/>
          <a:lstStyle/>
          <a:p>
            <a:r>
              <a:rPr lang="ru-RU" dirty="0" err="1" smtClean="0"/>
              <a:t>Приватизації</a:t>
            </a:r>
            <a:r>
              <a:rPr lang="ru-RU" dirty="0" smtClean="0"/>
              <a:t> </a:t>
            </a:r>
            <a:r>
              <a:rPr lang="ru-RU" dirty="0" err="1" smtClean="0"/>
              <a:t>промисловості</a:t>
            </a:r>
            <a:r>
              <a:rPr lang="ru-RU" dirty="0" smtClean="0"/>
              <a:t> </a:t>
            </a:r>
            <a:r>
              <a:rPr lang="ru-RU" dirty="0" err="1" smtClean="0"/>
              <a:t>країни</a:t>
            </a:r>
            <a:r>
              <a:rPr lang="ru-RU" dirty="0" smtClean="0"/>
              <a:t> </a:t>
            </a:r>
            <a:r>
              <a:rPr lang="ru-RU" dirty="0" err="1" smtClean="0"/>
              <a:t>супроводжувалася</a:t>
            </a:r>
            <a:r>
              <a:rPr lang="ru-RU" dirty="0" smtClean="0"/>
              <a:t> </a:t>
            </a:r>
            <a:r>
              <a:rPr lang="ru-RU" dirty="0" err="1" smtClean="0"/>
              <a:t>значною</a:t>
            </a:r>
            <a:r>
              <a:rPr lang="ru-RU" dirty="0" smtClean="0"/>
              <a:t> </a:t>
            </a:r>
            <a:r>
              <a:rPr lang="ru-RU" dirty="0" err="1" smtClean="0"/>
              <a:t>корупцією</a:t>
            </a:r>
            <a:r>
              <a:rPr lang="ru-RU" dirty="0" smtClean="0"/>
              <a:t>. </a:t>
            </a:r>
            <a:r>
              <a:rPr lang="ru-RU" dirty="0" err="1" smtClean="0"/>
              <a:t>Інфляція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1992 по 1994 </a:t>
            </a:r>
            <a:r>
              <a:rPr lang="ru-RU" dirty="0" err="1" smtClean="0"/>
              <a:t>рік</a:t>
            </a:r>
            <a:r>
              <a:rPr lang="ru-RU" dirty="0" smtClean="0"/>
              <a:t> </a:t>
            </a:r>
            <a:r>
              <a:rPr lang="ru-RU" dirty="0" err="1" smtClean="0"/>
              <a:t>досягла</a:t>
            </a:r>
            <a:r>
              <a:rPr lang="ru-RU" dirty="0" smtClean="0"/>
              <a:t> </a:t>
            </a:r>
            <a:r>
              <a:rPr lang="ru-RU" dirty="0" err="1" smtClean="0"/>
              <a:t>тисячі</a:t>
            </a:r>
            <a:r>
              <a:rPr lang="ru-RU" dirty="0" smtClean="0"/>
              <a:t> </a:t>
            </a:r>
            <a:r>
              <a:rPr lang="ru-RU" dirty="0" err="1" smtClean="0"/>
              <a:t>відсотків</a:t>
            </a:r>
            <a:r>
              <a:rPr lang="ru-RU" dirty="0" smtClean="0"/>
              <a:t>. </a:t>
            </a:r>
            <a:r>
              <a:rPr lang="ru-RU" dirty="0" err="1" smtClean="0"/>
              <a:t>З'явилися</a:t>
            </a:r>
            <a:r>
              <a:rPr lang="ru-RU" dirty="0" smtClean="0"/>
              <a:t> </a:t>
            </a:r>
            <a:r>
              <a:rPr lang="ru-RU" dirty="0" err="1" smtClean="0"/>
              <a:t>багаторічні</a:t>
            </a:r>
            <a:r>
              <a:rPr lang="ru-RU" dirty="0" smtClean="0"/>
              <a:t> </a:t>
            </a:r>
            <a:r>
              <a:rPr lang="ru-RU" dirty="0" err="1" smtClean="0"/>
              <a:t>затримки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виплати</a:t>
            </a:r>
            <a:r>
              <a:rPr lang="ru-RU" dirty="0" smtClean="0"/>
              <a:t> </a:t>
            </a:r>
            <a:r>
              <a:rPr lang="ru-RU" dirty="0" err="1" smtClean="0"/>
              <a:t>заробітної</a:t>
            </a:r>
            <a:r>
              <a:rPr lang="ru-RU" dirty="0" smtClean="0"/>
              <a:t> плати для </a:t>
            </a:r>
            <a:r>
              <a:rPr lang="ru-RU" dirty="0" err="1" smtClean="0"/>
              <a:t>працівників</a:t>
            </a:r>
            <a:r>
              <a:rPr lang="ru-RU" dirty="0" smtClean="0"/>
              <a:t> </a:t>
            </a:r>
            <a:r>
              <a:rPr lang="ru-RU" dirty="0" err="1" smtClean="0"/>
              <a:t>промисловості</a:t>
            </a:r>
            <a:r>
              <a:rPr lang="ru-RU" dirty="0" smtClean="0"/>
              <a:t>, </a:t>
            </a:r>
            <a:r>
              <a:rPr lang="ru-RU" dirty="0" err="1" smtClean="0"/>
              <a:t>вчителів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т. д.</a:t>
            </a:r>
            <a:endParaRPr lang="uk-UA" dirty="0"/>
          </a:p>
        </p:txBody>
      </p:sp>
      <p:pic>
        <p:nvPicPr>
          <p:cNvPr id="4" name="Рисунок 3" descr="infl_1029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716016" y="836712"/>
            <a:ext cx="4025280" cy="2793664"/>
          </a:xfrm>
          <a:prstGeom prst="rect">
            <a:avLst/>
          </a:prstGeom>
        </p:spPr>
      </p:pic>
      <p:pic>
        <p:nvPicPr>
          <p:cNvPr id="5" name="Рисунок 4" descr="Inflation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932040" y="3789040"/>
            <a:ext cx="3779912" cy="2600579"/>
          </a:xfrm>
          <a:prstGeom prst="rect">
            <a:avLst/>
          </a:prstGeom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620688"/>
            <a:ext cx="5688632" cy="5760640"/>
          </a:xfrm>
        </p:spPr>
        <p:txBody>
          <a:bodyPr/>
          <a:lstStyle/>
          <a:p>
            <a:r>
              <a:rPr lang="ru-RU" dirty="0" smtClean="0"/>
              <a:t>У </a:t>
            </a:r>
            <a:r>
              <a:rPr lang="ru-RU" dirty="0" err="1" smtClean="0"/>
              <a:t>березні</a:t>
            </a:r>
            <a:r>
              <a:rPr lang="ru-RU" dirty="0" smtClean="0"/>
              <a:t> 1994 року </a:t>
            </a:r>
            <a:r>
              <a:rPr lang="ru-RU" dirty="0" err="1" smtClean="0"/>
              <a:t>відбулися</a:t>
            </a:r>
            <a:r>
              <a:rPr lang="ru-RU" dirty="0" smtClean="0"/>
              <a:t> </a:t>
            </a:r>
            <a:r>
              <a:rPr lang="ru-RU" dirty="0" err="1" smtClean="0"/>
              <a:t>парламентські</a:t>
            </a:r>
            <a:r>
              <a:rPr lang="ru-RU" dirty="0" smtClean="0"/>
              <a:t> </a:t>
            </a:r>
            <a:r>
              <a:rPr lang="ru-RU" dirty="0" err="1" smtClean="0"/>
              <a:t>вибори</a:t>
            </a:r>
            <a:r>
              <a:rPr lang="ru-RU" dirty="0" smtClean="0"/>
              <a:t>. Вони </a:t>
            </a:r>
            <a:r>
              <a:rPr lang="ru-RU" dirty="0" err="1" smtClean="0"/>
              <a:t>вперше</a:t>
            </a:r>
            <a:r>
              <a:rPr lang="ru-RU" dirty="0" smtClean="0"/>
              <a:t> </a:t>
            </a:r>
            <a:r>
              <a:rPr lang="ru-RU" dirty="0" err="1" smtClean="0"/>
              <a:t>проводилися</a:t>
            </a:r>
            <a:r>
              <a:rPr lang="ru-RU" dirty="0" smtClean="0"/>
              <a:t> на </a:t>
            </a:r>
            <a:r>
              <a:rPr lang="ru-RU" dirty="0" err="1" smtClean="0"/>
              <a:t>багатопартійній</a:t>
            </a:r>
            <a:r>
              <a:rPr lang="ru-RU" dirty="0" smtClean="0"/>
              <a:t> </a:t>
            </a:r>
            <a:r>
              <a:rPr lang="ru-RU" dirty="0" err="1" smtClean="0"/>
              <a:t>основі</a:t>
            </a:r>
            <a:r>
              <a:rPr lang="ru-RU" dirty="0" smtClean="0"/>
              <a:t>. У </a:t>
            </a:r>
            <a:r>
              <a:rPr lang="ru-RU" dirty="0" err="1" smtClean="0"/>
              <a:t>виборах</a:t>
            </a:r>
            <a:r>
              <a:rPr lang="ru-RU" dirty="0" smtClean="0"/>
              <a:t> взяли участь 32 </a:t>
            </a:r>
            <a:r>
              <a:rPr lang="ru-RU" dirty="0" err="1" smtClean="0"/>
              <a:t>політичні</a:t>
            </a:r>
            <a:r>
              <a:rPr lang="ru-RU" dirty="0" smtClean="0"/>
              <a:t> </a:t>
            </a:r>
            <a:r>
              <a:rPr lang="ru-RU" dirty="0" err="1" smtClean="0"/>
              <a:t>партії</a:t>
            </a:r>
            <a:r>
              <a:rPr lang="ru-RU" dirty="0" smtClean="0"/>
              <a:t>,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яких</a:t>
            </a:r>
            <a:r>
              <a:rPr lang="ru-RU" dirty="0" smtClean="0"/>
              <a:t> 14 </a:t>
            </a:r>
            <a:r>
              <a:rPr lang="ru-RU" dirty="0" err="1" smtClean="0"/>
              <a:t>здобули</a:t>
            </a:r>
            <a:r>
              <a:rPr lang="ru-RU" dirty="0" smtClean="0"/>
              <a:t> право бути </a:t>
            </a:r>
            <a:r>
              <a:rPr lang="ru-RU" dirty="0" err="1" smtClean="0"/>
              <a:t>представленими</a:t>
            </a:r>
            <a:r>
              <a:rPr lang="ru-RU" dirty="0" smtClean="0"/>
              <a:t> у </a:t>
            </a:r>
            <a:r>
              <a:rPr lang="ru-RU" dirty="0" err="1" smtClean="0"/>
              <a:t>Верховній</a:t>
            </a:r>
            <a:r>
              <a:rPr lang="ru-RU" dirty="0" smtClean="0"/>
              <a:t> </a:t>
            </a:r>
            <a:r>
              <a:rPr lang="ru-RU" dirty="0" err="1" smtClean="0"/>
              <a:t>Раді</a:t>
            </a:r>
            <a:r>
              <a:rPr lang="ru-RU" dirty="0" smtClean="0"/>
              <a:t>.</a:t>
            </a:r>
            <a:endParaRPr lang="uk-UA" dirty="0"/>
          </a:p>
        </p:txBody>
      </p:sp>
      <p:pic>
        <p:nvPicPr>
          <p:cNvPr id="4" name="Рисунок 3" descr="10459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051720" y="4293096"/>
            <a:ext cx="5400600" cy="2232957"/>
          </a:xfrm>
          <a:prstGeom prst="rect">
            <a:avLst/>
          </a:prstGeom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427984" y="620688"/>
            <a:ext cx="4561733" cy="6043653"/>
          </a:xfrm>
        </p:spPr>
        <p:txBody>
          <a:bodyPr>
            <a:normAutofit fontScale="92500" lnSpcReduction="10000"/>
          </a:bodyPr>
          <a:lstStyle/>
          <a:p>
            <a:r>
              <a:rPr lang="ru-RU" dirty="0" err="1" smtClean="0"/>
              <a:t>Розпад</a:t>
            </a:r>
            <a:r>
              <a:rPr lang="ru-RU" dirty="0" smtClean="0"/>
              <a:t> </a:t>
            </a:r>
            <a:r>
              <a:rPr lang="ru-RU" dirty="0" err="1" smtClean="0"/>
              <a:t>Чорноморського</a:t>
            </a:r>
            <a:r>
              <a:rPr lang="ru-RU" dirty="0" smtClean="0"/>
              <a:t> </a:t>
            </a:r>
            <a:r>
              <a:rPr lang="ru-RU" dirty="0" err="1" smtClean="0"/>
              <a:t>пароплавства</a:t>
            </a:r>
            <a:r>
              <a:rPr lang="ru-RU" dirty="0" smtClean="0"/>
              <a:t> став </a:t>
            </a:r>
            <a:r>
              <a:rPr lang="ru-RU" dirty="0" err="1" smtClean="0"/>
              <a:t>сумним</a:t>
            </a:r>
            <a:r>
              <a:rPr lang="ru-RU" dirty="0" smtClean="0"/>
              <a:t> символом </a:t>
            </a:r>
            <a:r>
              <a:rPr lang="ru-RU" dirty="0" err="1" smtClean="0"/>
              <a:t>епохи</a:t>
            </a:r>
            <a:r>
              <a:rPr lang="ru-RU" dirty="0" smtClean="0"/>
              <a:t> Кравчука. Цей </a:t>
            </a:r>
            <a:r>
              <a:rPr lang="ru-RU" dirty="0" err="1" smtClean="0"/>
              <a:t>глобальний</a:t>
            </a:r>
            <a:r>
              <a:rPr lang="ru-RU" dirty="0" smtClean="0"/>
              <a:t> </a:t>
            </a:r>
            <a:r>
              <a:rPr lang="ru-RU" dirty="0" err="1" smtClean="0"/>
              <a:t>торговельний</a:t>
            </a:r>
            <a:r>
              <a:rPr lang="ru-RU" dirty="0" smtClean="0"/>
              <a:t> флот, </a:t>
            </a:r>
            <a:r>
              <a:rPr lang="ru-RU" dirty="0" err="1" smtClean="0"/>
              <a:t>найбільший</a:t>
            </a:r>
            <a:r>
              <a:rPr lang="ru-RU" dirty="0" smtClean="0"/>
              <a:t> в </a:t>
            </a:r>
            <a:r>
              <a:rPr lang="ru-RU" dirty="0" err="1" smtClean="0"/>
              <a:t>світі</a:t>
            </a:r>
            <a:r>
              <a:rPr lang="ru-RU" dirty="0" smtClean="0"/>
              <a:t> (</a:t>
            </a:r>
            <a:r>
              <a:rPr lang="ru-RU" dirty="0" err="1" smtClean="0"/>
              <a:t>базувався</a:t>
            </a:r>
            <a:r>
              <a:rPr lang="ru-RU" dirty="0" smtClean="0"/>
              <a:t> </a:t>
            </a:r>
            <a:r>
              <a:rPr lang="ru-RU" dirty="0" err="1" smtClean="0"/>
              <a:t>в</a:t>
            </a:r>
            <a:r>
              <a:rPr lang="ru-RU" dirty="0" smtClean="0"/>
              <a:t> основному в </a:t>
            </a:r>
            <a:r>
              <a:rPr lang="ru-RU" dirty="0" err="1" smtClean="0"/>
              <a:t>Одесі</a:t>
            </a:r>
            <a:r>
              <a:rPr lang="ru-RU" dirty="0" smtClean="0"/>
              <a:t>), </a:t>
            </a:r>
            <a:r>
              <a:rPr lang="ru-RU" dirty="0" err="1" smtClean="0"/>
              <a:t>був</a:t>
            </a:r>
            <a:r>
              <a:rPr lang="ru-RU" dirty="0" smtClean="0"/>
              <a:t> </a:t>
            </a:r>
            <a:r>
              <a:rPr lang="ru-RU" dirty="0" err="1" smtClean="0"/>
              <a:t>таємно</a:t>
            </a:r>
            <a:r>
              <a:rPr lang="ru-RU" dirty="0" smtClean="0"/>
              <a:t> </a:t>
            </a:r>
            <a:r>
              <a:rPr lang="ru-RU" dirty="0" err="1" smtClean="0"/>
              <a:t>проданий</a:t>
            </a:r>
            <a:r>
              <a:rPr lang="ru-RU" dirty="0" smtClean="0"/>
              <a:t> </a:t>
            </a:r>
            <a:r>
              <a:rPr lang="ru-RU" dirty="0" err="1" smtClean="0"/>
              <a:t>іноземним</a:t>
            </a:r>
            <a:r>
              <a:rPr lang="ru-RU" dirty="0" smtClean="0"/>
              <a:t> </a:t>
            </a:r>
            <a:r>
              <a:rPr lang="ru-RU" dirty="0" err="1" smtClean="0"/>
              <a:t>компаніям</a:t>
            </a:r>
            <a:r>
              <a:rPr lang="ru-RU" dirty="0" smtClean="0"/>
              <a:t>. </a:t>
            </a:r>
            <a:r>
              <a:rPr lang="ru-RU" dirty="0" err="1" smtClean="0"/>
              <a:t>Сотні</a:t>
            </a:r>
            <a:r>
              <a:rPr lang="ru-RU" dirty="0" smtClean="0"/>
              <a:t> </a:t>
            </a:r>
            <a:r>
              <a:rPr lang="ru-RU" dirty="0" err="1" smtClean="0"/>
              <a:t>моряків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не </a:t>
            </a:r>
            <a:r>
              <a:rPr lang="ru-RU" dirty="0" err="1" smtClean="0"/>
              <a:t>отримали</a:t>
            </a:r>
            <a:r>
              <a:rPr lang="ru-RU" dirty="0" smtClean="0"/>
              <a:t> </a:t>
            </a:r>
            <a:r>
              <a:rPr lang="ru-RU" dirty="0" err="1" smtClean="0"/>
              <a:t>свої</a:t>
            </a:r>
            <a:r>
              <a:rPr lang="ru-RU" dirty="0" smtClean="0"/>
              <a:t> </a:t>
            </a:r>
            <a:r>
              <a:rPr lang="ru-RU" dirty="0" err="1" smtClean="0"/>
              <a:t>зарплати</a:t>
            </a:r>
            <a:r>
              <a:rPr lang="ru-RU" dirty="0" smtClean="0"/>
              <a:t>. </a:t>
            </a:r>
            <a:r>
              <a:rPr lang="ru-RU" dirty="0" err="1" smtClean="0"/>
              <a:t>Син</a:t>
            </a:r>
            <a:r>
              <a:rPr lang="ru-RU" dirty="0" smtClean="0"/>
              <a:t> Кравчука </a:t>
            </a:r>
            <a:r>
              <a:rPr lang="ru-RU" dirty="0" err="1" smtClean="0"/>
              <a:t>був</a:t>
            </a:r>
            <a:r>
              <a:rPr lang="ru-RU" dirty="0" smtClean="0"/>
              <a:t> </a:t>
            </a:r>
            <a:r>
              <a:rPr lang="ru-RU" dirty="0" err="1" smtClean="0"/>
              <a:t>пізніше</a:t>
            </a:r>
            <a:r>
              <a:rPr lang="ru-RU" dirty="0" smtClean="0"/>
              <a:t> </a:t>
            </a:r>
            <a:r>
              <a:rPr lang="ru-RU" dirty="0" err="1" smtClean="0"/>
              <a:t>звинувачений</a:t>
            </a:r>
            <a:r>
              <a:rPr lang="ru-RU" dirty="0" smtClean="0"/>
              <a:t> в </a:t>
            </a:r>
            <a:r>
              <a:rPr lang="ru-RU" dirty="0" err="1" smtClean="0"/>
              <a:t>участі</a:t>
            </a:r>
            <a:r>
              <a:rPr lang="ru-RU" dirty="0" smtClean="0"/>
              <a:t> </a:t>
            </a:r>
            <a:r>
              <a:rPr lang="ru-RU" dirty="0" err="1" smtClean="0"/>
              <a:t>в</a:t>
            </a:r>
            <a:r>
              <a:rPr lang="ru-RU" dirty="0" smtClean="0"/>
              <a:t> </a:t>
            </a:r>
            <a:r>
              <a:rPr lang="ru-RU" dirty="0" err="1" smtClean="0"/>
              <a:t>цьому</a:t>
            </a:r>
            <a:r>
              <a:rPr lang="ru-RU" dirty="0" smtClean="0"/>
              <a:t> </a:t>
            </a:r>
            <a:r>
              <a:rPr lang="ru-RU" dirty="0" err="1" smtClean="0"/>
              <a:t>шахрайстві</a:t>
            </a:r>
            <a:r>
              <a:rPr lang="ru-RU" dirty="0" smtClean="0"/>
              <a:t>.</a:t>
            </a:r>
            <a:endParaRPr lang="uk-UA" dirty="0"/>
          </a:p>
        </p:txBody>
      </p:sp>
      <p:pic>
        <p:nvPicPr>
          <p:cNvPr id="4" name="Рисунок 3" descr="i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11560" y="2204864"/>
            <a:ext cx="2654695" cy="2520280"/>
          </a:xfrm>
          <a:prstGeom prst="rect">
            <a:avLst/>
          </a:prstGeom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558194" y="2967335"/>
            <a:ext cx="6027612" cy="92333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ArchUp">
              <a:avLst/>
            </a:prstTxWarp>
            <a:spAutoFit/>
          </a:bodyPr>
          <a:lstStyle/>
          <a:p>
            <a:pPr algn="ctr"/>
            <a:r>
              <a:rPr lang="ru-RU" sz="54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Дякую</a:t>
            </a:r>
            <a:r>
              <a:rPr lang="ru-RU" sz="5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за </a:t>
            </a:r>
            <a:r>
              <a:rPr lang="ru-RU" sz="54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увагу</a:t>
            </a:r>
            <a:r>
              <a:rPr lang="ru-RU" sz="5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!</a:t>
            </a:r>
            <a:endParaRPr lang="uk-UA" sz="54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glow rad="139700">
                  <a:schemeClr val="accent2">
                    <a:satMod val="175000"/>
                    <a:alpha val="40000"/>
                  </a:schemeClr>
                </a:glow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620688"/>
            <a:ext cx="4968552" cy="6048672"/>
          </a:xfrm>
        </p:spPr>
        <p:txBody>
          <a:bodyPr/>
          <a:lstStyle/>
          <a:p>
            <a:r>
              <a:rPr lang="vi-VN" b="1" dirty="0" smtClean="0"/>
              <a:t>Леоні́д Мака́рович Кравчу́к</a:t>
            </a:r>
            <a:r>
              <a:rPr lang="vi-VN" dirty="0" smtClean="0"/>
              <a:t> </a:t>
            </a:r>
            <a:r>
              <a:rPr lang="uk-UA" dirty="0" smtClean="0"/>
              <a:t>-</a:t>
            </a:r>
            <a:r>
              <a:rPr lang="vi-VN" dirty="0" smtClean="0"/>
              <a:t>перший</a:t>
            </a:r>
            <a:r>
              <a:rPr lang="vi-VN" dirty="0" smtClean="0"/>
              <a:t> Президент України після здобуття нею незалежності у 1991 році (1991–1994), Голова Верховної Ради </a:t>
            </a:r>
            <a:r>
              <a:rPr lang="vi-VN" dirty="0" smtClean="0"/>
              <a:t>України</a:t>
            </a:r>
            <a:r>
              <a:rPr lang="uk-UA" dirty="0" smtClean="0"/>
              <a:t> </a:t>
            </a:r>
            <a:r>
              <a:rPr lang="vi-VN" dirty="0" smtClean="0"/>
              <a:t>у</a:t>
            </a:r>
            <a:r>
              <a:rPr lang="vi-VN" dirty="0" smtClean="0"/>
              <a:t> 1990–1991 роках, Народний депутат України у 1990–1991 та 1994–2006 роках, Герой України (2001).</a:t>
            </a:r>
            <a:endParaRPr lang="uk-UA" dirty="0"/>
          </a:p>
        </p:txBody>
      </p:sp>
      <p:pic>
        <p:nvPicPr>
          <p:cNvPr id="4" name="Рисунок 3" descr="Leonid_Kravchuk_2013-06-18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716016" y="620688"/>
            <a:ext cx="4283968" cy="5677205"/>
          </a:xfrm>
          <a:prstGeom prst="rect">
            <a:avLst/>
          </a:prstGeom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39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620688"/>
            <a:ext cx="5400600" cy="5976664"/>
          </a:xfrm>
        </p:spPr>
        <p:txBody>
          <a:bodyPr>
            <a:normAutofit/>
          </a:bodyPr>
          <a:lstStyle/>
          <a:p>
            <a:r>
              <a:rPr lang="ru-RU" dirty="0" smtClean="0"/>
              <a:t>1 </a:t>
            </a:r>
            <a:r>
              <a:rPr lang="ru-RU" dirty="0" err="1" smtClean="0"/>
              <a:t>грудня</a:t>
            </a:r>
            <a:r>
              <a:rPr lang="ru-RU" dirty="0" smtClean="0"/>
              <a:t> 1991 </a:t>
            </a:r>
            <a:r>
              <a:rPr lang="ru-RU" dirty="0" err="1" smtClean="0"/>
              <a:t>Леонід</a:t>
            </a:r>
            <a:r>
              <a:rPr lang="ru-RU" dirty="0" smtClean="0"/>
              <a:t> Кравчук </a:t>
            </a:r>
            <a:r>
              <a:rPr lang="ru-RU" dirty="0" err="1" smtClean="0"/>
              <a:t>був</a:t>
            </a:r>
            <a:r>
              <a:rPr lang="ru-RU" dirty="0" smtClean="0"/>
              <a:t> </a:t>
            </a:r>
            <a:r>
              <a:rPr lang="ru-RU" dirty="0" err="1" smtClean="0"/>
              <a:t>обраний</a:t>
            </a:r>
            <a:r>
              <a:rPr lang="ru-RU" dirty="0" smtClean="0"/>
              <a:t> президентом </a:t>
            </a:r>
            <a:r>
              <a:rPr lang="ru-RU" dirty="0" err="1" smtClean="0"/>
              <a:t>Україну</a:t>
            </a:r>
            <a:r>
              <a:rPr lang="ru-RU" dirty="0" smtClean="0"/>
              <a:t> на перших </a:t>
            </a:r>
            <a:r>
              <a:rPr lang="ru-RU" dirty="0" err="1" smtClean="0"/>
              <a:t>прямих</a:t>
            </a:r>
            <a:r>
              <a:rPr lang="ru-RU" dirty="0" smtClean="0"/>
              <a:t> </a:t>
            </a:r>
            <a:r>
              <a:rPr lang="ru-RU" dirty="0" err="1" smtClean="0"/>
              <a:t>президентських</a:t>
            </a:r>
            <a:r>
              <a:rPr lang="ru-RU" dirty="0" smtClean="0"/>
              <a:t> </a:t>
            </a:r>
            <a:r>
              <a:rPr lang="ru-RU" dirty="0" err="1" smtClean="0"/>
              <a:t>виборах</a:t>
            </a:r>
            <a:r>
              <a:rPr lang="ru-RU" dirty="0" smtClean="0"/>
              <a:t>, набравши 61,6% </a:t>
            </a:r>
            <a:r>
              <a:rPr lang="ru-RU" dirty="0" err="1" smtClean="0"/>
              <a:t>голосів</a:t>
            </a:r>
            <a:r>
              <a:rPr lang="ru-RU" dirty="0" smtClean="0"/>
              <a:t>..</a:t>
            </a:r>
            <a:endParaRPr lang="uk-UA" dirty="0"/>
          </a:p>
        </p:txBody>
      </p:sp>
      <p:pic>
        <p:nvPicPr>
          <p:cNvPr id="4" name="Рисунок 3" descr="e064c3d1d4f87b4f472b934500748cb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508104" y="1268760"/>
            <a:ext cx="3216357" cy="4824536"/>
          </a:xfrm>
          <a:prstGeom prst="rect">
            <a:avLst/>
          </a:prstGeom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419872" y="548680"/>
            <a:ext cx="5544616" cy="6048672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/>
              <a:t> </a:t>
            </a:r>
            <a:r>
              <a:rPr lang="ru-RU" dirty="0" err="1" smtClean="0"/>
              <a:t>Одночасно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виборами</a:t>
            </a:r>
            <a:r>
              <a:rPr lang="ru-RU" dirty="0" smtClean="0"/>
              <a:t> Президента </a:t>
            </a:r>
            <a:r>
              <a:rPr lang="ru-RU" dirty="0" err="1" smtClean="0"/>
              <a:t>України</a:t>
            </a:r>
            <a:r>
              <a:rPr lang="ru-RU" dirty="0" smtClean="0"/>
              <a:t> </a:t>
            </a:r>
            <a:r>
              <a:rPr lang="ru-RU" dirty="0" err="1" smtClean="0"/>
              <a:t>відбувся</a:t>
            </a:r>
            <a:r>
              <a:rPr lang="ru-RU" dirty="0" smtClean="0"/>
              <a:t> </a:t>
            </a:r>
            <a:r>
              <a:rPr lang="ru-RU" dirty="0" err="1" smtClean="0"/>
              <a:t>загальнонаціональний</a:t>
            </a:r>
            <a:r>
              <a:rPr lang="ru-RU" dirty="0" smtClean="0"/>
              <a:t> референдум </a:t>
            </a:r>
            <a:r>
              <a:rPr lang="ru-RU" dirty="0" err="1" smtClean="0"/>
              <a:t>щодо</a:t>
            </a:r>
            <a:r>
              <a:rPr lang="ru-RU" dirty="0" smtClean="0"/>
              <a:t> </a:t>
            </a:r>
            <a:r>
              <a:rPr lang="ru-RU" dirty="0" err="1" smtClean="0"/>
              <a:t>проголошення</a:t>
            </a:r>
            <a:r>
              <a:rPr lang="ru-RU" dirty="0" smtClean="0"/>
              <a:t> </a:t>
            </a:r>
            <a:r>
              <a:rPr lang="ru-RU" dirty="0" err="1" smtClean="0"/>
              <a:t>незалежності</a:t>
            </a:r>
            <a:r>
              <a:rPr lang="ru-RU" dirty="0" smtClean="0"/>
              <a:t> </a:t>
            </a:r>
            <a:r>
              <a:rPr lang="ru-RU" dirty="0" err="1" smtClean="0"/>
              <a:t>України</a:t>
            </a:r>
            <a:r>
              <a:rPr lang="ru-RU" dirty="0" smtClean="0"/>
              <a:t>. На референдум </a:t>
            </a:r>
            <a:r>
              <a:rPr lang="ru-RU" dirty="0" err="1" smtClean="0"/>
              <a:t>було</a:t>
            </a:r>
            <a:r>
              <a:rPr lang="ru-RU" dirty="0" smtClean="0"/>
              <a:t> </a:t>
            </a:r>
            <a:r>
              <a:rPr lang="ru-RU" dirty="0" err="1" smtClean="0"/>
              <a:t>винесено</a:t>
            </a:r>
            <a:r>
              <a:rPr lang="ru-RU" dirty="0" smtClean="0"/>
              <a:t> </a:t>
            </a:r>
            <a:r>
              <a:rPr lang="ru-RU" dirty="0" err="1" smtClean="0"/>
              <a:t>одне</a:t>
            </a:r>
            <a:r>
              <a:rPr lang="ru-RU" dirty="0" smtClean="0"/>
              <a:t> </a:t>
            </a:r>
            <a:r>
              <a:rPr lang="ru-RU" dirty="0" err="1" smtClean="0"/>
              <a:t>питання</a:t>
            </a:r>
            <a:r>
              <a:rPr lang="ru-RU" dirty="0" smtClean="0"/>
              <a:t>: "</a:t>
            </a:r>
            <a:r>
              <a:rPr lang="ru-RU" dirty="0" err="1" smtClean="0"/>
              <a:t>Чи</a:t>
            </a:r>
            <a:r>
              <a:rPr lang="ru-RU" dirty="0" smtClean="0"/>
              <a:t> </a:t>
            </a:r>
            <a:r>
              <a:rPr lang="ru-RU" dirty="0" err="1" smtClean="0"/>
              <a:t>підтверджуєте</a:t>
            </a:r>
            <a:r>
              <a:rPr lang="ru-RU" dirty="0" smtClean="0"/>
              <a:t> </a:t>
            </a:r>
            <a:r>
              <a:rPr lang="ru-RU" dirty="0" err="1" smtClean="0"/>
              <a:t>Ви</a:t>
            </a:r>
            <a:r>
              <a:rPr lang="ru-RU" dirty="0" smtClean="0"/>
              <a:t> Акт </a:t>
            </a:r>
            <a:r>
              <a:rPr lang="ru-RU" dirty="0" err="1" smtClean="0"/>
              <a:t>проголошення</a:t>
            </a:r>
            <a:r>
              <a:rPr lang="ru-RU" dirty="0" smtClean="0"/>
              <a:t> </a:t>
            </a:r>
            <a:r>
              <a:rPr lang="ru-RU" dirty="0" err="1" smtClean="0"/>
              <a:t>незалежності</a:t>
            </a:r>
            <a:r>
              <a:rPr lang="ru-RU" dirty="0" smtClean="0"/>
              <a:t> </a:t>
            </a:r>
            <a:r>
              <a:rPr lang="ru-RU" dirty="0" err="1" smtClean="0"/>
              <a:t>України</a:t>
            </a:r>
            <a:r>
              <a:rPr lang="ru-RU" dirty="0" smtClean="0"/>
              <a:t>?". Текст Акту </a:t>
            </a:r>
            <a:r>
              <a:rPr lang="ru-RU" dirty="0" err="1" smtClean="0"/>
              <a:t>проголошення</a:t>
            </a:r>
            <a:r>
              <a:rPr lang="ru-RU" dirty="0" smtClean="0"/>
              <a:t> </a:t>
            </a:r>
            <a:r>
              <a:rPr lang="ru-RU" dirty="0" err="1" smtClean="0"/>
              <a:t>незалежності</a:t>
            </a:r>
            <a:r>
              <a:rPr lang="ru-RU" dirty="0" smtClean="0"/>
              <a:t> </a:t>
            </a:r>
            <a:r>
              <a:rPr lang="ru-RU" dirty="0" err="1" smtClean="0"/>
              <a:t>України</a:t>
            </a:r>
            <a:r>
              <a:rPr lang="ru-RU" dirty="0" smtClean="0"/>
              <a:t>, </a:t>
            </a:r>
            <a:r>
              <a:rPr lang="ru-RU" dirty="0" err="1" smtClean="0"/>
              <a:t>прийнятий</a:t>
            </a:r>
            <a:r>
              <a:rPr lang="ru-RU" dirty="0" smtClean="0"/>
              <a:t> Верховною Радою 24 </a:t>
            </a:r>
            <a:r>
              <a:rPr lang="ru-RU" dirty="0" err="1" smtClean="0"/>
              <a:t>серпня</a:t>
            </a:r>
            <a:r>
              <a:rPr lang="ru-RU" dirty="0" smtClean="0"/>
              <a:t> 1991 року, </a:t>
            </a:r>
            <a:r>
              <a:rPr lang="ru-RU" dirty="0" err="1" smtClean="0"/>
              <a:t>було</a:t>
            </a:r>
            <a:r>
              <a:rPr lang="ru-RU" dirty="0" smtClean="0"/>
              <a:t> наведено у </a:t>
            </a:r>
            <a:r>
              <a:rPr lang="ru-RU" dirty="0" err="1" smtClean="0"/>
              <a:t>виборчому</a:t>
            </a:r>
            <a:r>
              <a:rPr lang="ru-RU" dirty="0" smtClean="0"/>
              <a:t> </a:t>
            </a:r>
            <a:r>
              <a:rPr lang="ru-RU" dirty="0" err="1" smtClean="0"/>
              <a:t>бюлетені</a:t>
            </a:r>
            <a:r>
              <a:rPr lang="ru-RU" dirty="0" smtClean="0"/>
              <a:t>. </a:t>
            </a:r>
            <a:r>
              <a:rPr lang="ru-RU" dirty="0" err="1" smtClean="0"/>
              <a:t>Громадяни</a:t>
            </a:r>
            <a:r>
              <a:rPr lang="ru-RU" dirty="0" smtClean="0"/>
              <a:t> </a:t>
            </a:r>
            <a:r>
              <a:rPr lang="ru-RU" dirty="0" err="1" smtClean="0"/>
              <a:t>України</a:t>
            </a:r>
            <a:r>
              <a:rPr lang="ru-RU" dirty="0" smtClean="0"/>
              <a:t> </a:t>
            </a:r>
            <a:r>
              <a:rPr lang="ru-RU" dirty="0" err="1" smtClean="0"/>
              <a:t>висловились</a:t>
            </a:r>
            <a:r>
              <a:rPr lang="ru-RU" dirty="0" smtClean="0"/>
              <a:t> на </a:t>
            </a:r>
            <a:r>
              <a:rPr lang="ru-RU" dirty="0" err="1" smtClean="0"/>
              <a:t>підтримку</a:t>
            </a:r>
            <a:r>
              <a:rPr lang="ru-RU" dirty="0" smtClean="0"/>
              <a:t> </a:t>
            </a:r>
            <a:r>
              <a:rPr lang="ru-RU" dirty="0" err="1" smtClean="0"/>
              <a:t>незалежності</a:t>
            </a:r>
            <a:r>
              <a:rPr lang="ru-RU" dirty="0" smtClean="0"/>
              <a:t>. У </a:t>
            </a:r>
            <a:r>
              <a:rPr lang="ru-RU" dirty="0" err="1" smtClean="0"/>
              <a:t>референдумі</a:t>
            </a:r>
            <a:r>
              <a:rPr lang="ru-RU" dirty="0" smtClean="0"/>
              <a:t> взяли участь 31 891 742 особи – 84,18% </a:t>
            </a:r>
            <a:r>
              <a:rPr lang="ru-RU" dirty="0" err="1" smtClean="0"/>
              <a:t>населення</a:t>
            </a:r>
            <a:r>
              <a:rPr lang="ru-RU" dirty="0" smtClean="0"/>
              <a:t> </a:t>
            </a:r>
            <a:r>
              <a:rPr lang="ru-RU" dirty="0" err="1" smtClean="0"/>
              <a:t>України</a:t>
            </a:r>
            <a:r>
              <a:rPr lang="ru-RU" dirty="0" smtClean="0"/>
              <a:t>. З них 28 804 071 особа (90,32%) </a:t>
            </a:r>
            <a:r>
              <a:rPr lang="ru-RU" dirty="0" err="1" smtClean="0"/>
              <a:t>проголосувала</a:t>
            </a:r>
            <a:r>
              <a:rPr lang="ru-RU" dirty="0" smtClean="0"/>
              <a:t> "За". </a:t>
            </a:r>
            <a:endParaRPr lang="uk-UA" dirty="0"/>
          </a:p>
        </p:txBody>
      </p:sp>
      <p:pic>
        <p:nvPicPr>
          <p:cNvPr id="4" name="Рисунок 3" descr="1250339790_121375_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1520" y="1052736"/>
            <a:ext cx="3528392" cy="2643580"/>
          </a:xfrm>
          <a:prstGeom prst="rect">
            <a:avLst/>
          </a:prstGeom>
        </p:spPr>
      </p:pic>
      <p:pic>
        <p:nvPicPr>
          <p:cNvPr id="5" name="Рисунок 4" descr="укра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11560" y="4005064"/>
            <a:ext cx="2952328" cy="2228172"/>
          </a:xfrm>
          <a:prstGeom prst="rect">
            <a:avLst/>
          </a:prstGeom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YEhrHmvAxpY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71600" y="2348880"/>
            <a:ext cx="6590680" cy="4121572"/>
          </a:xfrm>
          <a:prstGeom prst="rect">
            <a:avLst/>
          </a:prstGeom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836712"/>
            <a:ext cx="8229600" cy="4325112"/>
          </a:xfrm>
        </p:spPr>
        <p:txBody>
          <a:bodyPr/>
          <a:lstStyle/>
          <a:p>
            <a:r>
              <a:rPr lang="ru-RU" dirty="0" smtClean="0"/>
              <a:t>8 </a:t>
            </a:r>
            <a:r>
              <a:rPr lang="ru-RU" dirty="0" err="1" smtClean="0"/>
              <a:t>грудня</a:t>
            </a:r>
            <a:r>
              <a:rPr lang="ru-RU" dirty="0" smtClean="0"/>
              <a:t> 1991 </a:t>
            </a:r>
            <a:r>
              <a:rPr lang="ru-RU" dirty="0" err="1" smtClean="0"/>
              <a:t>підписав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Єльциним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Шушкевичем </a:t>
            </a:r>
            <a:r>
              <a:rPr lang="ru-RU" u="sng" dirty="0" err="1" smtClean="0"/>
              <a:t>Біловезькі</a:t>
            </a:r>
            <a:r>
              <a:rPr lang="ru-RU" u="sng" dirty="0" smtClean="0"/>
              <a:t> угоди</a:t>
            </a:r>
            <a:r>
              <a:rPr lang="ru-RU" dirty="0" smtClean="0"/>
              <a:t> про </a:t>
            </a:r>
            <a:r>
              <a:rPr lang="ru-RU" dirty="0" err="1" smtClean="0"/>
              <a:t>припинення</a:t>
            </a:r>
            <a:r>
              <a:rPr lang="ru-RU" dirty="0" smtClean="0"/>
              <a:t> </a:t>
            </a:r>
            <a:r>
              <a:rPr lang="ru-RU" dirty="0" err="1" smtClean="0"/>
              <a:t>існування</a:t>
            </a:r>
            <a:r>
              <a:rPr lang="ru-RU" dirty="0" smtClean="0"/>
              <a:t> СРСР.</a:t>
            </a:r>
            <a:endParaRPr lang="uk-UA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620688"/>
            <a:ext cx="4968552" cy="5976664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/>
              <a:t> </a:t>
            </a:r>
            <a:r>
              <a:rPr lang="ru-RU" dirty="0" err="1" smtClean="0"/>
              <a:t>Визначним</a:t>
            </a:r>
            <a:r>
              <a:rPr lang="ru-RU" dirty="0" smtClean="0"/>
              <a:t> </a:t>
            </a:r>
            <a:r>
              <a:rPr lang="ru-RU" dirty="0" err="1" smtClean="0"/>
              <a:t>кроком</a:t>
            </a:r>
            <a:r>
              <a:rPr lang="ru-RU" dirty="0" smtClean="0"/>
              <a:t> для </a:t>
            </a:r>
            <a:r>
              <a:rPr lang="ru-RU" dirty="0" err="1" smtClean="0"/>
              <a:t>України</a:t>
            </a:r>
            <a:r>
              <a:rPr lang="ru-RU" dirty="0" smtClean="0"/>
              <a:t> стало </a:t>
            </a:r>
            <a:r>
              <a:rPr lang="ru-RU" dirty="0" err="1" smtClean="0"/>
              <a:t>рішення</a:t>
            </a:r>
            <a:r>
              <a:rPr lang="ru-RU" dirty="0" smtClean="0"/>
              <a:t> про </a:t>
            </a:r>
            <a:r>
              <a:rPr lang="ru-RU" dirty="0" err="1" smtClean="0"/>
              <a:t>відмову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ядерного </a:t>
            </a:r>
            <a:r>
              <a:rPr lang="ru-RU" dirty="0" err="1" smtClean="0"/>
              <a:t>озброєння</a:t>
            </a:r>
            <a:r>
              <a:rPr lang="ru-RU" dirty="0" smtClean="0"/>
              <a:t>. Л.М. Кравчук активно </a:t>
            </a:r>
            <a:r>
              <a:rPr lang="ru-RU" dirty="0" err="1" smtClean="0"/>
              <a:t>обстоював</a:t>
            </a:r>
            <a:r>
              <a:rPr lang="ru-RU" dirty="0" smtClean="0"/>
              <a:t> </a:t>
            </a:r>
            <a:r>
              <a:rPr lang="ru-RU" dirty="0" err="1" smtClean="0"/>
              <a:t>ідею</a:t>
            </a:r>
            <a:r>
              <a:rPr lang="ru-RU" dirty="0" smtClean="0"/>
              <a:t> </a:t>
            </a:r>
            <a:r>
              <a:rPr lang="ru-RU" dirty="0" err="1" smtClean="0"/>
              <a:t>позаблокового</a:t>
            </a:r>
            <a:r>
              <a:rPr lang="ru-RU" dirty="0" smtClean="0"/>
              <a:t> та </a:t>
            </a:r>
            <a:r>
              <a:rPr lang="ru-RU" dirty="0" err="1" smtClean="0"/>
              <a:t>без'ядерного</a:t>
            </a:r>
            <a:r>
              <a:rPr lang="ru-RU" dirty="0" smtClean="0"/>
              <a:t> статусу </a:t>
            </a:r>
            <a:r>
              <a:rPr lang="ru-RU" dirty="0" err="1" smtClean="0"/>
              <a:t>України</a:t>
            </a:r>
            <a:r>
              <a:rPr lang="ru-RU" dirty="0" smtClean="0"/>
              <a:t>. </a:t>
            </a:r>
            <a:r>
              <a:rPr lang="ru-RU" dirty="0" err="1" smtClean="0"/>
              <a:t>Під</a:t>
            </a:r>
            <a:r>
              <a:rPr lang="ru-RU" dirty="0" smtClean="0"/>
              <a:t> час </a:t>
            </a:r>
            <a:r>
              <a:rPr lang="ru-RU" dirty="0" err="1" smtClean="0"/>
              <a:t>зустрічі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послами </a:t>
            </a:r>
            <a:r>
              <a:rPr lang="ru-RU" dirty="0" err="1" smtClean="0"/>
              <a:t>іноземних</a:t>
            </a:r>
            <a:r>
              <a:rPr lang="ru-RU" dirty="0" smtClean="0"/>
              <a:t> держав у </a:t>
            </a:r>
            <a:r>
              <a:rPr lang="ru-RU" dirty="0" err="1" smtClean="0"/>
              <a:t>Києві</a:t>
            </a:r>
            <a:r>
              <a:rPr lang="ru-RU" dirty="0" smtClean="0"/>
              <a:t> 1993 року Президент </a:t>
            </a:r>
            <a:r>
              <a:rPr lang="ru-RU" dirty="0" err="1" smtClean="0"/>
              <a:t>України</a:t>
            </a:r>
            <a:r>
              <a:rPr lang="ru-RU" dirty="0" smtClean="0"/>
              <a:t> Л.М. Кравчук </a:t>
            </a:r>
            <a:r>
              <a:rPr lang="ru-RU" dirty="0" err="1" smtClean="0"/>
              <a:t>наголосив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розпочате</a:t>
            </a:r>
            <a:r>
              <a:rPr lang="ru-RU" dirty="0" smtClean="0"/>
              <a:t> </a:t>
            </a:r>
            <a:r>
              <a:rPr lang="ru-RU" dirty="0" err="1" smtClean="0"/>
              <a:t>Україною</a:t>
            </a:r>
            <a:r>
              <a:rPr lang="ru-RU" dirty="0" smtClean="0"/>
              <a:t> </a:t>
            </a:r>
            <a:r>
              <a:rPr lang="ru-RU" dirty="0" err="1" smtClean="0"/>
              <a:t>ядерне</a:t>
            </a:r>
            <a:r>
              <a:rPr lang="ru-RU" dirty="0" smtClean="0"/>
              <a:t> </a:t>
            </a:r>
            <a:r>
              <a:rPr lang="ru-RU" dirty="0" err="1" smtClean="0"/>
              <a:t>роззброєння</a:t>
            </a:r>
            <a:r>
              <a:rPr lang="ru-RU" dirty="0" smtClean="0"/>
              <a:t> </a:t>
            </a:r>
            <a:r>
              <a:rPr lang="ru-RU" dirty="0" err="1" smtClean="0"/>
              <a:t>проводитиметься</a:t>
            </a:r>
            <a:r>
              <a:rPr lang="ru-RU" dirty="0" smtClean="0"/>
              <a:t> </a:t>
            </a:r>
            <a:r>
              <a:rPr lang="ru-RU" dirty="0" err="1" smtClean="0"/>
              <a:t>поетапно</a:t>
            </a:r>
            <a:r>
              <a:rPr lang="ru-RU" dirty="0" smtClean="0"/>
              <a:t>. </a:t>
            </a:r>
            <a:r>
              <a:rPr lang="ru-RU" dirty="0" err="1" smtClean="0"/>
              <a:t>Роззброєння</a:t>
            </a:r>
            <a:r>
              <a:rPr lang="ru-RU" dirty="0" smtClean="0"/>
              <a:t> </a:t>
            </a:r>
            <a:r>
              <a:rPr lang="ru-RU" dirty="0" err="1" smtClean="0"/>
              <a:t>супроводжувалося</a:t>
            </a:r>
            <a:r>
              <a:rPr lang="ru-RU" dirty="0" smtClean="0"/>
              <a:t> </a:t>
            </a:r>
            <a:r>
              <a:rPr lang="ru-RU" dirty="0" err="1" smtClean="0"/>
              <a:t>значними</a:t>
            </a:r>
            <a:r>
              <a:rPr lang="ru-RU" dirty="0" smtClean="0"/>
              <a:t> </a:t>
            </a:r>
            <a:r>
              <a:rPr lang="ru-RU" dirty="0" err="1" smtClean="0"/>
              <a:t>ускладненнями</a:t>
            </a:r>
            <a:r>
              <a:rPr lang="ru-RU" dirty="0" smtClean="0"/>
              <a:t>. </a:t>
            </a:r>
            <a:r>
              <a:rPr lang="ru-RU" dirty="0" err="1" smtClean="0"/>
              <a:t>Насамперед</a:t>
            </a:r>
            <a:r>
              <a:rPr lang="ru-RU" dirty="0" smtClean="0"/>
              <a:t> </a:t>
            </a:r>
            <a:r>
              <a:rPr lang="ru-RU" dirty="0" err="1" smtClean="0"/>
              <a:t>ця</a:t>
            </a:r>
            <a:r>
              <a:rPr lang="ru-RU" dirty="0" smtClean="0"/>
              <a:t> справа </a:t>
            </a:r>
            <a:r>
              <a:rPr lang="ru-RU" dirty="0" err="1" smtClean="0"/>
              <a:t>потребувала</a:t>
            </a:r>
            <a:r>
              <a:rPr lang="ru-RU" dirty="0" smtClean="0"/>
              <a:t> </a:t>
            </a:r>
            <a:r>
              <a:rPr lang="ru-RU" dirty="0" err="1" smtClean="0"/>
              <a:t>величезних</a:t>
            </a:r>
            <a:r>
              <a:rPr lang="ru-RU" dirty="0" smtClean="0"/>
              <a:t> </a:t>
            </a:r>
            <a:r>
              <a:rPr lang="ru-RU" dirty="0" err="1" smtClean="0"/>
              <a:t>коштів</a:t>
            </a:r>
            <a:r>
              <a:rPr lang="ru-RU" dirty="0" smtClean="0"/>
              <a:t> та </a:t>
            </a:r>
            <a:r>
              <a:rPr lang="ru-RU" dirty="0" err="1" smtClean="0"/>
              <a:t>зусиль</a:t>
            </a:r>
            <a:r>
              <a:rPr lang="ru-RU" dirty="0" smtClean="0"/>
              <a:t>. </a:t>
            </a:r>
            <a:r>
              <a:rPr lang="ru-RU" dirty="0" err="1" smtClean="0"/>
              <a:t>Однак</a:t>
            </a:r>
            <a:r>
              <a:rPr lang="ru-RU" dirty="0" smtClean="0"/>
              <a:t> </a:t>
            </a:r>
            <a:r>
              <a:rPr lang="ru-RU" dirty="0" err="1" smtClean="0"/>
              <a:t>рішення</a:t>
            </a:r>
            <a:r>
              <a:rPr lang="ru-RU" dirty="0" smtClean="0"/>
              <a:t> </a:t>
            </a:r>
            <a:r>
              <a:rPr lang="ru-RU" dirty="0" err="1" smtClean="0"/>
              <a:t>відмовитися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ядерної</a:t>
            </a:r>
            <a:r>
              <a:rPr lang="ru-RU" dirty="0" smtClean="0"/>
              <a:t> </a:t>
            </a:r>
            <a:r>
              <a:rPr lang="ru-RU" dirty="0" err="1" smtClean="0"/>
              <a:t>зброї</a:t>
            </a:r>
            <a:r>
              <a:rPr lang="ru-RU" dirty="0" smtClean="0"/>
              <a:t> </a:t>
            </a:r>
            <a:r>
              <a:rPr lang="ru-RU" dirty="0" err="1" smtClean="0"/>
              <a:t>було</a:t>
            </a:r>
            <a:r>
              <a:rPr lang="ru-RU" dirty="0" smtClean="0"/>
              <a:t> </a:t>
            </a:r>
            <a:r>
              <a:rPr lang="ru-RU" dirty="0" err="1" smtClean="0"/>
              <a:t>правильним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вигідним</a:t>
            </a:r>
            <a:r>
              <a:rPr lang="ru-RU" dirty="0" smtClean="0"/>
              <a:t> для </a:t>
            </a:r>
            <a:r>
              <a:rPr lang="ru-RU" dirty="0" err="1" smtClean="0"/>
              <a:t>молодої</a:t>
            </a:r>
            <a:r>
              <a:rPr lang="ru-RU" dirty="0" smtClean="0"/>
              <a:t> </a:t>
            </a:r>
            <a:r>
              <a:rPr lang="ru-RU" dirty="0" err="1" smtClean="0"/>
              <a:t>української</a:t>
            </a:r>
            <a:r>
              <a:rPr lang="ru-RU" dirty="0" smtClean="0"/>
              <a:t> </a:t>
            </a:r>
            <a:r>
              <a:rPr lang="ru-RU" dirty="0" err="1" smtClean="0"/>
              <a:t>держави</a:t>
            </a:r>
            <a:r>
              <a:rPr lang="ru-RU" dirty="0" smtClean="0"/>
              <a:t>, </a:t>
            </a:r>
            <a:r>
              <a:rPr lang="ru-RU" dirty="0" err="1" smtClean="0"/>
              <a:t>оскільки</a:t>
            </a:r>
            <a:r>
              <a:rPr lang="ru-RU" dirty="0" smtClean="0"/>
              <a:t> </a:t>
            </a:r>
            <a:r>
              <a:rPr lang="ru-RU" dirty="0" err="1" smtClean="0"/>
              <a:t>завдяки</a:t>
            </a:r>
            <a:r>
              <a:rPr lang="ru-RU" dirty="0" smtClean="0"/>
              <a:t> </a:t>
            </a:r>
            <a:r>
              <a:rPr lang="ru-RU" dirty="0" err="1" smtClean="0"/>
              <a:t>цьому</a:t>
            </a:r>
            <a:r>
              <a:rPr lang="ru-RU" dirty="0" smtClean="0"/>
              <a:t> </a:t>
            </a:r>
            <a:r>
              <a:rPr lang="ru-RU" dirty="0" err="1" smtClean="0"/>
              <a:t>кроку</a:t>
            </a:r>
            <a:r>
              <a:rPr lang="ru-RU" dirty="0" smtClean="0"/>
              <a:t> </a:t>
            </a:r>
            <a:r>
              <a:rPr lang="ru-RU" dirty="0" err="1" smtClean="0"/>
              <a:t>значно</a:t>
            </a:r>
            <a:r>
              <a:rPr lang="ru-RU" dirty="0" smtClean="0"/>
              <a:t> </a:t>
            </a:r>
            <a:r>
              <a:rPr lang="ru-RU" dirty="0" err="1" smtClean="0"/>
              <a:t>полегшувалася</a:t>
            </a:r>
            <a:r>
              <a:rPr lang="ru-RU" dirty="0" smtClean="0"/>
              <a:t>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інтеграція</a:t>
            </a:r>
            <a:r>
              <a:rPr lang="ru-RU" dirty="0" smtClean="0"/>
              <a:t> у </a:t>
            </a:r>
            <a:r>
              <a:rPr lang="ru-RU" dirty="0" err="1" smtClean="0"/>
              <a:t>світову</a:t>
            </a:r>
            <a:r>
              <a:rPr lang="ru-RU" dirty="0" smtClean="0"/>
              <a:t> </a:t>
            </a:r>
            <a:r>
              <a:rPr lang="ru-RU" dirty="0" err="1" smtClean="0"/>
              <a:t>спільноту</a:t>
            </a:r>
            <a:r>
              <a:rPr lang="ru-RU" dirty="0" smtClean="0"/>
              <a:t>. </a:t>
            </a:r>
            <a:endParaRPr lang="uk-UA" dirty="0"/>
          </a:p>
        </p:txBody>
      </p:sp>
      <p:pic>
        <p:nvPicPr>
          <p:cNvPr id="4" name="Рисунок 3" descr="krav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508104" y="836712"/>
            <a:ext cx="3280080" cy="4608512"/>
          </a:xfrm>
          <a:prstGeom prst="rect">
            <a:avLst/>
          </a:prstGeom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44008" y="692696"/>
            <a:ext cx="4248472" cy="5760640"/>
          </a:xfrm>
        </p:spPr>
        <p:txBody>
          <a:bodyPr>
            <a:normAutofit fontScale="70000" lnSpcReduction="20000"/>
          </a:bodyPr>
          <a:lstStyle/>
          <a:p>
            <a:r>
              <a:rPr lang="ru-RU" dirty="0" err="1" smtClean="0"/>
              <a:t>Після</a:t>
            </a:r>
            <a:r>
              <a:rPr lang="ru-RU" dirty="0" smtClean="0"/>
              <a:t> </a:t>
            </a:r>
            <a:r>
              <a:rPr lang="ru-RU" dirty="0" err="1" smtClean="0"/>
              <a:t>здобуття</a:t>
            </a:r>
            <a:r>
              <a:rPr lang="ru-RU" dirty="0" smtClean="0"/>
              <a:t> </a:t>
            </a:r>
            <a:r>
              <a:rPr lang="ru-RU" dirty="0" err="1" smtClean="0"/>
              <a:t>незалежності</a:t>
            </a:r>
            <a:r>
              <a:rPr lang="ru-RU" dirty="0" smtClean="0"/>
              <a:t> в основу </a:t>
            </a:r>
            <a:r>
              <a:rPr lang="ru-RU" dirty="0" err="1" smtClean="0"/>
              <a:t>діяльності</a:t>
            </a:r>
            <a:r>
              <a:rPr lang="ru-RU" dirty="0" smtClean="0"/>
              <a:t> </a:t>
            </a:r>
            <a:r>
              <a:rPr lang="ru-RU" dirty="0" err="1" smtClean="0"/>
              <a:t>України</a:t>
            </a:r>
            <a:r>
              <a:rPr lang="ru-RU" dirty="0" smtClean="0"/>
              <a:t> на </a:t>
            </a:r>
            <a:r>
              <a:rPr lang="ru-RU" dirty="0" err="1" smtClean="0"/>
              <a:t>міжнародній</a:t>
            </a:r>
            <a:r>
              <a:rPr lang="ru-RU" dirty="0" smtClean="0"/>
              <a:t> </a:t>
            </a:r>
            <a:r>
              <a:rPr lang="ru-RU" dirty="0" err="1" smtClean="0"/>
              <a:t>арені</a:t>
            </a:r>
            <a:r>
              <a:rPr lang="ru-RU" dirty="0" smtClean="0"/>
              <a:t> </a:t>
            </a:r>
            <a:r>
              <a:rPr lang="ru-RU" dirty="0" err="1" smtClean="0"/>
              <a:t>було</a:t>
            </a:r>
            <a:r>
              <a:rPr lang="ru-RU" dirty="0" smtClean="0"/>
              <a:t> </a:t>
            </a:r>
            <a:r>
              <a:rPr lang="ru-RU" dirty="0" err="1" smtClean="0"/>
              <a:t>покладено</a:t>
            </a:r>
            <a:r>
              <a:rPr lang="ru-RU" dirty="0" smtClean="0"/>
              <a:t> </a:t>
            </a:r>
            <a:r>
              <a:rPr lang="ru-RU" dirty="0" err="1" smtClean="0"/>
              <a:t>власні</a:t>
            </a:r>
            <a:r>
              <a:rPr lang="ru-RU" dirty="0" smtClean="0"/>
              <a:t> </a:t>
            </a:r>
            <a:r>
              <a:rPr lang="ru-RU" dirty="0" err="1" smtClean="0"/>
              <a:t>національні</a:t>
            </a:r>
            <a:r>
              <a:rPr lang="ru-RU" dirty="0" smtClean="0"/>
              <a:t> </a:t>
            </a:r>
            <a:r>
              <a:rPr lang="ru-RU" dirty="0" err="1" smtClean="0"/>
              <a:t>інтереси</a:t>
            </a:r>
            <a:r>
              <a:rPr lang="ru-RU" dirty="0" smtClean="0"/>
              <a:t>. Молода держава </a:t>
            </a:r>
            <a:r>
              <a:rPr lang="ru-RU" dirty="0" err="1" smtClean="0"/>
              <a:t>стає</a:t>
            </a:r>
            <a:r>
              <a:rPr lang="ru-RU" dirty="0" smtClean="0"/>
              <a:t> активною </a:t>
            </a:r>
            <a:r>
              <a:rPr lang="ru-RU" dirty="0" err="1" smtClean="0"/>
              <a:t>учасницею</a:t>
            </a:r>
            <a:r>
              <a:rPr lang="ru-RU" dirty="0" smtClean="0"/>
              <a:t> </a:t>
            </a:r>
            <a:r>
              <a:rPr lang="ru-RU" dirty="0" err="1" smtClean="0"/>
              <a:t>різноманітних</a:t>
            </a:r>
            <a:r>
              <a:rPr lang="ru-RU" dirty="0" smtClean="0"/>
              <a:t> </a:t>
            </a:r>
            <a:r>
              <a:rPr lang="ru-RU" dirty="0" err="1" smtClean="0"/>
              <a:t>міжнародних</a:t>
            </a:r>
            <a:r>
              <a:rPr lang="ru-RU" dirty="0" smtClean="0"/>
              <a:t> </a:t>
            </a:r>
            <a:r>
              <a:rPr lang="ru-RU" dirty="0" err="1" smtClean="0"/>
              <a:t>організацій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також</a:t>
            </a:r>
            <a:r>
              <a:rPr lang="ru-RU" dirty="0" smtClean="0"/>
              <a:t> </a:t>
            </a:r>
            <a:r>
              <a:rPr lang="ru-RU" dirty="0" err="1" smtClean="0"/>
              <a:t>посприяло</a:t>
            </a:r>
            <a:r>
              <a:rPr lang="ru-RU" dirty="0" smtClean="0"/>
              <a:t> </a:t>
            </a:r>
            <a:r>
              <a:rPr lang="ru-RU" dirty="0" err="1" smtClean="0"/>
              <a:t>зміцненню</a:t>
            </a:r>
            <a:r>
              <a:rPr lang="ru-RU" dirty="0" smtClean="0"/>
              <a:t> </a:t>
            </a:r>
            <a:r>
              <a:rPr lang="ru-RU" dirty="0" err="1" smtClean="0"/>
              <a:t>міжнародних</a:t>
            </a:r>
            <a:r>
              <a:rPr lang="ru-RU" dirty="0" smtClean="0"/>
              <a:t> </a:t>
            </a:r>
            <a:r>
              <a:rPr lang="ru-RU" dirty="0" err="1" smtClean="0"/>
              <a:t>зв'язків</a:t>
            </a:r>
            <a:r>
              <a:rPr lang="ru-RU" dirty="0" smtClean="0"/>
              <a:t> та </a:t>
            </a:r>
            <a:r>
              <a:rPr lang="ru-RU" dirty="0" err="1" smtClean="0"/>
              <a:t>поширенню</a:t>
            </a:r>
            <a:r>
              <a:rPr lang="ru-RU" dirty="0" smtClean="0"/>
              <a:t> </a:t>
            </a:r>
            <a:r>
              <a:rPr lang="ru-RU" dirty="0" err="1" smtClean="0"/>
              <a:t>відомостей</a:t>
            </a:r>
            <a:r>
              <a:rPr lang="ru-RU" dirty="0" smtClean="0"/>
              <a:t> про </a:t>
            </a:r>
            <a:r>
              <a:rPr lang="ru-RU" dirty="0" err="1" smtClean="0"/>
              <a:t>Україну</a:t>
            </a:r>
            <a:r>
              <a:rPr lang="ru-RU" dirty="0" smtClean="0"/>
              <a:t> у </a:t>
            </a:r>
            <a:r>
              <a:rPr lang="ru-RU" dirty="0" err="1" smtClean="0"/>
              <a:t>світі</a:t>
            </a:r>
            <a:r>
              <a:rPr lang="ru-RU" dirty="0" smtClean="0"/>
              <a:t>. </a:t>
            </a:r>
            <a:r>
              <a:rPr lang="ru-RU" b="1" dirty="0" smtClean="0"/>
              <a:t>З 1992 року </a:t>
            </a:r>
            <a:r>
              <a:rPr lang="ru-RU" dirty="0" err="1" smtClean="0"/>
              <a:t>Україна</a:t>
            </a:r>
            <a:r>
              <a:rPr lang="ru-RU" dirty="0" smtClean="0"/>
              <a:t> </a:t>
            </a:r>
            <a:r>
              <a:rPr lang="ru-RU" dirty="0" err="1" smtClean="0"/>
              <a:t>бере</a:t>
            </a:r>
            <a:r>
              <a:rPr lang="ru-RU" dirty="0" smtClean="0"/>
              <a:t> участь у </a:t>
            </a:r>
            <a:r>
              <a:rPr lang="ru-RU" dirty="0" err="1" smtClean="0"/>
              <a:t>діяльності</a:t>
            </a:r>
            <a:r>
              <a:rPr lang="ru-RU" dirty="0" smtClean="0"/>
              <a:t> </a:t>
            </a:r>
            <a:r>
              <a:rPr lang="ru-RU" dirty="0" err="1" smtClean="0"/>
              <a:t>Організації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безпеки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співпраці</a:t>
            </a:r>
            <a:r>
              <a:rPr lang="ru-RU" dirty="0" smtClean="0"/>
              <a:t> в </a:t>
            </a:r>
            <a:r>
              <a:rPr lang="ru-RU" dirty="0" err="1" smtClean="0"/>
              <a:t>Європі</a:t>
            </a:r>
            <a:r>
              <a:rPr lang="ru-RU" dirty="0" smtClean="0"/>
              <a:t> (ОБСЄ). Того ж року держава </a:t>
            </a:r>
            <a:r>
              <a:rPr lang="ru-RU" dirty="0" err="1" smtClean="0"/>
              <a:t>приєдналася</a:t>
            </a:r>
            <a:r>
              <a:rPr lang="ru-RU" dirty="0" smtClean="0"/>
              <a:t> до </a:t>
            </a:r>
            <a:r>
              <a:rPr lang="ru-RU" dirty="0" err="1" smtClean="0"/>
              <a:t>Міжнародного</a:t>
            </a:r>
            <a:r>
              <a:rPr lang="ru-RU" dirty="0" smtClean="0"/>
              <a:t> валютного фонду (МВФ), </a:t>
            </a:r>
            <a:r>
              <a:rPr lang="ru-RU" dirty="0" err="1" smtClean="0"/>
              <a:t>Світового</a:t>
            </a:r>
            <a:r>
              <a:rPr lang="ru-RU" dirty="0" smtClean="0"/>
              <a:t> банку (СБ, </a:t>
            </a:r>
            <a:r>
              <a:rPr lang="ru-RU" dirty="0" err="1" smtClean="0"/>
              <a:t>раніше</a:t>
            </a:r>
            <a:r>
              <a:rPr lang="ru-RU" dirty="0" smtClean="0"/>
              <a:t> – </a:t>
            </a:r>
            <a:r>
              <a:rPr lang="ru-RU" dirty="0" err="1" smtClean="0"/>
              <a:t>Міжнародного</a:t>
            </a:r>
            <a:r>
              <a:rPr lang="ru-RU" dirty="0" smtClean="0"/>
              <a:t> банку </a:t>
            </a:r>
            <a:r>
              <a:rPr lang="ru-RU" dirty="0" err="1" smtClean="0"/>
              <a:t>реконструкції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розвитку</a:t>
            </a:r>
            <a:r>
              <a:rPr lang="ru-RU" dirty="0" smtClean="0"/>
              <a:t>). </a:t>
            </a:r>
            <a:endParaRPr lang="uk-UA" dirty="0"/>
          </a:p>
        </p:txBody>
      </p:sp>
      <p:pic>
        <p:nvPicPr>
          <p:cNvPr id="4" name="Рисунок 3" descr="20130825165813_3_thumb-e10f8ca502-95106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9512" y="1484784"/>
            <a:ext cx="4248472" cy="2874799"/>
          </a:xfrm>
          <a:prstGeom prst="rect">
            <a:avLst/>
          </a:prstGeom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6" presetClass="entr" presetSubtype="2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404664"/>
            <a:ext cx="5256584" cy="6192688"/>
          </a:xfrm>
        </p:spPr>
        <p:txBody>
          <a:bodyPr>
            <a:normAutofit fontScale="62500" lnSpcReduction="20000"/>
          </a:bodyPr>
          <a:lstStyle/>
          <a:p>
            <a:r>
              <a:rPr lang="ru-RU" dirty="0" smtClean="0"/>
              <a:t>Попри </a:t>
            </a:r>
            <a:r>
              <a:rPr lang="ru-RU" dirty="0" err="1" smtClean="0"/>
              <a:t>ці</a:t>
            </a:r>
            <a:r>
              <a:rPr lang="ru-RU" dirty="0" smtClean="0"/>
              <a:t> </a:t>
            </a:r>
            <a:r>
              <a:rPr lang="ru-RU" dirty="0" err="1" smtClean="0"/>
              <a:t>труднощі</a:t>
            </a:r>
            <a:r>
              <a:rPr lang="ru-RU" dirty="0" smtClean="0"/>
              <a:t>, </a:t>
            </a:r>
            <a:r>
              <a:rPr lang="ru-RU" dirty="0" err="1" smtClean="0"/>
              <a:t>саме</a:t>
            </a:r>
            <a:r>
              <a:rPr lang="ru-RU" dirty="0" smtClean="0"/>
              <a:t> за </a:t>
            </a:r>
            <a:r>
              <a:rPr lang="ru-RU" dirty="0" err="1" smtClean="0"/>
              <a:t>часів</a:t>
            </a:r>
            <a:r>
              <a:rPr lang="ru-RU" dirty="0" smtClean="0"/>
              <a:t> </a:t>
            </a:r>
            <a:r>
              <a:rPr lang="ru-RU" dirty="0" err="1" smtClean="0"/>
              <a:t>керівництва</a:t>
            </a:r>
            <a:r>
              <a:rPr lang="ru-RU" dirty="0" smtClean="0"/>
              <a:t> Кравчука держава </a:t>
            </a:r>
            <a:r>
              <a:rPr lang="ru-RU" dirty="0" err="1" smtClean="0"/>
              <a:t>Україна</a:t>
            </a:r>
            <a:r>
              <a:rPr lang="ru-RU" dirty="0" smtClean="0"/>
              <a:t> почала </a:t>
            </a:r>
            <a:r>
              <a:rPr lang="ru-RU" dirty="0" err="1" smtClean="0"/>
              <a:t>набувати</a:t>
            </a:r>
            <a:r>
              <a:rPr lang="ru-RU" dirty="0" smtClean="0"/>
              <a:t> </a:t>
            </a:r>
            <a:r>
              <a:rPr lang="ru-RU" dirty="0" err="1" smtClean="0"/>
              <a:t>усіх</a:t>
            </a:r>
            <a:r>
              <a:rPr lang="ru-RU" dirty="0" smtClean="0"/>
              <a:t> </a:t>
            </a:r>
            <a:r>
              <a:rPr lang="ru-RU" dirty="0" err="1" smtClean="0"/>
              <a:t>притаманних</a:t>
            </a:r>
            <a:r>
              <a:rPr lang="ru-RU" dirty="0" smtClean="0"/>
              <a:t> </a:t>
            </a:r>
            <a:r>
              <a:rPr lang="ru-RU" dirty="0" err="1" smtClean="0"/>
              <a:t>незалежній</a:t>
            </a:r>
            <a:r>
              <a:rPr lang="ru-RU" dirty="0" smtClean="0"/>
              <a:t> </a:t>
            </a:r>
            <a:r>
              <a:rPr lang="ru-RU" dirty="0" err="1" smtClean="0"/>
              <a:t>державі</a:t>
            </a:r>
            <a:r>
              <a:rPr lang="ru-RU" dirty="0" smtClean="0"/>
              <a:t> </a:t>
            </a:r>
            <a:r>
              <a:rPr lang="ru-RU" dirty="0" err="1" smtClean="0"/>
              <a:t>атрибутів</a:t>
            </a:r>
            <a:r>
              <a:rPr lang="ru-RU" dirty="0" smtClean="0"/>
              <a:t>. У </a:t>
            </a:r>
            <a:r>
              <a:rPr lang="ru-RU" dirty="0" err="1" smtClean="0"/>
              <a:t>січні</a:t>
            </a:r>
            <a:r>
              <a:rPr lang="ru-RU" dirty="0" smtClean="0"/>
              <a:t> 1992 року </a:t>
            </a:r>
            <a:r>
              <a:rPr lang="ru-RU" dirty="0" err="1" smtClean="0"/>
              <a:t>розпочалося</a:t>
            </a:r>
            <a:r>
              <a:rPr lang="ru-RU" dirty="0" smtClean="0"/>
              <a:t> </a:t>
            </a:r>
            <a:r>
              <a:rPr lang="ru-RU" dirty="0" err="1" smtClean="0"/>
              <a:t>складання</a:t>
            </a:r>
            <a:r>
              <a:rPr lang="ru-RU" dirty="0" smtClean="0"/>
              <a:t> </a:t>
            </a:r>
            <a:r>
              <a:rPr lang="ru-RU" dirty="0" err="1" smtClean="0"/>
              <a:t>військової</a:t>
            </a:r>
            <a:r>
              <a:rPr lang="ru-RU" dirty="0" smtClean="0"/>
              <a:t> присяги у </a:t>
            </a:r>
            <a:r>
              <a:rPr lang="ru-RU" dirty="0" err="1" smtClean="0"/>
              <a:t>Збройних</a:t>
            </a:r>
            <a:r>
              <a:rPr lang="ru-RU" dirty="0" smtClean="0"/>
              <a:t> силах </a:t>
            </a:r>
            <a:r>
              <a:rPr lang="ru-RU" dirty="0" err="1" smtClean="0"/>
              <a:t>України</a:t>
            </a:r>
            <a:r>
              <a:rPr lang="ru-RU" dirty="0" smtClean="0"/>
              <a:t> на </a:t>
            </a:r>
            <a:r>
              <a:rPr lang="ru-RU" dirty="0" err="1" smtClean="0"/>
              <a:t>вірність</a:t>
            </a:r>
            <a:r>
              <a:rPr lang="ru-RU" dirty="0" smtClean="0"/>
              <a:t> </a:t>
            </a:r>
            <a:r>
              <a:rPr lang="ru-RU" dirty="0" err="1" smtClean="0"/>
              <a:t>Україні</a:t>
            </a:r>
            <a:r>
              <a:rPr lang="ru-RU" i="1" u="sng" dirty="0" smtClean="0"/>
              <a:t>. </a:t>
            </a:r>
            <a:r>
              <a:rPr lang="ru-RU" i="1" u="sng" dirty="0" err="1" smtClean="0"/>
              <a:t>Неодмінним</a:t>
            </a:r>
            <a:r>
              <a:rPr lang="ru-RU" i="1" u="sng" dirty="0" smtClean="0"/>
              <a:t> атрибутом </a:t>
            </a:r>
            <a:r>
              <a:rPr lang="ru-RU" i="1" u="sng" dirty="0" err="1" smtClean="0"/>
              <a:t>кожної</a:t>
            </a:r>
            <a:r>
              <a:rPr lang="ru-RU" i="1" u="sng" dirty="0" smtClean="0"/>
              <a:t> </a:t>
            </a:r>
            <a:r>
              <a:rPr lang="ru-RU" i="1" u="sng" dirty="0" err="1" smtClean="0"/>
              <a:t>держави</a:t>
            </a:r>
            <a:r>
              <a:rPr lang="ru-RU" i="1" u="sng" dirty="0" smtClean="0"/>
              <a:t> </a:t>
            </a:r>
            <a:r>
              <a:rPr lang="ru-RU" i="1" u="sng" dirty="0" err="1" smtClean="0"/>
              <a:t>є</a:t>
            </a:r>
            <a:r>
              <a:rPr lang="ru-RU" i="1" u="sng" dirty="0" smtClean="0"/>
              <a:t> </a:t>
            </a:r>
            <a:r>
              <a:rPr lang="ru-RU" i="1" u="sng" dirty="0" err="1" smtClean="0"/>
              <a:t>її</a:t>
            </a:r>
            <a:r>
              <a:rPr lang="ru-RU" i="1" u="sng" dirty="0" smtClean="0"/>
              <a:t> </a:t>
            </a:r>
            <a:r>
              <a:rPr lang="ru-RU" i="1" u="sng" dirty="0" err="1" smtClean="0"/>
              <a:t>символіка</a:t>
            </a:r>
            <a:r>
              <a:rPr lang="ru-RU" i="1" u="sng" dirty="0" smtClean="0"/>
              <a:t> – прапор, герб, </a:t>
            </a:r>
            <a:r>
              <a:rPr lang="ru-RU" i="1" u="sng" dirty="0" err="1" smtClean="0"/>
              <a:t>гімн</a:t>
            </a:r>
            <a:r>
              <a:rPr lang="ru-RU" i="1" u="sng" dirty="0" smtClean="0"/>
              <a:t>.</a:t>
            </a:r>
            <a:r>
              <a:rPr lang="ru-RU" dirty="0" smtClean="0"/>
              <a:t> 15 </a:t>
            </a:r>
            <a:r>
              <a:rPr lang="ru-RU" dirty="0" err="1" smtClean="0"/>
              <a:t>січня</a:t>
            </a:r>
            <a:r>
              <a:rPr lang="ru-RU" dirty="0" smtClean="0"/>
              <a:t> 1992 року </a:t>
            </a:r>
            <a:r>
              <a:rPr lang="ru-RU" dirty="0" err="1" smtClean="0"/>
              <a:t>Президія</a:t>
            </a:r>
            <a:r>
              <a:rPr lang="ru-RU" dirty="0" smtClean="0"/>
              <a:t> </a:t>
            </a:r>
            <a:r>
              <a:rPr lang="ru-RU" dirty="0" err="1" smtClean="0"/>
              <a:t>Верховної</a:t>
            </a:r>
            <a:r>
              <a:rPr lang="ru-RU" dirty="0" smtClean="0"/>
              <a:t> Ради </a:t>
            </a:r>
            <a:r>
              <a:rPr lang="ru-RU" dirty="0" err="1" smtClean="0"/>
              <a:t>України</a:t>
            </a:r>
            <a:r>
              <a:rPr lang="ru-RU" dirty="0" smtClean="0"/>
              <a:t> </a:t>
            </a:r>
            <a:r>
              <a:rPr lang="ru-RU" dirty="0" err="1" smtClean="0"/>
              <a:t>ухвалила</a:t>
            </a:r>
            <a:r>
              <a:rPr lang="ru-RU" dirty="0" smtClean="0"/>
              <a:t> указ "Про </a:t>
            </a:r>
            <a:r>
              <a:rPr lang="ru-RU" dirty="0" err="1" smtClean="0"/>
              <a:t>Державний</a:t>
            </a:r>
            <a:r>
              <a:rPr lang="ru-RU" dirty="0" smtClean="0"/>
              <a:t> </a:t>
            </a:r>
            <a:r>
              <a:rPr lang="ru-RU" dirty="0" err="1" smtClean="0"/>
              <a:t>гімн</a:t>
            </a:r>
            <a:r>
              <a:rPr lang="ru-RU" dirty="0" smtClean="0"/>
              <a:t> </a:t>
            </a:r>
            <a:r>
              <a:rPr lang="ru-RU" dirty="0" err="1" smtClean="0"/>
              <a:t>України</a:t>
            </a:r>
            <a:r>
              <a:rPr lang="ru-RU" dirty="0" smtClean="0"/>
              <a:t>", </a:t>
            </a:r>
            <a:r>
              <a:rPr lang="ru-RU" dirty="0" err="1" smtClean="0"/>
              <a:t>яким</a:t>
            </a:r>
            <a:r>
              <a:rPr lang="ru-RU" dirty="0" smtClean="0"/>
              <a:t> затвердила </a:t>
            </a:r>
            <a:r>
              <a:rPr lang="ru-RU" dirty="0" err="1" smtClean="0"/>
              <a:t>мелодію</a:t>
            </a:r>
            <a:r>
              <a:rPr lang="ru-RU" dirty="0" smtClean="0"/>
              <a:t> </a:t>
            </a:r>
            <a:r>
              <a:rPr lang="ru-RU" dirty="0" err="1" smtClean="0"/>
              <a:t>національного</a:t>
            </a:r>
            <a:r>
              <a:rPr lang="ru-RU" dirty="0" smtClean="0"/>
              <a:t> </a:t>
            </a:r>
            <a:r>
              <a:rPr lang="ru-RU" dirty="0" err="1" smtClean="0"/>
              <a:t>гімну</a:t>
            </a:r>
            <a:r>
              <a:rPr lang="ru-RU" dirty="0" smtClean="0"/>
              <a:t> "</a:t>
            </a:r>
            <a:r>
              <a:rPr lang="ru-RU" dirty="0" err="1" smtClean="0"/>
              <a:t>Ще</a:t>
            </a:r>
            <a:r>
              <a:rPr lang="ru-RU" dirty="0" smtClean="0"/>
              <a:t> не </a:t>
            </a:r>
            <a:r>
              <a:rPr lang="ru-RU" dirty="0" err="1" smtClean="0"/>
              <a:t>вмерла</a:t>
            </a:r>
            <a:r>
              <a:rPr lang="ru-RU" dirty="0" smtClean="0"/>
              <a:t> </a:t>
            </a:r>
            <a:r>
              <a:rPr lang="ru-RU" dirty="0" err="1" smtClean="0"/>
              <a:t>Україна</a:t>
            </a:r>
            <a:r>
              <a:rPr lang="ru-RU" dirty="0" smtClean="0"/>
              <a:t>". 28 </a:t>
            </a:r>
            <a:r>
              <a:rPr lang="ru-RU" dirty="0" err="1" smtClean="0"/>
              <a:t>січня</a:t>
            </a:r>
            <a:r>
              <a:rPr lang="ru-RU" dirty="0" smtClean="0"/>
              <a:t> 1992 року </a:t>
            </a:r>
            <a:r>
              <a:rPr lang="ru-RU" dirty="0" err="1" smtClean="0"/>
              <a:t>Верховна</a:t>
            </a:r>
            <a:r>
              <a:rPr lang="ru-RU" dirty="0" smtClean="0"/>
              <a:t> Рада </a:t>
            </a:r>
            <a:r>
              <a:rPr lang="ru-RU" dirty="0" err="1" smtClean="0"/>
              <a:t>своєю</a:t>
            </a:r>
            <a:r>
              <a:rPr lang="ru-RU" dirty="0" smtClean="0"/>
              <a:t> </a:t>
            </a:r>
            <a:r>
              <a:rPr lang="ru-RU" dirty="0" err="1" smtClean="0"/>
              <a:t>постановою</a:t>
            </a:r>
            <a:r>
              <a:rPr lang="ru-RU" dirty="0" smtClean="0"/>
              <a:t> </a:t>
            </a:r>
            <a:r>
              <a:rPr lang="ru-RU" dirty="0" err="1" smtClean="0"/>
              <a:t>нарешті</a:t>
            </a:r>
            <a:r>
              <a:rPr lang="ru-RU" dirty="0" smtClean="0"/>
              <a:t> затвердила </a:t>
            </a:r>
            <a:r>
              <a:rPr lang="ru-RU" dirty="0" err="1" smtClean="0"/>
              <a:t>Державним</a:t>
            </a:r>
            <a:r>
              <a:rPr lang="ru-RU" dirty="0" smtClean="0"/>
              <a:t> прапором </a:t>
            </a:r>
            <a:r>
              <a:rPr lang="ru-RU" dirty="0" err="1" smtClean="0"/>
              <a:t>України</a:t>
            </a:r>
            <a:r>
              <a:rPr lang="ru-RU" dirty="0" smtClean="0"/>
              <a:t> </a:t>
            </a:r>
            <a:r>
              <a:rPr lang="ru-RU" dirty="0" err="1" smtClean="0"/>
              <a:t>синьо-жовтий</a:t>
            </a:r>
            <a:r>
              <a:rPr lang="ru-RU" dirty="0" smtClean="0"/>
              <a:t> стяг, </a:t>
            </a:r>
            <a:r>
              <a:rPr lang="ru-RU" dirty="0" err="1" smtClean="0"/>
              <a:t>який</a:t>
            </a:r>
            <a:r>
              <a:rPr lang="ru-RU" dirty="0" smtClean="0"/>
              <a:t> на момент </a:t>
            </a:r>
            <a:r>
              <a:rPr lang="ru-RU" dirty="0" err="1" smtClean="0"/>
              <a:t>проголошення</a:t>
            </a:r>
            <a:r>
              <a:rPr lang="ru-RU" dirty="0" smtClean="0"/>
              <a:t> </a:t>
            </a:r>
            <a:r>
              <a:rPr lang="ru-RU" dirty="0" err="1" smtClean="0"/>
              <a:t>незалежності</a:t>
            </a:r>
            <a:r>
              <a:rPr lang="ru-RU" dirty="0" smtClean="0"/>
              <a:t> </a:t>
            </a:r>
            <a:r>
              <a:rPr lang="ru-RU" dirty="0" err="1" smtClean="0"/>
              <a:t>України</a:t>
            </a:r>
            <a:r>
              <a:rPr lang="ru-RU" dirty="0" smtClean="0"/>
              <a:t> </a:t>
            </a:r>
            <a:r>
              <a:rPr lang="ru-RU" dirty="0" err="1" smtClean="0"/>
              <a:t>майорів</a:t>
            </a:r>
            <a:r>
              <a:rPr lang="ru-RU" dirty="0" smtClean="0"/>
              <a:t> уже над </a:t>
            </a:r>
            <a:r>
              <a:rPr lang="ru-RU" dirty="0" err="1" smtClean="0"/>
              <a:t>багатьма</a:t>
            </a:r>
            <a:r>
              <a:rPr lang="ru-RU" dirty="0" smtClean="0"/>
              <a:t> </a:t>
            </a:r>
            <a:r>
              <a:rPr lang="ru-RU" dirty="0" err="1" smtClean="0"/>
              <a:t>українськими</a:t>
            </a:r>
            <a:r>
              <a:rPr lang="ru-RU" dirty="0" smtClean="0"/>
              <a:t> </a:t>
            </a:r>
            <a:r>
              <a:rPr lang="ru-RU" dirty="0" err="1" smtClean="0"/>
              <a:t>містами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селами, </a:t>
            </a:r>
            <a:r>
              <a:rPr lang="ru-RU" dirty="0" err="1" smtClean="0"/>
              <a:t>був</a:t>
            </a:r>
            <a:r>
              <a:rPr lang="ru-RU" dirty="0" smtClean="0"/>
              <a:t> установлений у </a:t>
            </a:r>
            <a:r>
              <a:rPr lang="ru-RU" dirty="0" err="1" smtClean="0"/>
              <a:t>залі</a:t>
            </a:r>
            <a:r>
              <a:rPr lang="ru-RU" dirty="0" smtClean="0"/>
              <a:t> </a:t>
            </a:r>
            <a:r>
              <a:rPr lang="ru-RU" dirty="0" err="1" smtClean="0"/>
              <a:t>Верховної</a:t>
            </a:r>
            <a:r>
              <a:rPr lang="ru-RU" dirty="0" smtClean="0"/>
              <a:t> Ради, а 4 </a:t>
            </a:r>
            <a:r>
              <a:rPr lang="ru-RU" dirty="0" err="1" smtClean="0"/>
              <a:t>вересня</a:t>
            </a:r>
            <a:r>
              <a:rPr lang="ru-RU" dirty="0" smtClean="0"/>
              <a:t> 1991 року </a:t>
            </a:r>
            <a:r>
              <a:rPr lang="ru-RU" dirty="0" err="1" smtClean="0"/>
              <a:t>був</a:t>
            </a:r>
            <a:r>
              <a:rPr lang="ru-RU" dirty="0" smtClean="0"/>
              <a:t> </a:t>
            </a:r>
            <a:r>
              <a:rPr lang="ru-RU" dirty="0" err="1" smtClean="0"/>
              <a:t>урочисто</a:t>
            </a:r>
            <a:r>
              <a:rPr lang="ru-RU" dirty="0" smtClean="0"/>
              <a:t> </a:t>
            </a:r>
            <a:r>
              <a:rPr lang="ru-RU" dirty="0" err="1" smtClean="0"/>
              <a:t>піднятий</a:t>
            </a:r>
            <a:r>
              <a:rPr lang="ru-RU" dirty="0" smtClean="0"/>
              <a:t> над </a:t>
            </a:r>
            <a:r>
              <a:rPr lang="ru-RU" dirty="0" err="1" smtClean="0"/>
              <a:t>будинком</a:t>
            </a:r>
            <a:r>
              <a:rPr lang="ru-RU" dirty="0" smtClean="0"/>
              <a:t> парламенту. </a:t>
            </a:r>
            <a:r>
              <a:rPr lang="ru-RU" dirty="0" err="1" smtClean="0"/>
              <a:t>Постановою</a:t>
            </a:r>
            <a:r>
              <a:rPr lang="ru-RU" dirty="0" smtClean="0"/>
              <a:t> </a:t>
            </a:r>
            <a:r>
              <a:rPr lang="ru-RU" dirty="0" err="1" smtClean="0"/>
              <a:t>Верховної</a:t>
            </a:r>
            <a:r>
              <a:rPr lang="ru-RU" dirty="0" smtClean="0"/>
              <a:t> Ради </a:t>
            </a:r>
            <a:r>
              <a:rPr lang="ru-RU" dirty="0" err="1" smtClean="0"/>
              <a:t>від</a:t>
            </a:r>
            <a:r>
              <a:rPr lang="ru-RU" dirty="0" smtClean="0"/>
              <a:t> 19 лютого 1992 року </a:t>
            </a:r>
            <a:r>
              <a:rPr lang="ru-RU" dirty="0" err="1" smtClean="0"/>
              <a:t>малим</a:t>
            </a:r>
            <a:r>
              <a:rPr lang="ru-RU" dirty="0" smtClean="0"/>
              <a:t> гербом </a:t>
            </a:r>
            <a:r>
              <a:rPr lang="ru-RU" dirty="0" err="1" smtClean="0"/>
              <a:t>України</a:t>
            </a:r>
            <a:r>
              <a:rPr lang="ru-RU" dirty="0" smtClean="0"/>
              <a:t> </a:t>
            </a:r>
            <a:r>
              <a:rPr lang="ru-RU" dirty="0" err="1" smtClean="0"/>
              <a:t>затверджено</a:t>
            </a:r>
            <a:r>
              <a:rPr lang="ru-RU" dirty="0" smtClean="0"/>
              <a:t> </a:t>
            </a:r>
            <a:r>
              <a:rPr lang="ru-RU" dirty="0" err="1" smtClean="0"/>
              <a:t>тризуб</a:t>
            </a:r>
            <a:r>
              <a:rPr lang="ru-RU" dirty="0" smtClean="0"/>
              <a:t>, </a:t>
            </a:r>
            <a:r>
              <a:rPr lang="ru-RU" dirty="0" err="1" smtClean="0"/>
              <a:t>який</a:t>
            </a:r>
            <a:r>
              <a:rPr lang="ru-RU" dirty="0" smtClean="0"/>
              <a:t> стане </a:t>
            </a:r>
            <a:r>
              <a:rPr lang="ru-RU" dirty="0" err="1" smtClean="0"/>
              <a:t>головним</a:t>
            </a:r>
            <a:r>
              <a:rPr lang="ru-RU" dirty="0" smtClean="0"/>
              <a:t> </a:t>
            </a:r>
            <a:r>
              <a:rPr lang="ru-RU" dirty="0" err="1" smtClean="0"/>
              <a:t>елементом</a:t>
            </a:r>
            <a:r>
              <a:rPr lang="ru-RU" dirty="0" smtClean="0"/>
              <a:t> великого герба </a:t>
            </a:r>
            <a:r>
              <a:rPr lang="ru-RU" dirty="0" err="1" smtClean="0"/>
              <a:t>України</a:t>
            </a:r>
            <a:r>
              <a:rPr lang="ru-RU" dirty="0" smtClean="0"/>
              <a:t>. </a:t>
            </a:r>
            <a:endParaRPr lang="uk-UA" dirty="0"/>
          </a:p>
        </p:txBody>
      </p:sp>
      <p:pic>
        <p:nvPicPr>
          <p:cNvPr id="4" name="Рисунок 3" descr="0042137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220072" y="1628800"/>
            <a:ext cx="3923928" cy="3816424"/>
          </a:xfrm>
          <a:prstGeom prst="rect">
            <a:avLst/>
          </a:prstGeom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548680"/>
            <a:ext cx="4464496" cy="5976664"/>
          </a:xfrm>
        </p:spPr>
        <p:txBody>
          <a:bodyPr>
            <a:normAutofit fontScale="62500" lnSpcReduction="20000"/>
          </a:bodyPr>
          <a:lstStyle/>
          <a:p>
            <a:r>
              <a:rPr lang="ru-RU" dirty="0" err="1" smtClean="0"/>
              <a:t>Розбудовувалася</a:t>
            </a:r>
            <a:r>
              <a:rPr lang="ru-RU" dirty="0" smtClean="0"/>
              <a:t> дипломатична служба </a:t>
            </a:r>
            <a:r>
              <a:rPr lang="ru-RU" dirty="0" err="1" smtClean="0"/>
              <a:t>України</a:t>
            </a:r>
            <a:r>
              <a:rPr lang="ru-RU" dirty="0" smtClean="0"/>
              <a:t>. На середину 1992 року у </a:t>
            </a:r>
            <a:r>
              <a:rPr lang="ru-RU" dirty="0" err="1" smtClean="0"/>
              <a:t>Міністерстві</a:t>
            </a:r>
            <a:r>
              <a:rPr lang="ru-RU" dirty="0" smtClean="0"/>
              <a:t> </a:t>
            </a:r>
            <a:r>
              <a:rPr lang="ru-RU" dirty="0" err="1" smtClean="0"/>
              <a:t>закордонних</a:t>
            </a:r>
            <a:r>
              <a:rPr lang="ru-RU" dirty="0" smtClean="0"/>
              <a:t> справ </a:t>
            </a:r>
            <a:r>
              <a:rPr lang="ru-RU" dirty="0" err="1" smtClean="0"/>
              <a:t>налічувалося</a:t>
            </a:r>
            <a:r>
              <a:rPr lang="ru-RU" dirty="0" smtClean="0"/>
              <a:t> </a:t>
            </a:r>
            <a:r>
              <a:rPr lang="ru-RU" dirty="0" err="1" smtClean="0"/>
              <a:t>понад</a:t>
            </a:r>
            <a:r>
              <a:rPr lang="ru-RU" dirty="0" smtClean="0"/>
              <a:t> 200 </a:t>
            </a:r>
            <a:r>
              <a:rPr lang="ru-RU" dirty="0" err="1" smtClean="0"/>
              <a:t>штатних</a:t>
            </a:r>
            <a:r>
              <a:rPr lang="ru-RU" dirty="0" smtClean="0"/>
              <a:t> </a:t>
            </a:r>
            <a:r>
              <a:rPr lang="ru-RU" dirty="0" err="1" smtClean="0"/>
              <a:t>працівників</a:t>
            </a:r>
            <a:r>
              <a:rPr lang="ru-RU" dirty="0" smtClean="0"/>
              <a:t>. Для </a:t>
            </a:r>
            <a:r>
              <a:rPr lang="ru-RU" dirty="0" err="1" smtClean="0"/>
              <a:t>порівняння</a:t>
            </a:r>
            <a:r>
              <a:rPr lang="ru-RU" dirty="0" smtClean="0"/>
              <a:t> </a:t>
            </a:r>
            <a:r>
              <a:rPr lang="ru-RU" dirty="0" err="1" smtClean="0"/>
              <a:t>відзначимо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в </a:t>
            </a:r>
            <a:r>
              <a:rPr lang="ru-RU" dirty="0" err="1" smtClean="0"/>
              <a:t>подібних</a:t>
            </a:r>
            <a:r>
              <a:rPr lang="ru-RU" dirty="0" smtClean="0"/>
              <a:t> </a:t>
            </a:r>
            <a:r>
              <a:rPr lang="ru-RU" dirty="0" err="1" smtClean="0"/>
              <a:t>Україні</a:t>
            </a:r>
            <a:r>
              <a:rPr lang="ru-RU" dirty="0" smtClean="0"/>
              <a:t> за </a:t>
            </a:r>
            <a:r>
              <a:rPr lang="ru-RU" dirty="0" err="1" smtClean="0"/>
              <a:t>територією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кількістю</a:t>
            </a:r>
            <a:r>
              <a:rPr lang="ru-RU" dirty="0" smtClean="0"/>
              <a:t> </a:t>
            </a:r>
            <a:r>
              <a:rPr lang="ru-RU" dirty="0" err="1" smtClean="0"/>
              <a:t>населення</a:t>
            </a:r>
            <a:r>
              <a:rPr lang="ru-RU" dirty="0" smtClean="0"/>
              <a:t> державах у </a:t>
            </a:r>
            <a:r>
              <a:rPr lang="ru-RU" dirty="0" err="1" smtClean="0"/>
              <a:t>зовнішньополітичних</a:t>
            </a:r>
            <a:r>
              <a:rPr lang="ru-RU" dirty="0" smtClean="0"/>
              <a:t> </a:t>
            </a:r>
            <a:r>
              <a:rPr lang="ru-RU" dirty="0" err="1" smtClean="0"/>
              <a:t>відомствах</a:t>
            </a:r>
            <a:r>
              <a:rPr lang="ru-RU" dirty="0" smtClean="0"/>
              <a:t> </a:t>
            </a:r>
            <a:r>
              <a:rPr lang="ru-RU" dirty="0" err="1" smtClean="0"/>
              <a:t>працювало</a:t>
            </a:r>
            <a:r>
              <a:rPr lang="ru-RU" dirty="0" smtClean="0"/>
              <a:t> </a:t>
            </a:r>
            <a:r>
              <a:rPr lang="ru-RU" dirty="0" err="1" smtClean="0"/>
              <a:t>значно</a:t>
            </a:r>
            <a:r>
              <a:rPr lang="ru-RU" dirty="0" smtClean="0"/>
              <a:t> </a:t>
            </a:r>
            <a:r>
              <a:rPr lang="ru-RU" dirty="0" err="1" smtClean="0"/>
              <a:t>більше</a:t>
            </a:r>
            <a:r>
              <a:rPr lang="ru-RU" dirty="0" smtClean="0"/>
              <a:t> людей. </a:t>
            </a:r>
            <a:r>
              <a:rPr lang="ru-RU" dirty="0" err="1" smtClean="0"/>
              <a:t>Певні</a:t>
            </a:r>
            <a:r>
              <a:rPr lang="ru-RU" dirty="0" smtClean="0"/>
              <a:t> </a:t>
            </a:r>
            <a:r>
              <a:rPr lang="ru-RU" dirty="0" err="1" smtClean="0"/>
              <a:t>ускладнення</a:t>
            </a:r>
            <a:r>
              <a:rPr lang="ru-RU" dirty="0" smtClean="0"/>
              <a:t> </a:t>
            </a:r>
            <a:r>
              <a:rPr lang="ru-RU" dirty="0" err="1" smtClean="0"/>
              <a:t>існували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зі</a:t>
            </a:r>
            <a:r>
              <a:rPr lang="ru-RU" dirty="0" smtClean="0"/>
              <a:t> справою </a:t>
            </a:r>
            <a:r>
              <a:rPr lang="ru-RU" dirty="0" err="1" smtClean="0"/>
              <a:t>виділення</a:t>
            </a:r>
            <a:r>
              <a:rPr lang="ru-RU" dirty="0" smtClean="0"/>
              <a:t> </a:t>
            </a:r>
            <a:r>
              <a:rPr lang="ru-RU" dirty="0" err="1" smtClean="0"/>
              <a:t>приміщень</a:t>
            </a:r>
            <a:r>
              <a:rPr lang="ru-RU" dirty="0" smtClean="0"/>
              <a:t> для </a:t>
            </a:r>
            <a:r>
              <a:rPr lang="ru-RU" dirty="0" err="1" smtClean="0"/>
              <a:t>українських</a:t>
            </a:r>
            <a:r>
              <a:rPr lang="ru-RU" dirty="0" smtClean="0"/>
              <a:t> посольств, </a:t>
            </a:r>
            <a:r>
              <a:rPr lang="ru-RU" dirty="0" err="1" smtClean="0"/>
              <a:t>оскільки</a:t>
            </a:r>
            <a:r>
              <a:rPr lang="ru-RU" dirty="0" smtClean="0"/>
              <a:t> </a:t>
            </a:r>
            <a:r>
              <a:rPr lang="ru-RU" dirty="0" err="1" smtClean="0"/>
              <a:t>усі</a:t>
            </a:r>
            <a:r>
              <a:rPr lang="ru-RU" dirty="0" smtClean="0"/>
              <a:t> </a:t>
            </a:r>
            <a:r>
              <a:rPr lang="ru-RU" dirty="0" err="1" smtClean="0"/>
              <a:t>закордонні</a:t>
            </a:r>
            <a:r>
              <a:rPr lang="ru-RU" dirty="0" smtClean="0"/>
              <a:t> </a:t>
            </a:r>
            <a:r>
              <a:rPr lang="ru-RU" dirty="0" err="1" smtClean="0"/>
              <a:t>радянські</a:t>
            </a:r>
            <a:r>
              <a:rPr lang="ru-RU" dirty="0" smtClean="0"/>
              <a:t> </a:t>
            </a:r>
            <a:r>
              <a:rPr lang="ru-RU" dirty="0" err="1" smtClean="0"/>
              <a:t>представництва</a:t>
            </a:r>
            <a:r>
              <a:rPr lang="ru-RU" dirty="0" smtClean="0"/>
              <a:t>, </a:t>
            </a:r>
            <a:r>
              <a:rPr lang="ru-RU" dirty="0" err="1" smtClean="0"/>
              <a:t>включно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майном</a:t>
            </a:r>
            <a:r>
              <a:rPr lang="ru-RU" dirty="0" smtClean="0"/>
              <a:t>, </a:t>
            </a:r>
            <a:r>
              <a:rPr lang="ru-RU" dirty="0" err="1" smtClean="0"/>
              <a:t>відійшли</a:t>
            </a:r>
            <a:r>
              <a:rPr lang="ru-RU" dirty="0" smtClean="0"/>
              <a:t> у </a:t>
            </a:r>
            <a:r>
              <a:rPr lang="ru-RU" dirty="0" err="1" smtClean="0"/>
              <a:t>власність</a:t>
            </a:r>
            <a:r>
              <a:rPr lang="ru-RU" dirty="0" smtClean="0"/>
              <a:t> </a:t>
            </a:r>
            <a:r>
              <a:rPr lang="ru-RU" dirty="0" err="1" smtClean="0"/>
              <a:t>Російської</a:t>
            </a:r>
            <a:r>
              <a:rPr lang="ru-RU" dirty="0" smtClean="0"/>
              <a:t> </a:t>
            </a:r>
            <a:r>
              <a:rPr lang="ru-RU" dirty="0" err="1" smtClean="0"/>
              <a:t>Федерації</a:t>
            </a:r>
            <a:r>
              <a:rPr lang="ru-RU" dirty="0" smtClean="0"/>
              <a:t>. </a:t>
            </a:r>
            <a:r>
              <a:rPr lang="ru-RU" dirty="0" err="1" smtClean="0"/>
              <a:t>Українським</a:t>
            </a:r>
            <a:r>
              <a:rPr lang="ru-RU" dirty="0" smtClean="0"/>
              <a:t> дипломатам </a:t>
            </a:r>
            <a:r>
              <a:rPr lang="ru-RU" dirty="0" err="1" smtClean="0"/>
              <a:t>також</a:t>
            </a:r>
            <a:r>
              <a:rPr lang="ru-RU" dirty="0" smtClean="0"/>
              <a:t> </a:t>
            </a:r>
            <a:r>
              <a:rPr lang="ru-RU" dirty="0" err="1" smtClean="0"/>
              <a:t>бракувало</a:t>
            </a:r>
            <a:r>
              <a:rPr lang="ru-RU" dirty="0" smtClean="0"/>
              <a:t> </a:t>
            </a:r>
            <a:r>
              <a:rPr lang="ru-RU" dirty="0" err="1" smtClean="0"/>
              <a:t>досвіду</a:t>
            </a:r>
            <a:r>
              <a:rPr lang="ru-RU" dirty="0" smtClean="0"/>
              <a:t> </a:t>
            </a:r>
            <a:r>
              <a:rPr lang="ru-RU" dirty="0" err="1" smtClean="0"/>
              <a:t>роботи</a:t>
            </a:r>
            <a:r>
              <a:rPr lang="ru-RU" dirty="0" smtClean="0"/>
              <a:t> та </a:t>
            </a:r>
            <a:r>
              <a:rPr lang="ru-RU" dirty="0" err="1" smtClean="0"/>
              <a:t>кваліфікації</a:t>
            </a:r>
            <a:r>
              <a:rPr lang="ru-RU" dirty="0" smtClean="0"/>
              <a:t>. </a:t>
            </a:r>
            <a:r>
              <a:rPr lang="ru-RU" dirty="0" err="1" smtClean="0"/>
              <a:t>Однак</a:t>
            </a:r>
            <a:r>
              <a:rPr lang="ru-RU" dirty="0" smtClean="0"/>
              <a:t> </a:t>
            </a:r>
            <a:r>
              <a:rPr lang="ru-RU" dirty="0" err="1" smtClean="0"/>
              <a:t>усі</a:t>
            </a:r>
            <a:r>
              <a:rPr lang="ru-RU" dirty="0" smtClean="0"/>
              <a:t> </a:t>
            </a:r>
            <a:r>
              <a:rPr lang="ru-RU" dirty="0" err="1" smtClean="0"/>
              <a:t>ці</a:t>
            </a:r>
            <a:r>
              <a:rPr lang="ru-RU" dirty="0" smtClean="0"/>
              <a:t> </a:t>
            </a:r>
            <a:r>
              <a:rPr lang="ru-RU" dirty="0" err="1" smtClean="0"/>
              <a:t>проблеми</a:t>
            </a:r>
            <a:r>
              <a:rPr lang="ru-RU" dirty="0" smtClean="0"/>
              <a:t> </a:t>
            </a:r>
            <a:r>
              <a:rPr lang="ru-RU" dirty="0" err="1" smtClean="0"/>
              <a:t>поступово</a:t>
            </a:r>
            <a:r>
              <a:rPr lang="ru-RU" dirty="0" smtClean="0"/>
              <a:t> </a:t>
            </a:r>
            <a:r>
              <a:rPr lang="ru-RU" dirty="0" err="1" smtClean="0"/>
              <a:t>вирішувалися</a:t>
            </a:r>
            <a:r>
              <a:rPr lang="ru-RU" dirty="0" smtClean="0"/>
              <a:t>, </a:t>
            </a:r>
            <a:r>
              <a:rPr lang="ru-RU" dirty="0" err="1" smtClean="0"/>
              <a:t>зокрема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за активного </a:t>
            </a:r>
            <a:r>
              <a:rPr lang="ru-RU" dirty="0" err="1" smtClean="0"/>
              <a:t>сприяння</a:t>
            </a:r>
            <a:r>
              <a:rPr lang="ru-RU" dirty="0" smtClean="0"/>
              <a:t> </a:t>
            </a:r>
            <a:r>
              <a:rPr lang="ru-RU" dirty="0" err="1" smtClean="0"/>
              <a:t>української</a:t>
            </a:r>
            <a:r>
              <a:rPr lang="ru-RU" dirty="0" smtClean="0"/>
              <a:t> </a:t>
            </a:r>
            <a:r>
              <a:rPr lang="ru-RU" dirty="0" err="1" smtClean="0"/>
              <a:t>діаспори</a:t>
            </a:r>
            <a:r>
              <a:rPr lang="ru-RU" dirty="0" smtClean="0"/>
              <a:t>. </a:t>
            </a:r>
            <a:endParaRPr lang="uk-UA" dirty="0"/>
          </a:p>
        </p:txBody>
      </p:sp>
      <p:pic>
        <p:nvPicPr>
          <p:cNvPr id="4" name="Рисунок 3" descr="330_1990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004048" y="1052736"/>
            <a:ext cx="3960440" cy="3744416"/>
          </a:xfrm>
          <a:prstGeom prst="rect">
            <a:avLst/>
          </a:prstGeom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46</TotalTime>
  <Words>461</Words>
  <Application>Microsoft Office PowerPoint</Application>
  <PresentationFormat>Экран (4:3)</PresentationFormat>
  <Paragraphs>17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Городская</vt:lpstr>
      <vt:lpstr>Леонід Кравчук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Леонід Кравчук</dc:title>
  <dc:creator>Катя</dc:creator>
  <cp:lastModifiedBy>Катя</cp:lastModifiedBy>
  <cp:revision>5</cp:revision>
  <dcterms:created xsi:type="dcterms:W3CDTF">2014-03-03T19:10:06Z</dcterms:created>
  <dcterms:modified xsi:type="dcterms:W3CDTF">2014-03-03T19:56:54Z</dcterms:modified>
</cp:coreProperties>
</file>