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59" r:id="rId3"/>
    <p:sldId id="258" r:id="rId4"/>
    <p:sldId id="260" r:id="rId5"/>
    <p:sldId id="261" r:id="rId6"/>
    <p:sldId id="262" r:id="rId7"/>
    <p:sldId id="263" r:id="rId8"/>
    <p:sldId id="264"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081B7F-7648-4C1A-B526-C952914A2CAA}" type="datetimeFigureOut">
              <a:rPr lang="ru-RU" smtClean="0"/>
              <a:t>28.02.2012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C6C2B5-8A3C-421D-9C44-14CD777F45D6}"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6622C2B0-E0D3-485A-9CF3-25F692EA0F89}" type="datetimeFigureOut">
              <a:rPr lang="ru-RU" smtClean="0"/>
              <a:t>28.02.2012</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B3F6354F-8E94-4DB3-8A28-A0A1D6DF6439}"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622C2B0-E0D3-485A-9CF3-25F692EA0F89}" type="datetimeFigureOut">
              <a:rPr lang="ru-RU" smtClean="0"/>
              <a:t>28.02.2012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3F6354F-8E94-4DB3-8A28-A0A1D6DF643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622C2B0-E0D3-485A-9CF3-25F692EA0F89}" type="datetimeFigureOut">
              <a:rPr lang="ru-RU" smtClean="0"/>
              <a:t>28.02.2012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3F6354F-8E94-4DB3-8A28-A0A1D6DF643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6622C2B0-E0D3-485A-9CF3-25F692EA0F89}" type="datetimeFigureOut">
              <a:rPr lang="ru-RU" smtClean="0"/>
              <a:t>28.02.2012</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B3F6354F-8E94-4DB3-8A28-A0A1D6DF643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6622C2B0-E0D3-485A-9CF3-25F692EA0F89}" type="datetimeFigureOut">
              <a:rPr lang="ru-RU" smtClean="0"/>
              <a:t>28.02.2012</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B3F6354F-8E94-4DB3-8A28-A0A1D6DF6439}"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6622C2B0-E0D3-485A-9CF3-25F692EA0F89}" type="datetimeFigureOut">
              <a:rPr lang="ru-RU" smtClean="0"/>
              <a:t>28.02.2012</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3F6354F-8E94-4DB3-8A28-A0A1D6DF6439}"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6622C2B0-E0D3-485A-9CF3-25F692EA0F89}" type="datetimeFigureOut">
              <a:rPr lang="ru-RU" smtClean="0"/>
              <a:t>28.02.2012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B3F6354F-8E94-4DB3-8A28-A0A1D6DF6439}"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6622C2B0-E0D3-485A-9CF3-25F692EA0F89}" type="datetimeFigureOut">
              <a:rPr lang="ru-RU" smtClean="0"/>
              <a:t>28.02.2012</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3F6354F-8E94-4DB3-8A28-A0A1D6DF643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6622C2B0-E0D3-485A-9CF3-25F692EA0F89}" type="datetimeFigureOut">
              <a:rPr lang="ru-RU" smtClean="0"/>
              <a:t>28.02.2012</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3F6354F-8E94-4DB3-8A28-A0A1D6DF643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6622C2B0-E0D3-485A-9CF3-25F692EA0F89}" type="datetimeFigureOut">
              <a:rPr lang="ru-RU" smtClean="0"/>
              <a:t>28.02.2012</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3F6354F-8E94-4DB3-8A28-A0A1D6DF6439}"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6622C2B0-E0D3-485A-9CF3-25F692EA0F89}" type="datetimeFigureOut">
              <a:rPr lang="ru-RU" smtClean="0"/>
              <a:t>28.02.2012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3F6354F-8E94-4DB3-8A28-A0A1D6DF6439}"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622C2B0-E0D3-485A-9CF3-25F692EA0F89}" type="datetimeFigureOut">
              <a:rPr lang="ru-RU" smtClean="0"/>
              <a:t>28.02.2012</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3F6354F-8E94-4DB3-8A28-A0A1D6DF6439}"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uk.wikipedia.org/w/index.php?title=%D0%9C%D0%B0%D1%87%D1%83%D1%85%D0%B0&amp;action=edit&amp;redlink=1" TargetMode="External"/><Relationship Id="rId3" Type="http://schemas.openxmlformats.org/officeDocument/2006/relationships/hyperlink" Target="http://uk.wikipedia.org/wiki/1452" TargetMode="External"/><Relationship Id="rId7" Type="http://schemas.openxmlformats.org/officeDocument/2006/relationships/hyperlink" Target="http://uk.wikipedia.org/wiki/%D0%9D%D0%BE%D1%82%D0%B0%D1%80%D1%96%D1%83%D1%81" TargetMode="External"/><Relationship Id="rId2" Type="http://schemas.openxmlformats.org/officeDocument/2006/relationships/hyperlink" Target="http://uk.wikipedia.org/wiki/15_%D0%BA%D0%B2%D1%96%D1%82%D0%BD%D1%8F" TargetMode="External"/><Relationship Id="rId1" Type="http://schemas.openxmlformats.org/officeDocument/2006/relationships/slideLayout" Target="../slideLayouts/slideLayout7.xml"/><Relationship Id="rId6" Type="http://schemas.openxmlformats.org/officeDocument/2006/relationships/hyperlink" Target="http://uk.wikipedia.org/wiki/%D0%9E%D1%82%D0%B5%D1%86%D1%8C" TargetMode="External"/><Relationship Id="rId5" Type="http://schemas.openxmlformats.org/officeDocument/2006/relationships/hyperlink" Target="http://uk.wikipedia.org/wiki/%D0%A4%D0%BB%D0%BE%D1%80%D0%B5%D0%BD%D1%86%D1%96%D1%8F" TargetMode="External"/><Relationship Id="rId4" Type="http://schemas.openxmlformats.org/officeDocument/2006/relationships/hyperlink" Target="http://uk.wikipedia.org/wiki/%D0%A4%D0%BE%D1%80%D1%82%D0%B5%D1%86%D1%8F" TargetMode="External"/><Relationship Id="rId9" Type="http://schemas.openxmlformats.org/officeDocument/2006/relationships/hyperlink" Target="http://uk.wikipedia.org/wiki/%D0%86%D1%82%D0%B0%D0%BB%D1%96%D0%B9%D1%81%D1%8C%D0%BA%D0%B0_%D0%BC%D0%BE%D0%B2%D0%B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uk.wikipedia.org/wiki/%D0%94%D0%B6%D0%BE%D1%80%D0%B4%D0%B6%D0%BE_%D0%92%D0%B0%D0%B7%D0%B0%D1%80%D1%96" TargetMode="External"/><Relationship Id="rId7" Type="http://schemas.openxmlformats.org/officeDocument/2006/relationships/hyperlink" Target="http://uk.wikipedia.org/wiki/%D0%9C%D0%B0%D0%B4%D0%BE%D0%BD%D0%BD%D0%B0_%D0%9B%D1%96%D1%82%D1%82%D0%B0" TargetMode="External"/><Relationship Id="rId2" Type="http://schemas.openxmlformats.org/officeDocument/2006/relationships/hyperlink" Target="http://uk.wikipedia.org/wiki/%D0%9B%D0%B5%D0%BE%D0%BD%D0%B0%D1%80%D0%B4%D0%BE_%D0%B4%D0%B0_%D0%92%D1%96%D0%BD%D1%87%D1%96#cite_note-0" TargetMode="External"/><Relationship Id="rId1" Type="http://schemas.openxmlformats.org/officeDocument/2006/relationships/slideLayout" Target="../slideLayouts/slideLayout7.xml"/><Relationship Id="rId6" Type="http://schemas.openxmlformats.org/officeDocument/2006/relationships/hyperlink" Target="http://uk.wikipedia.org/w/index.php?title=%D0%9B%D0%BE%D0%B4%D0%BE%D0%B2%D1%96%D0%BA%D0%BE_%D0%A1%D1%84%D0%BE%D1%80%D1%86%D0%B0&amp;action=edit&amp;redlink=1" TargetMode="External"/><Relationship Id="rId5" Type="http://schemas.openxmlformats.org/officeDocument/2006/relationships/hyperlink" Target="http://uk.wikipedia.org/wiki/%D0%9B%D0%BE%D1%80%D0%B5%D0%BD%D1%86%D0%BE_%D0%9C%D0%B5%D0%B4%D1%96%D1%87%D1%96" TargetMode="External"/><Relationship Id="rId4" Type="http://schemas.openxmlformats.org/officeDocument/2006/relationships/hyperlink" Target="http://uk.wikipedia.org/wiki/%D0%9B%D0%B5%D0%BE%D0%BD%D0%B0%D1%80%D0%B4%D0%BE_%D0%B4%D0%B0_%D0%92%D1%96%D0%BD%D1%87%D1%96#cite_note-1"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uk.wikipedia.org/wiki/%D0%9C%D1%96%D0%BA%D0%B5%D0%BB%D0%B0%D0%BD%D0%B4%D0%B6%D0%B5%D0%BB%D0%BE" TargetMode="External"/><Relationship Id="rId3" Type="http://schemas.openxmlformats.org/officeDocument/2006/relationships/hyperlink" Target="http://uk.wikipedia.org/wiki/%D0%9C%D0%B0%D0%BB%D1%8E%D0%BD%D0%BE%D0%BA" TargetMode="External"/><Relationship Id="rId7" Type="http://schemas.openxmlformats.org/officeDocument/2006/relationships/hyperlink" Target="http://uk.wikipedia.org/wiki/%D0%A7%D0%B5%D0%B7%D0%B0%D1%80%D0%B5_%D0%91%D0%BE%D1%80%D0%B4%D0%B6%D1%96%D0%B0" TargetMode="External"/><Relationship Id="rId2" Type="http://schemas.openxmlformats.org/officeDocument/2006/relationships/hyperlink" Target="http://uk.wikipedia.org/wiki/%D0%92%D1%96%D1%82%D1%80%D1%83%D0%B2%D1%96%D0%B0%D0%BD%D1%81%D1%8C%D0%BA%D0%B0_%D0%BB%D1%8E%D0%B4%D0%B8%D0%BD%D0%B0" TargetMode="External"/><Relationship Id="rId1" Type="http://schemas.openxmlformats.org/officeDocument/2006/relationships/slideLayout" Target="../slideLayouts/slideLayout7.xml"/><Relationship Id="rId6" Type="http://schemas.openxmlformats.org/officeDocument/2006/relationships/hyperlink" Target="http://uk.wikipedia.org/wiki/%D0%9B%D1%8E%D0%B4%D0%BE%D0%B2%D0%B8%D0%BA_XII_(%D0%BA%D0%BE%D1%80%D0%BE%D0%BB%D1%8C_%D0%A4%D1%80%D0%B0%D0%BD%D1%86%D1%96%D1%97)" TargetMode="External"/><Relationship Id="rId11" Type="http://schemas.openxmlformats.org/officeDocument/2006/relationships/hyperlink" Target="http://uk.wikipedia.org/wiki/%D0%9F%D0%B0%D1%80%D0%B8%D0%B6" TargetMode="External"/><Relationship Id="rId5" Type="http://schemas.openxmlformats.org/officeDocument/2006/relationships/hyperlink" Target="http://uk.wikipedia.org/wiki/%D0%9C%D1%96%D0%BB%D0%B0%D0%BD" TargetMode="External"/><Relationship Id="rId10" Type="http://schemas.openxmlformats.org/officeDocument/2006/relationships/hyperlink" Target="http://uk.wikipedia.org/wiki/%D0%9B%D1%83%D0%B2%D1%80" TargetMode="External"/><Relationship Id="rId4" Type="http://schemas.openxmlformats.org/officeDocument/2006/relationships/hyperlink" Target="http://uk.wikipedia.org/wiki/%D0%9C%D0%BE%D0%BD%D1%83%D0%BC%D0%B5%D0%BD%D1%82" TargetMode="External"/><Relationship Id="rId9" Type="http://schemas.openxmlformats.org/officeDocument/2006/relationships/hyperlink" Target="http://uk.wikipedia.org/wiki/%D0%9C%D0%BE%D0%BD%D0%B0_%D0%9B%D1%96%D0%B7%D0%B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uk.wikipedia.org/wiki/%D0%A4%D1%80%D0%B0%D0%BD%D1%87%D0%B5%D1%81%D0%BA%D0%BE_%D0%9C%D0%B5%D0%BB%D1%8C%D1%86%D1%96" TargetMode="External"/><Relationship Id="rId2" Type="http://schemas.openxmlformats.org/officeDocument/2006/relationships/hyperlink" Target="http://uk.wikipedia.org/wiki/%D0%A4%D1%80%D0%B0%D0%BD%D1%86%D0%B8%D1%81%D0%BA_I_(%D0%BA%D0%BE%D1%80%D0%BE%D0%BB%D1%8C_%D0%A4%D1%80%D0%B0%D0%BD%D1%86%D1%96%D1%97)"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Леонардо да В</a:t>
            </a:r>
            <a:r>
              <a:rPr lang="uk-UA" dirty="0" err="1" smtClean="0"/>
              <a:t>інчі</a:t>
            </a:r>
            <a:endParaRPr lang="ru-RU" dirty="0"/>
          </a:p>
        </p:txBody>
      </p:sp>
      <p:sp>
        <p:nvSpPr>
          <p:cNvPr id="3" name="Подзаголовок 2"/>
          <p:cNvSpPr>
            <a:spLocks noGrp="1"/>
          </p:cNvSpPr>
          <p:nvPr>
            <p:ph type="subTitle" idx="1"/>
          </p:nvPr>
        </p:nvSpPr>
        <p:spPr/>
        <p:txBody>
          <a:bodyPr/>
          <a:lstStyle/>
          <a:p>
            <a:r>
              <a:rPr lang="uk-UA" dirty="0" smtClean="0"/>
              <a:t>Вакуленко Інна; 9-ІТ</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Леонардо </a:t>
            </a:r>
            <a:r>
              <a:rPr lang="uk-UA" dirty="0" err="1" smtClean="0"/>
              <a:t>да</a:t>
            </a:r>
            <a:r>
              <a:rPr lang="uk-UA" dirty="0" smtClean="0"/>
              <a:t> </a:t>
            </a:r>
            <a:r>
              <a:rPr lang="uk-UA" dirty="0" err="1" smtClean="0"/>
              <a:t>вінчі</a:t>
            </a:r>
            <a:endParaRPr lang="ru-RU" dirty="0"/>
          </a:p>
        </p:txBody>
      </p:sp>
      <p:pic>
        <p:nvPicPr>
          <p:cNvPr id="4" name="Содержимое 3" descr="350px-Leonardo_da_Vinci_LUCAN.jpg"/>
          <p:cNvPicPr>
            <a:picLocks noGrp="1" noChangeAspect="1"/>
          </p:cNvPicPr>
          <p:nvPr>
            <p:ph idx="1"/>
          </p:nvPr>
        </p:nvPicPr>
        <p:blipFill>
          <a:blip r:embed="rId2" cstate="print"/>
          <a:stretch>
            <a:fillRect/>
          </a:stretch>
        </p:blipFill>
        <p:spPr>
          <a:xfrm>
            <a:off x="2571737" y="1554162"/>
            <a:ext cx="4000527" cy="5089547"/>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034" y="214290"/>
            <a:ext cx="8501122" cy="5909310"/>
          </a:xfrm>
          <a:prstGeom prst="rect">
            <a:avLst/>
          </a:prstGeom>
          <a:noFill/>
        </p:spPr>
        <p:txBody>
          <a:bodyPr wrap="square" rtlCol="0">
            <a:spAutoFit/>
          </a:bodyPr>
          <a:lstStyle/>
          <a:p>
            <a:r>
              <a:rPr lang="ru-RU" dirty="0"/>
              <a:t>Леонардо да </a:t>
            </a:r>
            <a:r>
              <a:rPr lang="ru-RU" dirty="0" err="1"/>
              <a:t>Вінчі</a:t>
            </a:r>
            <a:r>
              <a:rPr lang="ru-RU" dirty="0"/>
              <a:t> </a:t>
            </a:r>
            <a:r>
              <a:rPr lang="ru-RU" dirty="0" err="1"/>
              <a:t>народився</a:t>
            </a:r>
            <a:r>
              <a:rPr lang="ru-RU" dirty="0"/>
              <a:t> </a:t>
            </a:r>
            <a:r>
              <a:rPr lang="ru-RU" dirty="0">
                <a:hlinkClick r:id="rId2" tooltip="15 квітня"/>
              </a:rPr>
              <a:t>15 </a:t>
            </a:r>
            <a:r>
              <a:rPr lang="ru-RU" dirty="0" err="1">
                <a:hlinkClick r:id="rId2" tooltip="15 квітня"/>
              </a:rPr>
              <a:t>квітня</a:t>
            </a:r>
            <a:r>
              <a:rPr lang="ru-RU" dirty="0"/>
              <a:t> </a:t>
            </a:r>
            <a:r>
              <a:rPr lang="ru-RU" dirty="0">
                <a:hlinkClick r:id="rId3" tooltip="1452"/>
              </a:rPr>
              <a:t>1452</a:t>
            </a:r>
            <a:r>
              <a:rPr lang="ru-RU" dirty="0"/>
              <a:t> року в </a:t>
            </a:r>
            <a:r>
              <a:rPr lang="ru-RU" dirty="0" err="1"/>
              <a:t>селищі</a:t>
            </a:r>
            <a:r>
              <a:rPr lang="ru-RU" dirty="0"/>
              <a:t> </a:t>
            </a:r>
            <a:r>
              <a:rPr lang="ru-RU" dirty="0" err="1"/>
              <a:t>Анкіано</a:t>
            </a:r>
            <a:r>
              <a:rPr lang="ru-RU" dirty="0"/>
              <a:t> </a:t>
            </a:r>
            <a:r>
              <a:rPr lang="ru-RU" dirty="0" err="1"/>
              <a:t>поблизу</a:t>
            </a:r>
            <a:r>
              <a:rPr lang="ru-RU" dirty="0"/>
              <a:t> </a:t>
            </a:r>
            <a:r>
              <a:rPr lang="ru-RU" dirty="0" err="1"/>
              <a:t>Вінчі</a:t>
            </a:r>
            <a:r>
              <a:rPr lang="ru-RU" dirty="0"/>
              <a:t>, </a:t>
            </a:r>
            <a:r>
              <a:rPr lang="ru-RU" dirty="0" err="1"/>
              <a:t>укріпленої</a:t>
            </a:r>
            <a:r>
              <a:rPr lang="ru-RU" dirty="0"/>
              <a:t> </a:t>
            </a:r>
            <a:r>
              <a:rPr lang="ru-RU" dirty="0" err="1">
                <a:hlinkClick r:id="rId4" tooltip="Фортеця"/>
              </a:rPr>
              <a:t>фортеці</a:t>
            </a:r>
            <a:r>
              <a:rPr lang="ru-RU" dirty="0"/>
              <a:t> за 30 км </a:t>
            </a:r>
            <a:r>
              <a:rPr lang="ru-RU" dirty="0" err="1"/>
              <a:t>від</a:t>
            </a:r>
            <a:r>
              <a:rPr lang="ru-RU" dirty="0"/>
              <a:t> </a:t>
            </a:r>
            <a:r>
              <a:rPr lang="ru-RU" dirty="0" err="1">
                <a:hlinkClick r:id="rId5" tooltip="Флоренція"/>
              </a:rPr>
              <a:t>Флоренції</a:t>
            </a:r>
            <a:r>
              <a:rPr lang="ru-RU" dirty="0"/>
              <a:t>, о «</a:t>
            </a:r>
            <a:r>
              <a:rPr lang="ru-RU" dirty="0" err="1"/>
              <a:t>третій</a:t>
            </a:r>
            <a:r>
              <a:rPr lang="ru-RU" dirty="0"/>
              <a:t> </a:t>
            </a:r>
            <a:r>
              <a:rPr lang="ru-RU" dirty="0" err="1"/>
              <a:t>годині</a:t>
            </a:r>
            <a:r>
              <a:rPr lang="ru-RU" dirty="0"/>
              <a:t> </a:t>
            </a:r>
            <a:r>
              <a:rPr lang="ru-RU" dirty="0" err="1"/>
              <a:t>ночі</a:t>
            </a:r>
            <a:r>
              <a:rPr lang="ru-RU" dirty="0"/>
              <a:t>», </a:t>
            </a:r>
            <a:r>
              <a:rPr lang="ru-RU" dirty="0" err="1"/>
              <a:t>тобто</a:t>
            </a:r>
            <a:r>
              <a:rPr lang="ru-RU" dirty="0"/>
              <a:t> </a:t>
            </a:r>
            <a:r>
              <a:rPr lang="ru-RU" dirty="0" err="1"/>
              <a:t>о</a:t>
            </a:r>
            <a:r>
              <a:rPr lang="ru-RU" dirty="0"/>
              <a:t> </a:t>
            </a:r>
            <a:r>
              <a:rPr lang="ru-RU" dirty="0" err="1"/>
              <a:t>дев'ятій</a:t>
            </a:r>
            <a:r>
              <a:rPr lang="ru-RU" dirty="0"/>
              <a:t> </a:t>
            </a:r>
            <a:r>
              <a:rPr lang="ru-RU" dirty="0" err="1"/>
              <a:t>вечора</a:t>
            </a:r>
            <a:r>
              <a:rPr lang="ru-RU" dirty="0"/>
              <a:t> за </a:t>
            </a:r>
            <a:r>
              <a:rPr lang="ru-RU" dirty="0" err="1"/>
              <a:t>сучасним</a:t>
            </a:r>
            <a:r>
              <a:rPr lang="ru-RU" dirty="0"/>
              <a:t> </a:t>
            </a:r>
            <a:r>
              <a:rPr lang="ru-RU" dirty="0" err="1"/>
              <a:t>відліком</a:t>
            </a:r>
            <a:r>
              <a:rPr lang="ru-RU" dirty="0"/>
              <a:t> часу. В </a:t>
            </a:r>
            <a:r>
              <a:rPr lang="ru-RU" dirty="0" err="1"/>
              <a:t>щоденнику</a:t>
            </a:r>
            <a:r>
              <a:rPr lang="ru-RU" dirty="0"/>
              <a:t> </a:t>
            </a:r>
            <a:r>
              <a:rPr lang="ru-RU" dirty="0" err="1"/>
              <a:t>діда</a:t>
            </a:r>
            <a:r>
              <a:rPr lang="ru-RU" dirty="0"/>
              <a:t> Леонардо </a:t>
            </a:r>
            <a:r>
              <a:rPr lang="ru-RU" dirty="0" err="1"/>
              <a:t>відмічено</a:t>
            </a:r>
            <a:r>
              <a:rPr lang="ru-RU" dirty="0"/>
              <a:t> (</a:t>
            </a:r>
            <a:r>
              <a:rPr lang="ru-RU" dirty="0" err="1"/>
              <a:t>дослівний</a:t>
            </a:r>
            <a:r>
              <a:rPr lang="ru-RU" dirty="0"/>
              <a:t> переклад): «В </a:t>
            </a:r>
            <a:r>
              <a:rPr lang="ru-RU" dirty="0" err="1"/>
              <a:t>суботу</a:t>
            </a:r>
            <a:r>
              <a:rPr lang="ru-RU" dirty="0"/>
              <a:t>, о </a:t>
            </a:r>
            <a:r>
              <a:rPr lang="ru-RU" dirty="0" err="1"/>
              <a:t>третій</a:t>
            </a:r>
            <a:r>
              <a:rPr lang="ru-RU" dirty="0"/>
              <a:t> </a:t>
            </a:r>
            <a:r>
              <a:rPr lang="ru-RU" dirty="0" err="1"/>
              <a:t>годині</a:t>
            </a:r>
            <a:r>
              <a:rPr lang="ru-RU" dirty="0"/>
              <a:t> </a:t>
            </a:r>
            <a:r>
              <a:rPr lang="ru-RU" dirty="0" err="1"/>
              <a:t>ночі</a:t>
            </a:r>
            <a:r>
              <a:rPr lang="ru-RU" dirty="0"/>
              <a:t> 15 </a:t>
            </a:r>
            <a:r>
              <a:rPr lang="ru-RU" dirty="0" err="1"/>
              <a:t>квітня</a:t>
            </a:r>
            <a:r>
              <a:rPr lang="ru-RU" dirty="0"/>
              <a:t> </a:t>
            </a:r>
            <a:r>
              <a:rPr lang="ru-RU" dirty="0" err="1"/>
              <a:t>народився</a:t>
            </a:r>
            <a:r>
              <a:rPr lang="ru-RU" dirty="0"/>
              <a:t> </a:t>
            </a:r>
            <a:r>
              <a:rPr lang="ru-RU" dirty="0" err="1"/>
              <a:t>мій</a:t>
            </a:r>
            <a:r>
              <a:rPr lang="ru-RU" dirty="0"/>
              <a:t> </a:t>
            </a:r>
            <a:r>
              <a:rPr lang="ru-RU" dirty="0" err="1"/>
              <a:t>онук</a:t>
            </a:r>
            <a:r>
              <a:rPr lang="ru-RU" dirty="0"/>
              <a:t>, </a:t>
            </a:r>
            <a:r>
              <a:rPr lang="ru-RU" dirty="0" err="1"/>
              <a:t>син</a:t>
            </a:r>
            <a:r>
              <a:rPr lang="ru-RU" dirty="0"/>
              <a:t> </a:t>
            </a:r>
            <a:r>
              <a:rPr lang="ru-RU" dirty="0" err="1"/>
              <a:t>мого</a:t>
            </a:r>
            <a:r>
              <a:rPr lang="ru-RU" dirty="0"/>
              <a:t> </a:t>
            </a:r>
            <a:r>
              <a:rPr lang="ru-RU" dirty="0" err="1"/>
              <a:t>сина</a:t>
            </a:r>
            <a:r>
              <a:rPr lang="ru-RU" dirty="0"/>
              <a:t> </a:t>
            </a:r>
            <a:r>
              <a:rPr lang="ru-RU" dirty="0" err="1"/>
              <a:t>П'єро</a:t>
            </a:r>
            <a:r>
              <a:rPr lang="ru-RU" dirty="0"/>
              <a:t>. Хлопчика назвали Леонардо. </a:t>
            </a:r>
            <a:r>
              <a:rPr lang="ru-RU" dirty="0" err="1"/>
              <a:t>Його</a:t>
            </a:r>
            <a:r>
              <a:rPr lang="ru-RU" dirty="0"/>
              <a:t> </a:t>
            </a:r>
            <a:r>
              <a:rPr lang="ru-RU" dirty="0" err="1"/>
              <a:t>хрестив</a:t>
            </a:r>
            <a:r>
              <a:rPr lang="ru-RU" dirty="0"/>
              <a:t> </a:t>
            </a:r>
            <a:r>
              <a:rPr lang="ru-RU" dirty="0" err="1">
                <a:hlinkClick r:id="rId6" tooltip="Отець"/>
              </a:rPr>
              <a:t>отець</a:t>
            </a:r>
            <a:r>
              <a:rPr lang="ru-RU" dirty="0"/>
              <a:t> </a:t>
            </a:r>
            <a:r>
              <a:rPr lang="ru-RU" dirty="0" err="1"/>
              <a:t>П'єро</a:t>
            </a:r>
            <a:r>
              <a:rPr lang="ru-RU" dirty="0"/>
              <a:t> </a:t>
            </a:r>
            <a:r>
              <a:rPr lang="ru-RU" dirty="0" err="1"/>
              <a:t>ді</a:t>
            </a:r>
            <a:r>
              <a:rPr lang="ru-RU" dirty="0"/>
              <a:t> </a:t>
            </a:r>
            <a:r>
              <a:rPr lang="ru-RU" dirty="0" err="1"/>
              <a:t>Бартоломео</a:t>
            </a:r>
            <a:r>
              <a:rPr lang="ru-RU" dirty="0"/>
              <a:t>». </a:t>
            </a:r>
            <a:r>
              <a:rPr lang="ru-RU" dirty="0" err="1"/>
              <a:t>Його</a:t>
            </a:r>
            <a:r>
              <a:rPr lang="ru-RU" dirty="0"/>
              <a:t> батьками </a:t>
            </a:r>
            <a:r>
              <a:rPr lang="ru-RU" dirty="0" err="1"/>
              <a:t>були</a:t>
            </a:r>
            <a:r>
              <a:rPr lang="ru-RU" dirty="0"/>
              <a:t> 25-річний </a:t>
            </a:r>
            <a:r>
              <a:rPr lang="ru-RU" dirty="0" err="1">
                <a:hlinkClick r:id="rId7" tooltip="Нотаріус"/>
              </a:rPr>
              <a:t>нотаріус</a:t>
            </a:r>
            <a:r>
              <a:rPr lang="ru-RU" dirty="0"/>
              <a:t> </a:t>
            </a:r>
            <a:r>
              <a:rPr lang="ru-RU" dirty="0" err="1"/>
              <a:t>П'єро</a:t>
            </a:r>
            <a:r>
              <a:rPr lang="ru-RU" dirty="0"/>
              <a:t> </a:t>
            </a:r>
            <a:r>
              <a:rPr lang="ru-RU" dirty="0" err="1"/>
              <a:t>і</a:t>
            </a:r>
            <a:r>
              <a:rPr lang="ru-RU" dirty="0"/>
              <a:t> </a:t>
            </a:r>
            <a:r>
              <a:rPr lang="ru-RU" dirty="0" err="1"/>
              <a:t>його</a:t>
            </a:r>
            <a:r>
              <a:rPr lang="ru-RU" dirty="0"/>
              <a:t> </a:t>
            </a:r>
            <a:r>
              <a:rPr lang="ru-RU" dirty="0" err="1"/>
              <a:t>кохана</a:t>
            </a:r>
            <a:r>
              <a:rPr lang="ru-RU" dirty="0"/>
              <a:t>, селянка Катерина. </a:t>
            </a:r>
            <a:r>
              <a:rPr lang="ru-RU" dirty="0" err="1"/>
              <a:t>Перші</a:t>
            </a:r>
            <a:r>
              <a:rPr lang="ru-RU" dirty="0"/>
              <a:t> роки </a:t>
            </a:r>
            <a:r>
              <a:rPr lang="ru-RU" dirty="0" err="1"/>
              <a:t>життя</a:t>
            </a:r>
            <a:r>
              <a:rPr lang="ru-RU" dirty="0"/>
              <a:t> Леонардо </a:t>
            </a:r>
            <a:r>
              <a:rPr lang="ru-RU" dirty="0" err="1"/>
              <a:t>провів</a:t>
            </a:r>
            <a:r>
              <a:rPr lang="ru-RU" dirty="0"/>
              <a:t> разом </a:t>
            </a:r>
            <a:r>
              <a:rPr lang="ru-RU" dirty="0" err="1"/>
              <a:t>з</a:t>
            </a:r>
            <a:r>
              <a:rPr lang="ru-RU" dirty="0"/>
              <a:t> </a:t>
            </a:r>
            <a:r>
              <a:rPr lang="ru-RU" dirty="0" err="1"/>
              <a:t>матір'ю</a:t>
            </a:r>
            <a:r>
              <a:rPr lang="ru-RU" dirty="0"/>
              <a:t>. </a:t>
            </a:r>
            <a:r>
              <a:rPr lang="ru-RU" dirty="0" err="1"/>
              <a:t>Його</a:t>
            </a:r>
            <a:r>
              <a:rPr lang="ru-RU" dirty="0"/>
              <a:t> </a:t>
            </a:r>
            <a:r>
              <a:rPr lang="ru-RU" dirty="0" err="1"/>
              <a:t>батько</a:t>
            </a:r>
            <a:r>
              <a:rPr lang="ru-RU" dirty="0"/>
              <a:t> </a:t>
            </a:r>
            <a:r>
              <a:rPr lang="ru-RU" dirty="0" err="1"/>
              <a:t>незабаром</a:t>
            </a:r>
            <a:r>
              <a:rPr lang="ru-RU" dirty="0"/>
              <a:t> </a:t>
            </a:r>
            <a:r>
              <a:rPr lang="ru-RU" dirty="0" err="1"/>
              <a:t>одружився</a:t>
            </a:r>
            <a:r>
              <a:rPr lang="ru-RU" dirty="0"/>
              <a:t> на </a:t>
            </a:r>
            <a:r>
              <a:rPr lang="ru-RU" dirty="0" err="1"/>
              <a:t>багатій</a:t>
            </a:r>
            <a:r>
              <a:rPr lang="ru-RU" dirty="0"/>
              <a:t> </a:t>
            </a:r>
            <a:r>
              <a:rPr lang="ru-RU" dirty="0" err="1"/>
              <a:t>і</a:t>
            </a:r>
            <a:r>
              <a:rPr lang="ru-RU" dirty="0"/>
              <a:t> </a:t>
            </a:r>
            <a:r>
              <a:rPr lang="ru-RU" dirty="0" err="1"/>
              <a:t>знатній</a:t>
            </a:r>
            <a:r>
              <a:rPr lang="ru-RU" dirty="0"/>
              <a:t> </a:t>
            </a:r>
            <a:r>
              <a:rPr lang="ru-RU" dirty="0" err="1"/>
              <a:t>дівчині</a:t>
            </a:r>
            <a:r>
              <a:rPr lang="ru-RU" dirty="0"/>
              <a:t>, </a:t>
            </a:r>
            <a:r>
              <a:rPr lang="ru-RU" dirty="0" err="1"/>
              <a:t>але</a:t>
            </a:r>
            <a:r>
              <a:rPr lang="ru-RU" dirty="0"/>
              <a:t> </a:t>
            </a:r>
            <a:r>
              <a:rPr lang="ru-RU" dirty="0" err="1"/>
              <a:t>цей</a:t>
            </a:r>
            <a:r>
              <a:rPr lang="ru-RU" dirty="0"/>
              <a:t> </a:t>
            </a:r>
            <a:r>
              <a:rPr lang="ru-RU" dirty="0" err="1"/>
              <a:t>шлюб</a:t>
            </a:r>
            <a:r>
              <a:rPr lang="ru-RU" dirty="0"/>
              <a:t> </a:t>
            </a:r>
            <a:r>
              <a:rPr lang="ru-RU" dirty="0" err="1"/>
              <a:t>виявився</a:t>
            </a:r>
            <a:r>
              <a:rPr lang="ru-RU" dirty="0"/>
              <a:t> </a:t>
            </a:r>
            <a:r>
              <a:rPr lang="ru-RU" dirty="0" err="1"/>
              <a:t>бездітним</a:t>
            </a:r>
            <a:r>
              <a:rPr lang="ru-RU" dirty="0"/>
              <a:t>, </a:t>
            </a:r>
            <a:r>
              <a:rPr lang="ru-RU" dirty="0" err="1"/>
              <a:t>і</a:t>
            </a:r>
            <a:r>
              <a:rPr lang="ru-RU" dirty="0"/>
              <a:t> </a:t>
            </a:r>
            <a:r>
              <a:rPr lang="ru-RU" dirty="0" err="1"/>
              <a:t>П'єро</a:t>
            </a:r>
            <a:r>
              <a:rPr lang="ru-RU" dirty="0"/>
              <a:t> забрав </a:t>
            </a:r>
            <a:r>
              <a:rPr lang="ru-RU" dirty="0" err="1"/>
              <a:t>свого</a:t>
            </a:r>
            <a:r>
              <a:rPr lang="ru-RU" dirty="0"/>
              <a:t> </a:t>
            </a:r>
            <a:r>
              <a:rPr lang="ru-RU" dirty="0" err="1"/>
              <a:t>трирічного</a:t>
            </a:r>
            <a:r>
              <a:rPr lang="ru-RU" dirty="0"/>
              <a:t> </a:t>
            </a:r>
            <a:r>
              <a:rPr lang="ru-RU" dirty="0" err="1"/>
              <a:t>сина</a:t>
            </a:r>
            <a:r>
              <a:rPr lang="ru-RU" dirty="0"/>
              <a:t> на </a:t>
            </a:r>
            <a:r>
              <a:rPr lang="ru-RU" dirty="0" err="1"/>
              <a:t>виховання</a:t>
            </a:r>
            <a:r>
              <a:rPr lang="ru-RU" dirty="0"/>
              <a:t>. </a:t>
            </a:r>
            <a:r>
              <a:rPr lang="ru-RU" dirty="0" err="1"/>
              <a:t>Розлучений</a:t>
            </a:r>
            <a:r>
              <a:rPr lang="ru-RU" dirty="0"/>
              <a:t> </a:t>
            </a:r>
            <a:r>
              <a:rPr lang="ru-RU" dirty="0" err="1"/>
              <a:t>з</a:t>
            </a:r>
            <a:r>
              <a:rPr lang="ru-RU" dirty="0"/>
              <a:t> </a:t>
            </a:r>
            <a:r>
              <a:rPr lang="ru-RU" dirty="0" err="1"/>
              <a:t>матір'ю</a:t>
            </a:r>
            <a:r>
              <a:rPr lang="ru-RU" dirty="0"/>
              <a:t> Леонардо все </a:t>
            </a:r>
            <a:r>
              <a:rPr lang="ru-RU" dirty="0" err="1"/>
              <a:t>життя</a:t>
            </a:r>
            <a:r>
              <a:rPr lang="ru-RU" dirty="0"/>
              <a:t> </a:t>
            </a:r>
            <a:r>
              <a:rPr lang="ru-RU" dirty="0" err="1"/>
              <a:t>намагався</a:t>
            </a:r>
            <a:r>
              <a:rPr lang="ru-RU" dirty="0"/>
              <a:t> </a:t>
            </a:r>
            <a:r>
              <a:rPr lang="ru-RU" dirty="0" err="1"/>
              <a:t>відтворити</a:t>
            </a:r>
            <a:r>
              <a:rPr lang="ru-RU" dirty="0"/>
              <a:t> </a:t>
            </a:r>
            <a:r>
              <a:rPr lang="ru-RU" dirty="0" err="1"/>
              <a:t>її</a:t>
            </a:r>
            <a:r>
              <a:rPr lang="ru-RU" dirty="0"/>
              <a:t> образ у </a:t>
            </a:r>
            <a:r>
              <a:rPr lang="ru-RU" dirty="0" err="1"/>
              <a:t>своїх</a:t>
            </a:r>
            <a:r>
              <a:rPr lang="ru-RU" dirty="0"/>
              <a:t> шедеврах.</a:t>
            </a:r>
          </a:p>
          <a:p>
            <a:r>
              <a:rPr lang="ru-RU" dirty="0"/>
              <a:t>В </a:t>
            </a:r>
            <a:r>
              <a:rPr lang="ru-RU" dirty="0" err="1"/>
              <a:t>Італії</a:t>
            </a:r>
            <a:r>
              <a:rPr lang="ru-RU" dirty="0"/>
              <a:t> того часу до </a:t>
            </a:r>
            <a:r>
              <a:rPr lang="ru-RU" dirty="0" err="1"/>
              <a:t>позашлюбних</a:t>
            </a:r>
            <a:r>
              <a:rPr lang="ru-RU" dirty="0"/>
              <a:t> </a:t>
            </a:r>
            <a:r>
              <a:rPr lang="ru-RU" dirty="0" err="1"/>
              <a:t>дітей</a:t>
            </a:r>
            <a:r>
              <a:rPr lang="ru-RU" dirty="0"/>
              <a:t> </a:t>
            </a:r>
            <a:r>
              <a:rPr lang="ru-RU" dirty="0" err="1"/>
              <a:t>ставилися</a:t>
            </a:r>
            <a:r>
              <a:rPr lang="ru-RU" dirty="0"/>
              <a:t> </a:t>
            </a:r>
            <a:r>
              <a:rPr lang="ru-RU" dirty="0" err="1"/>
              <a:t>майже</a:t>
            </a:r>
            <a:r>
              <a:rPr lang="ru-RU" dirty="0"/>
              <a:t> як до </a:t>
            </a:r>
            <a:r>
              <a:rPr lang="ru-RU" dirty="0" err="1"/>
              <a:t>законних</a:t>
            </a:r>
            <a:r>
              <a:rPr lang="ru-RU" dirty="0"/>
              <a:t> </a:t>
            </a:r>
            <a:r>
              <a:rPr lang="ru-RU" dirty="0" err="1"/>
              <a:t>спадкоємців</a:t>
            </a:r>
            <a:r>
              <a:rPr lang="ru-RU" dirty="0"/>
              <a:t>. </a:t>
            </a:r>
            <a:r>
              <a:rPr lang="ru-RU" dirty="0" err="1"/>
              <a:t>Багато</a:t>
            </a:r>
            <a:r>
              <a:rPr lang="ru-RU" dirty="0"/>
              <a:t> </a:t>
            </a:r>
            <a:r>
              <a:rPr lang="ru-RU" dirty="0" err="1"/>
              <a:t>впливових</a:t>
            </a:r>
            <a:r>
              <a:rPr lang="ru-RU" dirty="0"/>
              <a:t> людей </a:t>
            </a:r>
            <a:r>
              <a:rPr lang="ru-RU" dirty="0" err="1"/>
              <a:t>міста</a:t>
            </a:r>
            <a:r>
              <a:rPr lang="ru-RU" dirty="0"/>
              <a:t> </a:t>
            </a:r>
            <a:r>
              <a:rPr lang="ru-RU" dirty="0" err="1"/>
              <a:t>Вінчі</a:t>
            </a:r>
            <a:r>
              <a:rPr lang="ru-RU" dirty="0"/>
              <a:t> взяли участь в </a:t>
            </a:r>
            <a:r>
              <a:rPr lang="ru-RU" dirty="0" err="1"/>
              <a:t>подальшій</a:t>
            </a:r>
            <a:r>
              <a:rPr lang="ru-RU" dirty="0"/>
              <a:t> </a:t>
            </a:r>
            <a:r>
              <a:rPr lang="ru-RU" dirty="0" err="1"/>
              <a:t>долі</a:t>
            </a:r>
            <a:r>
              <a:rPr lang="ru-RU" dirty="0"/>
              <a:t> Леонардо. Коли Леонардо </a:t>
            </a:r>
            <a:r>
              <a:rPr lang="ru-RU" dirty="0" err="1"/>
              <a:t>було</a:t>
            </a:r>
            <a:r>
              <a:rPr lang="ru-RU" dirty="0"/>
              <a:t> 13 </a:t>
            </a:r>
            <a:r>
              <a:rPr lang="ru-RU" dirty="0" err="1"/>
              <a:t>років</a:t>
            </a:r>
            <a:r>
              <a:rPr lang="ru-RU" dirty="0"/>
              <a:t>, </a:t>
            </a:r>
            <a:r>
              <a:rPr lang="ru-RU" dirty="0" err="1"/>
              <a:t>його</a:t>
            </a:r>
            <a:r>
              <a:rPr lang="ru-RU" dirty="0"/>
              <a:t> </a:t>
            </a:r>
            <a:r>
              <a:rPr lang="ru-RU" dirty="0" err="1">
                <a:hlinkClick r:id="rId8" tooltip="Мачуха (ще не написана)"/>
              </a:rPr>
              <a:t>мачуха</a:t>
            </a:r>
            <a:r>
              <a:rPr lang="ru-RU" dirty="0"/>
              <a:t> померла при пологах. </a:t>
            </a:r>
            <a:r>
              <a:rPr lang="ru-RU" dirty="0" err="1"/>
              <a:t>Батько</a:t>
            </a:r>
            <a:r>
              <a:rPr lang="ru-RU" dirty="0"/>
              <a:t> </a:t>
            </a:r>
            <a:r>
              <a:rPr lang="ru-RU" dirty="0" err="1"/>
              <a:t>одружувався</a:t>
            </a:r>
            <a:r>
              <a:rPr lang="ru-RU" dirty="0"/>
              <a:t> </a:t>
            </a:r>
            <a:r>
              <a:rPr lang="ru-RU" dirty="0" err="1"/>
              <a:t>вдруге</a:t>
            </a:r>
            <a:r>
              <a:rPr lang="ru-RU" dirty="0"/>
              <a:t> — </a:t>
            </a:r>
            <a:r>
              <a:rPr lang="ru-RU" dirty="0" err="1"/>
              <a:t>і</a:t>
            </a:r>
            <a:r>
              <a:rPr lang="ru-RU" dirty="0"/>
              <a:t> </a:t>
            </a:r>
            <a:r>
              <a:rPr lang="ru-RU" dirty="0" err="1"/>
              <a:t>знову</a:t>
            </a:r>
            <a:r>
              <a:rPr lang="ru-RU" dirty="0"/>
              <a:t> </a:t>
            </a:r>
            <a:r>
              <a:rPr lang="ru-RU" dirty="0" err="1"/>
              <a:t>незабаром</a:t>
            </a:r>
            <a:r>
              <a:rPr lang="ru-RU" dirty="0"/>
              <a:t> </a:t>
            </a:r>
            <a:r>
              <a:rPr lang="ru-RU" dirty="0" err="1"/>
              <a:t>залишився</a:t>
            </a:r>
            <a:r>
              <a:rPr lang="ru-RU" dirty="0"/>
              <a:t> </a:t>
            </a:r>
            <a:r>
              <a:rPr lang="ru-RU" dirty="0" err="1"/>
              <a:t>вдівцем</a:t>
            </a:r>
            <a:r>
              <a:rPr lang="ru-RU" dirty="0"/>
              <a:t>. </a:t>
            </a:r>
            <a:r>
              <a:rPr lang="ru-RU" dirty="0" err="1"/>
              <a:t>Він</a:t>
            </a:r>
            <a:r>
              <a:rPr lang="ru-RU" dirty="0"/>
              <a:t> прожив 67 </a:t>
            </a:r>
            <a:r>
              <a:rPr lang="ru-RU" dirty="0" err="1"/>
              <a:t>років</a:t>
            </a:r>
            <a:r>
              <a:rPr lang="ru-RU" dirty="0"/>
              <a:t>, </a:t>
            </a:r>
            <a:r>
              <a:rPr lang="ru-RU" dirty="0" err="1"/>
              <a:t>був</a:t>
            </a:r>
            <a:r>
              <a:rPr lang="ru-RU" dirty="0"/>
              <a:t> </a:t>
            </a:r>
            <a:r>
              <a:rPr lang="ru-RU" dirty="0" err="1"/>
              <a:t>чотири</a:t>
            </a:r>
            <a:r>
              <a:rPr lang="ru-RU" dirty="0"/>
              <a:t> рази </a:t>
            </a:r>
            <a:r>
              <a:rPr lang="ru-RU" dirty="0" err="1"/>
              <a:t>одружений</a:t>
            </a:r>
            <a:r>
              <a:rPr lang="ru-RU" dirty="0"/>
              <a:t> </a:t>
            </a:r>
            <a:r>
              <a:rPr lang="ru-RU" dirty="0" err="1"/>
              <a:t>і</a:t>
            </a:r>
            <a:r>
              <a:rPr lang="ru-RU" dirty="0"/>
              <a:t> </a:t>
            </a:r>
            <a:r>
              <a:rPr lang="ru-RU" dirty="0" err="1"/>
              <a:t>мав</a:t>
            </a:r>
            <a:r>
              <a:rPr lang="ru-RU" dirty="0"/>
              <a:t> 12 </a:t>
            </a:r>
            <a:r>
              <a:rPr lang="ru-RU" dirty="0" err="1"/>
              <a:t>дітей</a:t>
            </a:r>
            <a:r>
              <a:rPr lang="ru-RU" dirty="0"/>
              <a:t>. </a:t>
            </a:r>
            <a:r>
              <a:rPr lang="ru-RU" dirty="0" err="1"/>
              <a:t>Батько</a:t>
            </a:r>
            <a:r>
              <a:rPr lang="ru-RU" dirty="0"/>
              <a:t> </a:t>
            </a:r>
            <a:r>
              <a:rPr lang="ru-RU" dirty="0" err="1"/>
              <a:t>намагався</a:t>
            </a:r>
            <a:r>
              <a:rPr lang="ru-RU" dirty="0"/>
              <a:t> </a:t>
            </a:r>
            <a:r>
              <a:rPr lang="ru-RU" dirty="0" err="1"/>
              <a:t>залучити</a:t>
            </a:r>
            <a:r>
              <a:rPr lang="ru-RU" dirty="0"/>
              <a:t> Леонардо до </a:t>
            </a:r>
            <a:r>
              <a:rPr lang="ru-RU" dirty="0" err="1"/>
              <a:t>сімейної</a:t>
            </a:r>
            <a:r>
              <a:rPr lang="ru-RU" dirty="0"/>
              <a:t> </a:t>
            </a:r>
            <a:r>
              <a:rPr lang="ru-RU" dirty="0" err="1"/>
              <a:t>професії</a:t>
            </a:r>
            <a:r>
              <a:rPr lang="ru-RU" dirty="0"/>
              <a:t>, </a:t>
            </a:r>
            <a:r>
              <a:rPr lang="ru-RU" dirty="0" err="1"/>
              <a:t>але</a:t>
            </a:r>
            <a:r>
              <a:rPr lang="ru-RU" dirty="0"/>
              <a:t> </a:t>
            </a:r>
            <a:r>
              <a:rPr lang="ru-RU" dirty="0" err="1"/>
              <a:t>безуспішно</a:t>
            </a:r>
            <a:r>
              <a:rPr lang="ru-RU" dirty="0"/>
              <a:t>: </a:t>
            </a:r>
            <a:r>
              <a:rPr lang="ru-RU" dirty="0" err="1"/>
              <a:t>син</a:t>
            </a:r>
            <a:r>
              <a:rPr lang="ru-RU" dirty="0"/>
              <a:t> не </a:t>
            </a:r>
            <a:r>
              <a:rPr lang="ru-RU" dirty="0" err="1"/>
              <a:t>цікавився</a:t>
            </a:r>
            <a:r>
              <a:rPr lang="ru-RU" dirty="0"/>
              <a:t> законами </a:t>
            </a:r>
            <a:r>
              <a:rPr lang="ru-RU" dirty="0" err="1"/>
              <a:t>суспільства</a:t>
            </a:r>
            <a:r>
              <a:rPr lang="ru-RU" dirty="0"/>
              <a:t>.</a:t>
            </a:r>
          </a:p>
          <a:p>
            <a:r>
              <a:rPr lang="ru-RU" dirty="0"/>
              <a:t>Леонардо не </a:t>
            </a:r>
            <a:r>
              <a:rPr lang="ru-RU" dirty="0" err="1"/>
              <a:t>мав</a:t>
            </a:r>
            <a:r>
              <a:rPr lang="ru-RU" dirty="0"/>
              <a:t> </a:t>
            </a:r>
            <a:r>
              <a:rPr lang="ru-RU" dirty="0" err="1"/>
              <a:t>прізвища</a:t>
            </a:r>
            <a:r>
              <a:rPr lang="ru-RU" dirty="0"/>
              <a:t> в </a:t>
            </a:r>
            <a:r>
              <a:rPr lang="ru-RU" dirty="0" err="1"/>
              <a:t>сучасному</a:t>
            </a:r>
            <a:r>
              <a:rPr lang="ru-RU" dirty="0"/>
              <a:t> </a:t>
            </a:r>
            <a:r>
              <a:rPr lang="ru-RU" dirty="0" err="1"/>
              <a:t>розумінні</a:t>
            </a:r>
            <a:r>
              <a:rPr lang="ru-RU" dirty="0"/>
              <a:t>; «да </a:t>
            </a:r>
            <a:r>
              <a:rPr lang="ru-RU" dirty="0" err="1"/>
              <a:t>Вінчі</a:t>
            </a:r>
            <a:r>
              <a:rPr lang="ru-RU" dirty="0"/>
              <a:t>» </a:t>
            </a:r>
            <a:r>
              <a:rPr lang="ru-RU" dirty="0" err="1"/>
              <a:t>означає</a:t>
            </a:r>
            <a:r>
              <a:rPr lang="ru-RU" dirty="0"/>
              <a:t> просто «(родом) </a:t>
            </a:r>
            <a:r>
              <a:rPr lang="ru-RU" dirty="0" err="1"/>
              <a:t>з</a:t>
            </a:r>
            <a:r>
              <a:rPr lang="ru-RU" dirty="0"/>
              <a:t> </a:t>
            </a:r>
            <a:r>
              <a:rPr lang="ru-RU" dirty="0" err="1"/>
              <a:t>містечка</a:t>
            </a:r>
            <a:r>
              <a:rPr lang="ru-RU" dirty="0"/>
              <a:t> </a:t>
            </a:r>
            <a:r>
              <a:rPr lang="ru-RU" dirty="0" err="1"/>
              <a:t>Вінчі</a:t>
            </a:r>
            <a:r>
              <a:rPr lang="ru-RU" dirty="0"/>
              <a:t>». </a:t>
            </a:r>
            <a:r>
              <a:rPr lang="ru-RU" dirty="0" err="1"/>
              <a:t>Повне</a:t>
            </a:r>
            <a:r>
              <a:rPr lang="ru-RU" dirty="0"/>
              <a:t> </a:t>
            </a:r>
            <a:r>
              <a:rPr lang="ru-RU" dirty="0" err="1"/>
              <a:t>його</a:t>
            </a:r>
            <a:r>
              <a:rPr lang="ru-RU" dirty="0"/>
              <a:t> </a:t>
            </a:r>
            <a:r>
              <a:rPr lang="ru-RU" dirty="0" err="1"/>
              <a:t>ім'я</a:t>
            </a:r>
            <a:r>
              <a:rPr lang="ru-RU" dirty="0"/>
              <a:t> — </a:t>
            </a:r>
            <a:r>
              <a:rPr lang="ru-RU" dirty="0" err="1">
                <a:hlinkClick r:id="rId9" tooltip="Італійська мова"/>
              </a:rPr>
              <a:t>італ</a:t>
            </a:r>
            <a:r>
              <a:rPr lang="ru-RU" dirty="0">
                <a:hlinkClick r:id="rId9" tooltip="Італійська мова"/>
              </a:rPr>
              <a:t>.</a:t>
            </a:r>
            <a:r>
              <a:rPr lang="en-TT" i="1" dirty="0"/>
              <a:t>Leonardo </a:t>
            </a:r>
            <a:r>
              <a:rPr lang="en-TT" i="1" dirty="0" err="1"/>
              <a:t>di</a:t>
            </a:r>
            <a:r>
              <a:rPr lang="en-TT" i="1" dirty="0"/>
              <a:t> ser </a:t>
            </a:r>
            <a:r>
              <a:rPr lang="en-TT" i="1" dirty="0" err="1"/>
              <a:t>Piero</a:t>
            </a:r>
            <a:r>
              <a:rPr lang="en-TT" i="1" dirty="0"/>
              <a:t> </a:t>
            </a:r>
            <a:r>
              <a:rPr lang="en-TT" i="1" dirty="0" err="1"/>
              <a:t>da</a:t>
            </a:r>
            <a:r>
              <a:rPr lang="en-TT" i="1" dirty="0"/>
              <a:t> Vinci</a:t>
            </a:r>
            <a:r>
              <a:rPr lang="en-TT" dirty="0"/>
              <a:t>, </a:t>
            </a:r>
            <a:r>
              <a:rPr lang="ru-RU" dirty="0" err="1"/>
              <a:t>тобто</a:t>
            </a:r>
            <a:r>
              <a:rPr lang="ru-RU" dirty="0"/>
              <a:t> «Леонардо, </a:t>
            </a:r>
            <a:r>
              <a:rPr lang="ru-RU" dirty="0" err="1"/>
              <a:t>син</a:t>
            </a:r>
            <a:r>
              <a:rPr lang="ru-RU" dirty="0"/>
              <a:t> пана </a:t>
            </a:r>
            <a:r>
              <a:rPr lang="ru-RU" dirty="0" err="1"/>
              <a:t>П'єро</a:t>
            </a:r>
            <a:r>
              <a:rPr lang="ru-RU" dirty="0"/>
              <a:t> </a:t>
            </a:r>
            <a:r>
              <a:rPr lang="ru-RU" dirty="0" err="1"/>
              <a:t>з</a:t>
            </a:r>
            <a:r>
              <a:rPr lang="ru-RU" dirty="0"/>
              <a:t> </a:t>
            </a:r>
            <a:r>
              <a:rPr lang="ru-RU" dirty="0" err="1"/>
              <a:t>Вінчі</a:t>
            </a:r>
            <a:r>
              <a:rPr lang="ru-RU"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282" y="142852"/>
            <a:ext cx="8786874" cy="6463308"/>
          </a:xfrm>
          <a:prstGeom prst="rect">
            <a:avLst/>
          </a:prstGeom>
          <a:noFill/>
        </p:spPr>
        <p:txBody>
          <a:bodyPr wrap="square" rtlCol="0">
            <a:spAutoFit/>
          </a:bodyPr>
          <a:lstStyle/>
          <a:p>
            <a:r>
              <a:rPr lang="vi-VN" dirty="0"/>
              <a:t>У віці 24 років Леонардо і ще троє молодих людей були притягнуті до судового розгляду за анонімним звинуваченням в содомії, але їх виправдали</a:t>
            </a:r>
            <a:r>
              <a:rPr lang="vi-VN" baseline="30000" dirty="0">
                <a:hlinkClick r:id="rId2"/>
              </a:rPr>
              <a:t>[1]</a:t>
            </a:r>
            <a:r>
              <a:rPr lang="vi-VN" dirty="0"/>
              <a:t>. Про його життя після цієї події відомо дуже мало, але ймовірно, у нього була власна майстерня у Флоренції в 1476—1481 роках. Леонардо довгі роки провів у мандрах по Італії, займався математикою, інженерними справами.</a:t>
            </a:r>
          </a:p>
          <a:p>
            <a:r>
              <a:rPr lang="vi-VN" dirty="0"/>
              <a:t>У 1481 році монастир Сан Донато а Сісто замовляє Леонардо великий вівтарний образ «Поклоніння Волхвів» (не завершений). Тоді ж була почата робота над картиною «Святий Ієронім».</a:t>
            </a:r>
          </a:p>
          <a:p>
            <a:r>
              <a:rPr lang="vi-VN" dirty="0"/>
              <a:t>У 1482 році Леонардо, будучи, за словами </a:t>
            </a:r>
            <a:r>
              <a:rPr lang="vi-VN" dirty="0">
                <a:solidFill>
                  <a:srgbClr val="333300"/>
                </a:solidFill>
                <a:hlinkClick r:id="rId3" tooltip="Джорджо Вазарі"/>
              </a:rPr>
              <a:t>Вазарі</a:t>
            </a:r>
            <a:r>
              <a:rPr lang="vi-VN" dirty="0"/>
              <a:t>, дуже талановитим музи́кою</a:t>
            </a:r>
            <a:r>
              <a:rPr lang="vi-VN" baseline="30000" dirty="0">
                <a:hlinkClick r:id="rId4"/>
              </a:rPr>
              <a:t>[2]</a:t>
            </a:r>
            <a:r>
              <a:rPr lang="vi-VN" dirty="0"/>
              <a:t>, створив срібну ліру у формі кінської голови. </a:t>
            </a:r>
            <a:r>
              <a:rPr lang="vi-VN" dirty="0">
                <a:hlinkClick r:id="rId5" tooltip="Лоренцо Медічі"/>
              </a:rPr>
              <a:t>Лоренцо Медічі</a:t>
            </a:r>
            <a:r>
              <a:rPr lang="vi-VN" dirty="0"/>
              <a:t> послав його як миротворця до </a:t>
            </a:r>
            <a:r>
              <a:rPr lang="vi-VN" dirty="0">
                <a:hlinkClick r:id="rId6" tooltip="Лодовіко Сфорца (ще не написана)"/>
              </a:rPr>
              <a:t>Лодовіко Сфорца</a:t>
            </a:r>
            <a:r>
              <a:rPr lang="vi-VN" dirty="0"/>
              <a:t> в Мілан, а ліру відправив з ним як подарунок. Цього ж року Леонардо почав роботу над кінним пам'ятником Франческо Сфорца, батька Людовика Моро. Протягом 10 років Леонардо да Вінчі працює над цим монументом (глиняна модель статуї була зруйнована при взятті Мілану французами у 1500; відома лише за підготовчими ескізами). На цей період припадає і творчий розквіт Леонардо-живописця. В «Мадонні в скелях» (1483—1494, Лувр, Париж; 2-й варіант — 1497—1511, Національна галерея, Лондон) розроблені Леонардо да Вінчі персонажі представлені в оточенні дивного скелястого пейзажу, в якому відображені геологічні спостереження Леонардо да Вінчі. У середині 1480-х він створив </a:t>
            </a:r>
            <a:r>
              <a:rPr lang="vi-VN" dirty="0">
                <a:hlinkClick r:id="rId7" tooltip="Мадонна Літта"/>
              </a:rPr>
              <a:t>«Мадонну Літта»</a:t>
            </a:r>
            <a:r>
              <a:rPr lang="vi-VN" dirty="0"/>
              <a:t>. У 1485 році створений «Портрет музиканта».</a:t>
            </a:r>
          </a:p>
          <a:p>
            <a:r>
              <a:rPr lang="vi-VN" dirty="0" smtClean="0"/>
              <a:t/>
            </a:r>
            <a:br>
              <a:rPr lang="vi-VN" dirty="0" smtClean="0"/>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214290"/>
            <a:ext cx="8358246" cy="4524315"/>
          </a:xfrm>
          <a:prstGeom prst="rect">
            <a:avLst/>
          </a:prstGeom>
          <a:noFill/>
        </p:spPr>
        <p:txBody>
          <a:bodyPr wrap="square" rtlCol="0">
            <a:spAutoFit/>
          </a:bodyPr>
          <a:lstStyle/>
          <a:p>
            <a:r>
              <a:rPr lang="ru-RU" dirty="0"/>
              <a:t>У 1487 </a:t>
            </a:r>
            <a:r>
              <a:rPr lang="ru-RU" dirty="0" err="1"/>
              <a:t>розробляє</a:t>
            </a:r>
            <a:r>
              <a:rPr lang="ru-RU" dirty="0"/>
              <a:t> </a:t>
            </a:r>
            <a:r>
              <a:rPr lang="ru-RU" dirty="0" err="1"/>
              <a:t>літальну</a:t>
            </a:r>
            <a:r>
              <a:rPr lang="ru-RU" dirty="0"/>
              <a:t> машину — </a:t>
            </a:r>
            <a:r>
              <a:rPr lang="ru-RU" dirty="0" err="1"/>
              <a:t>орнітоптер</a:t>
            </a:r>
            <a:r>
              <a:rPr lang="ru-RU" dirty="0"/>
              <a:t>, </a:t>
            </a:r>
            <a:r>
              <a:rPr lang="ru-RU" dirty="0" err="1"/>
              <a:t>заснований</a:t>
            </a:r>
            <a:r>
              <a:rPr lang="ru-RU" dirty="0"/>
              <a:t> на </a:t>
            </a:r>
            <a:r>
              <a:rPr lang="ru-RU" dirty="0" err="1"/>
              <a:t>пташиному</a:t>
            </a:r>
            <a:r>
              <a:rPr lang="ru-RU" dirty="0"/>
              <a:t> </a:t>
            </a:r>
            <a:r>
              <a:rPr lang="ru-RU" dirty="0" err="1"/>
              <a:t>польоті</a:t>
            </a:r>
            <a:r>
              <a:rPr lang="ru-RU" dirty="0"/>
              <a:t>. 1489 </a:t>
            </a:r>
            <a:r>
              <a:rPr lang="ru-RU" dirty="0" err="1"/>
              <a:t>виконує</a:t>
            </a:r>
            <a:r>
              <a:rPr lang="ru-RU" dirty="0"/>
              <a:t> </a:t>
            </a:r>
            <a:r>
              <a:rPr lang="ru-RU" dirty="0" err="1"/>
              <a:t>анатомічні</a:t>
            </a:r>
            <a:r>
              <a:rPr lang="ru-RU" dirty="0"/>
              <a:t> </a:t>
            </a:r>
            <a:r>
              <a:rPr lang="ru-RU" dirty="0" err="1"/>
              <a:t>малюнки</a:t>
            </a:r>
            <a:r>
              <a:rPr lang="ru-RU" dirty="0"/>
              <a:t> </a:t>
            </a:r>
            <a:r>
              <a:rPr lang="ru-RU" dirty="0" err="1"/>
              <a:t>черепів</a:t>
            </a:r>
            <a:r>
              <a:rPr lang="ru-RU" dirty="0"/>
              <a:t>.</a:t>
            </a:r>
          </a:p>
          <a:p>
            <a:r>
              <a:rPr lang="ru-RU" dirty="0"/>
              <a:t>З 1490-х </a:t>
            </a:r>
            <a:r>
              <a:rPr lang="ru-RU" dirty="0" err="1"/>
              <a:t>років</a:t>
            </a:r>
            <a:r>
              <a:rPr lang="ru-RU" dirty="0"/>
              <a:t> </a:t>
            </a:r>
            <a:r>
              <a:rPr lang="ru-RU" dirty="0" err="1"/>
              <a:t>зосередився</a:t>
            </a:r>
            <a:r>
              <a:rPr lang="ru-RU" dirty="0"/>
              <a:t> на </a:t>
            </a:r>
            <a:r>
              <a:rPr lang="ru-RU" dirty="0" err="1"/>
              <a:t>архітектурі</a:t>
            </a:r>
            <a:r>
              <a:rPr lang="ru-RU" dirty="0"/>
              <a:t> </a:t>
            </a:r>
            <a:r>
              <a:rPr lang="ru-RU" dirty="0" err="1"/>
              <a:t>і</a:t>
            </a:r>
            <a:r>
              <a:rPr lang="ru-RU" dirty="0"/>
              <a:t> </a:t>
            </a:r>
            <a:r>
              <a:rPr lang="ru-RU" dirty="0" err="1"/>
              <a:t>анатомії</a:t>
            </a:r>
            <a:r>
              <a:rPr lang="ru-RU" dirty="0"/>
              <a:t>. У 1490 створена </a:t>
            </a:r>
            <a:r>
              <a:rPr lang="ru-RU" i="1" dirty="0" err="1">
                <a:hlinkClick r:id="rId2" tooltip="Вітрувіанська людина"/>
              </a:rPr>
              <a:t>Вітрувіанська</a:t>
            </a:r>
            <a:r>
              <a:rPr lang="ru-RU" i="1" dirty="0">
                <a:hlinkClick r:id="rId2" tooltip="Вітрувіанська людина"/>
              </a:rPr>
              <a:t> </a:t>
            </a:r>
            <a:r>
              <a:rPr lang="ru-RU" i="1" dirty="0" err="1">
                <a:hlinkClick r:id="rId2" tooltip="Вітрувіанська людина"/>
              </a:rPr>
              <a:t>людина</a:t>
            </a:r>
            <a:r>
              <a:rPr lang="ru-RU" dirty="0"/>
              <a:t> — </a:t>
            </a:r>
            <a:r>
              <a:rPr lang="ru-RU" dirty="0" err="1"/>
              <a:t>уславлений</a:t>
            </a:r>
            <a:r>
              <a:rPr lang="ru-RU" dirty="0"/>
              <a:t> </a:t>
            </a:r>
            <a:r>
              <a:rPr lang="ru-RU" dirty="0" err="1">
                <a:hlinkClick r:id="rId3" tooltip="Малюнок"/>
              </a:rPr>
              <a:t>малюнок</a:t>
            </a:r>
            <a:r>
              <a:rPr lang="ru-RU" dirty="0"/>
              <a:t>, </a:t>
            </a:r>
            <a:r>
              <a:rPr lang="ru-RU" dirty="0" err="1"/>
              <a:t>який</a:t>
            </a:r>
            <a:r>
              <a:rPr lang="ru-RU" dirty="0"/>
              <a:t> </a:t>
            </a:r>
            <a:r>
              <a:rPr lang="ru-RU" dirty="0" err="1"/>
              <a:t>іноді</a:t>
            </a:r>
            <a:r>
              <a:rPr lang="ru-RU" dirty="0"/>
              <a:t> </a:t>
            </a:r>
            <a:r>
              <a:rPr lang="ru-RU" dirty="0" err="1"/>
              <a:t>називають</a:t>
            </a:r>
            <a:r>
              <a:rPr lang="ru-RU" dirty="0"/>
              <a:t> </a:t>
            </a:r>
            <a:r>
              <a:rPr lang="ru-RU" dirty="0" err="1"/>
              <a:t>канонічними</a:t>
            </a:r>
            <a:r>
              <a:rPr lang="ru-RU" dirty="0"/>
              <a:t> </a:t>
            </a:r>
            <a:r>
              <a:rPr lang="ru-RU" dirty="0" err="1"/>
              <a:t>пропорціями</a:t>
            </a:r>
            <a:r>
              <a:rPr lang="ru-RU" dirty="0"/>
              <a:t>. </a:t>
            </a:r>
            <a:r>
              <a:rPr lang="ru-RU" dirty="0" err="1"/>
              <a:t>Виконана</a:t>
            </a:r>
            <a:r>
              <a:rPr lang="ru-RU" dirty="0"/>
              <a:t> </a:t>
            </a:r>
            <a:r>
              <a:rPr lang="ru-RU" dirty="0" err="1"/>
              <a:t>глиняна</a:t>
            </a:r>
            <a:r>
              <a:rPr lang="ru-RU" dirty="0"/>
              <a:t> модель </a:t>
            </a:r>
            <a:r>
              <a:rPr lang="ru-RU" dirty="0" err="1"/>
              <a:t>кінного</a:t>
            </a:r>
            <a:r>
              <a:rPr lang="ru-RU" dirty="0"/>
              <a:t> </a:t>
            </a:r>
            <a:r>
              <a:rPr lang="ru-RU" dirty="0">
                <a:hlinkClick r:id="rId4" tooltip="Монумент"/>
              </a:rPr>
              <a:t>монумента</a:t>
            </a:r>
            <a:r>
              <a:rPr lang="ru-RU" dirty="0"/>
              <a:t> </a:t>
            </a:r>
            <a:r>
              <a:rPr lang="ru-RU" dirty="0" err="1"/>
              <a:t>Франческо</a:t>
            </a:r>
            <a:r>
              <a:rPr lang="ru-RU" dirty="0"/>
              <a:t> </a:t>
            </a:r>
            <a:r>
              <a:rPr lang="ru-RU" dirty="0" err="1"/>
              <a:t>Сфорца</a:t>
            </a:r>
            <a:r>
              <a:rPr lang="ru-RU" dirty="0"/>
              <a:t>. Але </a:t>
            </a:r>
            <a:r>
              <a:rPr lang="ru-RU" dirty="0" err="1"/>
              <a:t>її</a:t>
            </a:r>
            <a:r>
              <a:rPr lang="ru-RU" dirty="0"/>
              <a:t> </a:t>
            </a:r>
            <a:r>
              <a:rPr lang="ru-RU" dirty="0" err="1"/>
              <a:t>зруйнують</a:t>
            </a:r>
            <a:r>
              <a:rPr lang="ru-RU" dirty="0"/>
              <a:t> </a:t>
            </a:r>
            <a:r>
              <a:rPr lang="ru-RU" dirty="0" err="1"/>
              <a:t>бешкетуючи</a:t>
            </a:r>
            <a:r>
              <a:rPr lang="ru-RU" dirty="0"/>
              <a:t> </a:t>
            </a:r>
            <a:r>
              <a:rPr lang="ru-RU" dirty="0" err="1"/>
              <a:t>вояки-французи</a:t>
            </a:r>
            <a:r>
              <a:rPr lang="ru-RU" dirty="0"/>
              <a:t> в </a:t>
            </a:r>
            <a:r>
              <a:rPr lang="ru-RU" dirty="0" err="1">
                <a:hlinkClick r:id="rId5" tooltip="Мілан"/>
              </a:rPr>
              <a:t>Мілані</a:t>
            </a:r>
            <a:r>
              <a:rPr lang="ru-RU" dirty="0"/>
              <a:t>.</a:t>
            </a:r>
          </a:p>
          <a:p>
            <a:r>
              <a:rPr lang="ru-RU" dirty="0"/>
              <a:t>У 1495—1498 Леонардо </a:t>
            </a:r>
            <a:r>
              <a:rPr lang="ru-RU" dirty="0" err="1"/>
              <a:t>працює</a:t>
            </a:r>
            <a:r>
              <a:rPr lang="ru-RU" dirty="0"/>
              <a:t> над фрескою «</a:t>
            </a:r>
            <a:r>
              <a:rPr lang="ru-RU" dirty="0" err="1"/>
              <a:t>Таємна</a:t>
            </a:r>
            <a:r>
              <a:rPr lang="ru-RU" dirty="0"/>
              <a:t> вечеря» в </a:t>
            </a:r>
            <a:r>
              <a:rPr lang="ru-RU" dirty="0" err="1"/>
              <a:t>монастирі</a:t>
            </a:r>
            <a:r>
              <a:rPr lang="ru-RU" dirty="0"/>
              <a:t> </a:t>
            </a:r>
            <a:r>
              <a:rPr lang="ru-RU" dirty="0" err="1"/>
              <a:t>Санта-Марія</a:t>
            </a:r>
            <a:r>
              <a:rPr lang="ru-RU" dirty="0"/>
              <a:t> </a:t>
            </a:r>
            <a:r>
              <a:rPr lang="ru-RU" dirty="0" err="1"/>
              <a:t>делле</a:t>
            </a:r>
            <a:r>
              <a:rPr lang="ru-RU" dirty="0"/>
              <a:t> </a:t>
            </a:r>
            <a:r>
              <a:rPr lang="ru-RU" dirty="0" err="1"/>
              <a:t>Граціє</a:t>
            </a:r>
            <a:r>
              <a:rPr lang="ru-RU" dirty="0"/>
              <a:t> </a:t>
            </a:r>
            <a:r>
              <a:rPr lang="ru-RU" dirty="0" err="1"/>
              <a:t>в</a:t>
            </a:r>
            <a:r>
              <a:rPr lang="ru-RU" dirty="0"/>
              <a:t> </a:t>
            </a:r>
            <a:r>
              <a:rPr lang="ru-RU" dirty="0" err="1"/>
              <a:t>Мілані</a:t>
            </a:r>
            <a:r>
              <a:rPr lang="ru-RU" dirty="0"/>
              <a:t>.</a:t>
            </a:r>
          </a:p>
          <a:p>
            <a:r>
              <a:rPr lang="ru-RU" dirty="0"/>
              <a:t>У 1499 </a:t>
            </a:r>
            <a:r>
              <a:rPr lang="ru-RU" dirty="0" err="1"/>
              <a:t>Мілан</a:t>
            </a:r>
            <a:r>
              <a:rPr lang="ru-RU" dirty="0"/>
              <a:t> </a:t>
            </a:r>
            <a:r>
              <a:rPr lang="ru-RU" dirty="0" err="1"/>
              <a:t>був</a:t>
            </a:r>
            <a:r>
              <a:rPr lang="ru-RU" dirty="0"/>
              <a:t> </a:t>
            </a:r>
            <a:r>
              <a:rPr lang="ru-RU" dirty="0" err="1"/>
              <a:t>захоплений</a:t>
            </a:r>
            <a:r>
              <a:rPr lang="ru-RU" dirty="0"/>
              <a:t> </a:t>
            </a:r>
            <a:r>
              <a:rPr lang="ru-RU" dirty="0" err="1"/>
              <a:t>французькими</a:t>
            </a:r>
            <a:r>
              <a:rPr lang="ru-RU" dirty="0"/>
              <a:t> </a:t>
            </a:r>
            <a:r>
              <a:rPr lang="ru-RU" dirty="0" err="1"/>
              <a:t>військами</a:t>
            </a:r>
            <a:r>
              <a:rPr lang="ru-RU" dirty="0"/>
              <a:t> </a:t>
            </a:r>
            <a:r>
              <a:rPr lang="ru-RU" dirty="0">
                <a:hlinkClick r:id="rId6" tooltip="Людовик XII (король Франції)"/>
              </a:rPr>
              <a:t>Людовика </a:t>
            </a:r>
            <a:r>
              <a:rPr lang="en-TT" dirty="0">
                <a:hlinkClick r:id="rId6" tooltip="Людовик XII (король Франції)"/>
              </a:rPr>
              <a:t>XII</a:t>
            </a:r>
            <a:r>
              <a:rPr lang="en-TT" dirty="0"/>
              <a:t>, </a:t>
            </a:r>
            <a:r>
              <a:rPr lang="ru-RU" dirty="0"/>
              <a:t>Леонардо </a:t>
            </a:r>
            <a:r>
              <a:rPr lang="ru-RU" dirty="0" err="1"/>
              <a:t>залишає</a:t>
            </a:r>
            <a:r>
              <a:rPr lang="ru-RU" dirty="0"/>
              <a:t> </a:t>
            </a:r>
            <a:r>
              <a:rPr lang="ru-RU" dirty="0" err="1"/>
              <a:t>Мілан</a:t>
            </a:r>
            <a:r>
              <a:rPr lang="ru-RU" dirty="0"/>
              <a:t>, модель </a:t>
            </a:r>
            <a:r>
              <a:rPr lang="ru-RU" dirty="0" err="1"/>
              <a:t>пам'ятника</a:t>
            </a:r>
            <a:r>
              <a:rPr lang="ru-RU" dirty="0"/>
              <a:t> </a:t>
            </a:r>
            <a:r>
              <a:rPr lang="ru-RU" dirty="0" err="1"/>
              <a:t>Сфорца</a:t>
            </a:r>
            <a:r>
              <a:rPr lang="ru-RU" dirty="0"/>
              <a:t> сильно </a:t>
            </a:r>
            <a:r>
              <a:rPr lang="ru-RU" dirty="0" err="1"/>
              <a:t>пошкоджена</a:t>
            </a:r>
            <a:r>
              <a:rPr lang="ru-RU" dirty="0"/>
              <a:t>.</a:t>
            </a:r>
          </a:p>
          <a:p>
            <a:r>
              <a:rPr lang="ru-RU" dirty="0"/>
              <a:t>У 1502 Леонардо </a:t>
            </a:r>
            <a:r>
              <a:rPr lang="ru-RU" dirty="0" err="1"/>
              <a:t>вступає</a:t>
            </a:r>
            <a:r>
              <a:rPr lang="ru-RU" dirty="0"/>
              <a:t> на службу до </a:t>
            </a:r>
            <a:r>
              <a:rPr lang="ru-RU" dirty="0" err="1">
                <a:hlinkClick r:id="rId7" tooltip="Чезаре Борджіа"/>
              </a:rPr>
              <a:t>Чезаре</a:t>
            </a:r>
            <a:r>
              <a:rPr lang="ru-RU" dirty="0">
                <a:hlinkClick r:id="rId7" tooltip="Чезаре Борджіа"/>
              </a:rPr>
              <a:t> </a:t>
            </a:r>
            <a:r>
              <a:rPr lang="ru-RU" dirty="0" err="1">
                <a:hlinkClick r:id="rId7" tooltip="Чезаре Борджіа"/>
              </a:rPr>
              <a:t>Борджіа</a:t>
            </a:r>
            <a:r>
              <a:rPr lang="ru-RU" dirty="0"/>
              <a:t>, 1503 </a:t>
            </a:r>
            <a:r>
              <a:rPr lang="ru-RU" dirty="0" err="1"/>
              <a:t>повертається</a:t>
            </a:r>
            <a:r>
              <a:rPr lang="ru-RU" dirty="0"/>
              <a:t> до </a:t>
            </a:r>
            <a:r>
              <a:rPr lang="ru-RU" dirty="0" err="1"/>
              <a:t>Флоренції</a:t>
            </a:r>
            <a:r>
              <a:rPr lang="ru-RU" dirty="0"/>
              <a:t>, де </a:t>
            </a:r>
            <a:r>
              <a:rPr lang="ru-RU" dirty="0" err="1"/>
              <a:t>суперничав</a:t>
            </a:r>
            <a:r>
              <a:rPr lang="ru-RU" dirty="0"/>
              <a:t> </a:t>
            </a:r>
            <a:r>
              <a:rPr lang="ru-RU" dirty="0" err="1"/>
              <a:t>з</a:t>
            </a:r>
            <a:r>
              <a:rPr lang="ru-RU" dirty="0"/>
              <a:t> </a:t>
            </a:r>
            <a:r>
              <a:rPr lang="ru-RU" dirty="0" err="1">
                <a:hlinkClick r:id="rId8" tooltip="Мікеланджело"/>
              </a:rPr>
              <a:t>Мікеланджело</a:t>
            </a:r>
            <a:r>
              <a:rPr lang="ru-RU" dirty="0"/>
              <a:t>, </a:t>
            </a:r>
            <a:r>
              <a:rPr lang="ru-RU" dirty="0" err="1"/>
              <a:t>але</a:t>
            </a:r>
            <a:r>
              <a:rPr lang="ru-RU" dirty="0"/>
              <a:t> </a:t>
            </a:r>
            <a:r>
              <a:rPr lang="ru-RU" dirty="0" err="1"/>
              <a:t>мав</a:t>
            </a:r>
            <a:r>
              <a:rPr lang="ru-RU" dirty="0"/>
              <a:t> </a:t>
            </a:r>
            <a:r>
              <a:rPr lang="ru-RU" dirty="0" err="1"/>
              <a:t>з</a:t>
            </a:r>
            <a:r>
              <a:rPr lang="ru-RU" dirty="0"/>
              <a:t> ним </a:t>
            </a:r>
            <a:r>
              <a:rPr lang="ru-RU" dirty="0" err="1"/>
              <a:t>спільні</a:t>
            </a:r>
            <a:r>
              <a:rPr lang="ru-RU" dirty="0"/>
              <a:t> </a:t>
            </a:r>
            <a:r>
              <a:rPr lang="ru-RU" dirty="0" err="1"/>
              <a:t>роботи</a:t>
            </a:r>
            <a:r>
              <a:rPr lang="ru-RU" dirty="0"/>
              <a:t>. Тут </a:t>
            </a:r>
            <a:r>
              <a:rPr lang="ru-RU" dirty="0" err="1"/>
              <a:t>він</a:t>
            </a:r>
            <a:r>
              <a:rPr lang="ru-RU" dirty="0"/>
              <a:t> </a:t>
            </a:r>
            <a:r>
              <a:rPr lang="ru-RU" dirty="0" err="1"/>
              <a:t>створює</a:t>
            </a:r>
            <a:r>
              <a:rPr lang="ru-RU" dirty="0"/>
              <a:t> картон до фрески «Битва в </a:t>
            </a:r>
            <a:r>
              <a:rPr lang="ru-RU" dirty="0" err="1"/>
              <a:t>Анджарії</a:t>
            </a:r>
            <a:r>
              <a:rPr lang="ru-RU" dirty="0"/>
              <a:t> (при </a:t>
            </a:r>
            <a:r>
              <a:rPr lang="ru-RU" dirty="0" err="1"/>
              <a:t>Ангиарі</a:t>
            </a:r>
            <a:r>
              <a:rPr lang="ru-RU" dirty="0"/>
              <a:t>)» </a:t>
            </a:r>
            <a:r>
              <a:rPr lang="ru-RU" dirty="0" err="1"/>
              <a:t>і</a:t>
            </a:r>
            <a:r>
              <a:rPr lang="ru-RU" dirty="0"/>
              <a:t> картину </a:t>
            </a:r>
            <a:r>
              <a:rPr lang="ru-RU" dirty="0">
                <a:hlinkClick r:id="rId9" tooltip="Мона Ліза"/>
              </a:rPr>
              <a:t>«</a:t>
            </a:r>
            <a:r>
              <a:rPr lang="ru-RU" dirty="0" err="1">
                <a:hlinkClick r:id="rId9" tooltip="Мона Ліза"/>
              </a:rPr>
              <a:t>Мона</a:t>
            </a:r>
            <a:r>
              <a:rPr lang="ru-RU" dirty="0">
                <a:hlinkClick r:id="rId9" tooltip="Мона Ліза"/>
              </a:rPr>
              <a:t> </a:t>
            </a:r>
            <a:r>
              <a:rPr lang="ru-RU" dirty="0" err="1">
                <a:hlinkClick r:id="rId9" tooltip="Мона Ліза"/>
              </a:rPr>
              <a:t>Ліза</a:t>
            </a:r>
            <a:r>
              <a:rPr lang="ru-RU" dirty="0">
                <a:hlinkClick r:id="rId9" tooltip="Мона Ліза"/>
              </a:rPr>
              <a:t>»</a:t>
            </a:r>
            <a:r>
              <a:rPr lang="ru-RU" dirty="0"/>
              <a:t> (</a:t>
            </a:r>
            <a:r>
              <a:rPr lang="ru-RU" dirty="0">
                <a:hlinkClick r:id="rId10" tooltip="Лувр"/>
              </a:rPr>
              <a:t>Лувр</a:t>
            </a:r>
            <a:r>
              <a:rPr lang="ru-RU" dirty="0"/>
              <a:t>, </a:t>
            </a:r>
            <a:r>
              <a:rPr lang="ru-RU" dirty="0">
                <a:hlinkClick r:id="rId11" tooltip="Париж"/>
              </a:rPr>
              <a:t>Париж</a:t>
            </a:r>
            <a:r>
              <a:rPr lang="ru-RU" dirty="0"/>
              <a:t>).</a:t>
            </a:r>
          </a:p>
          <a:p>
            <a:r>
              <a:rPr lang="ru-RU" dirty="0"/>
              <a:t>1505 </a:t>
            </a:r>
            <a:r>
              <a:rPr lang="ru-RU" dirty="0" err="1"/>
              <a:t>спостерігає</a:t>
            </a:r>
            <a:r>
              <a:rPr lang="ru-RU" dirty="0"/>
              <a:t> </a:t>
            </a:r>
            <a:r>
              <a:rPr lang="ru-RU" dirty="0" err="1"/>
              <a:t>і</a:t>
            </a:r>
            <a:r>
              <a:rPr lang="ru-RU" dirty="0"/>
              <a:t> </a:t>
            </a:r>
            <a:r>
              <a:rPr lang="ru-RU" dirty="0" err="1"/>
              <a:t>робить</a:t>
            </a:r>
            <a:r>
              <a:rPr lang="ru-RU" dirty="0"/>
              <a:t> </a:t>
            </a:r>
            <a:r>
              <a:rPr lang="ru-RU" dirty="0" err="1"/>
              <a:t>начерки</a:t>
            </a:r>
            <a:r>
              <a:rPr lang="ru-RU" dirty="0"/>
              <a:t> </a:t>
            </a:r>
            <a:r>
              <a:rPr lang="ru-RU" dirty="0" err="1"/>
              <a:t>польоту</a:t>
            </a:r>
            <a:r>
              <a:rPr lang="ru-RU" dirty="0"/>
              <a:t> </a:t>
            </a:r>
            <a:r>
              <a:rPr lang="ru-RU" dirty="0" err="1"/>
              <a:t>птахів</a:t>
            </a:r>
            <a:r>
              <a:rPr lang="ru-RU"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715436" cy="4247317"/>
          </a:xfrm>
          <a:prstGeom prst="rect">
            <a:avLst/>
          </a:prstGeom>
          <a:noFill/>
        </p:spPr>
        <p:txBody>
          <a:bodyPr wrap="square" rtlCol="0">
            <a:spAutoFit/>
          </a:bodyPr>
          <a:lstStyle/>
          <a:p>
            <a:r>
              <a:rPr lang="ru-RU" dirty="0"/>
              <a:t>1516 року </a:t>
            </a:r>
            <a:r>
              <a:rPr lang="ru-RU" dirty="0" err="1"/>
              <a:t>переїжджає</a:t>
            </a:r>
            <a:r>
              <a:rPr lang="ru-RU" dirty="0"/>
              <a:t> до </a:t>
            </a:r>
            <a:r>
              <a:rPr lang="ru-RU" dirty="0" err="1"/>
              <a:t>Франції</a:t>
            </a:r>
            <a:r>
              <a:rPr lang="ru-RU" dirty="0"/>
              <a:t> як </a:t>
            </a:r>
            <a:r>
              <a:rPr lang="ru-RU" dirty="0" err="1"/>
              <a:t>придворний</a:t>
            </a:r>
            <a:r>
              <a:rPr lang="ru-RU" dirty="0"/>
              <a:t> художник, </a:t>
            </a:r>
            <a:r>
              <a:rPr lang="ru-RU" dirty="0" err="1"/>
              <a:t>інженер</a:t>
            </a:r>
            <a:r>
              <a:rPr lang="ru-RU" dirty="0"/>
              <a:t>, </a:t>
            </a:r>
            <a:r>
              <a:rPr lang="ru-RU" dirty="0" err="1"/>
              <a:t>архітектор</a:t>
            </a:r>
            <a:r>
              <a:rPr lang="ru-RU" dirty="0"/>
              <a:t> </a:t>
            </a:r>
            <a:r>
              <a:rPr lang="ru-RU" dirty="0" err="1"/>
              <a:t>і</a:t>
            </a:r>
            <a:r>
              <a:rPr lang="ru-RU" dirty="0"/>
              <a:t> </a:t>
            </a:r>
            <a:r>
              <a:rPr lang="ru-RU" dirty="0" err="1"/>
              <a:t>механік</a:t>
            </a:r>
            <a:r>
              <a:rPr lang="ru-RU" dirty="0"/>
              <a:t>. Тут </a:t>
            </a:r>
            <a:r>
              <a:rPr lang="ru-RU" dirty="0" err="1"/>
              <a:t>він</a:t>
            </a:r>
            <a:r>
              <a:rPr lang="ru-RU" dirty="0"/>
              <a:t> створив </a:t>
            </a:r>
            <a:r>
              <a:rPr lang="ru-RU" dirty="0" err="1"/>
              <a:t>серію</a:t>
            </a:r>
            <a:r>
              <a:rPr lang="ru-RU" dirty="0"/>
              <a:t> </a:t>
            </a:r>
            <a:r>
              <a:rPr lang="ru-RU" dirty="0" err="1"/>
              <a:t>рисунків</a:t>
            </a:r>
            <a:r>
              <a:rPr lang="ru-RU" dirty="0"/>
              <a:t> на тему </a:t>
            </a:r>
            <a:r>
              <a:rPr lang="ru-RU" dirty="0" err="1"/>
              <a:t>всесвітнього</a:t>
            </a:r>
            <a:r>
              <a:rPr lang="ru-RU" dirty="0"/>
              <a:t> потопу. Але у </a:t>
            </a:r>
            <a:r>
              <a:rPr lang="ru-RU" dirty="0" err="1"/>
              <a:t>Франції</a:t>
            </a:r>
            <a:r>
              <a:rPr lang="ru-RU" dirty="0"/>
              <a:t> Леонардо </a:t>
            </a:r>
            <a:r>
              <a:rPr lang="ru-RU" dirty="0" err="1"/>
              <a:t>майже</a:t>
            </a:r>
            <a:r>
              <a:rPr lang="ru-RU" dirty="0"/>
              <a:t> не </a:t>
            </a:r>
            <a:r>
              <a:rPr lang="ru-RU" dirty="0" err="1"/>
              <a:t>малював</a:t>
            </a:r>
            <a:r>
              <a:rPr lang="ru-RU" dirty="0"/>
              <a:t>, у </a:t>
            </a:r>
            <a:r>
              <a:rPr lang="ru-RU" dirty="0" err="1"/>
              <a:t>майстра</a:t>
            </a:r>
            <a:r>
              <a:rPr lang="ru-RU" dirty="0"/>
              <a:t> </a:t>
            </a:r>
            <a:r>
              <a:rPr lang="ru-RU" dirty="0" err="1"/>
              <a:t>оніміла</a:t>
            </a:r>
            <a:r>
              <a:rPr lang="ru-RU" dirty="0"/>
              <a:t> права рука, </a:t>
            </a:r>
            <a:r>
              <a:rPr lang="ru-RU" dirty="0" err="1"/>
              <a:t>і</a:t>
            </a:r>
            <a:r>
              <a:rPr lang="ru-RU" dirty="0"/>
              <a:t> </a:t>
            </a:r>
            <a:r>
              <a:rPr lang="ru-RU" dirty="0" err="1"/>
              <a:t>він</a:t>
            </a:r>
            <a:r>
              <a:rPr lang="ru-RU" dirty="0"/>
              <a:t> насилу </a:t>
            </a:r>
            <a:r>
              <a:rPr lang="ru-RU" dirty="0" err="1"/>
              <a:t>пересувався</a:t>
            </a:r>
            <a:r>
              <a:rPr lang="ru-RU" dirty="0"/>
              <a:t> без </a:t>
            </a:r>
            <a:r>
              <a:rPr lang="ru-RU" dirty="0" err="1"/>
              <a:t>сторонньої</a:t>
            </a:r>
            <a:r>
              <a:rPr lang="ru-RU" dirty="0"/>
              <a:t> </a:t>
            </a:r>
            <a:r>
              <a:rPr lang="ru-RU" dirty="0" err="1"/>
              <a:t>допомоги</a:t>
            </a:r>
            <a:r>
              <a:rPr lang="ru-RU" dirty="0"/>
              <a:t>. </a:t>
            </a:r>
            <a:r>
              <a:rPr lang="ru-RU" dirty="0" err="1"/>
              <a:t>Третій</a:t>
            </a:r>
            <a:r>
              <a:rPr lang="ru-RU" dirty="0"/>
              <a:t> </a:t>
            </a:r>
            <a:r>
              <a:rPr lang="ru-RU" dirty="0" err="1"/>
              <a:t>рік</a:t>
            </a:r>
            <a:r>
              <a:rPr lang="ru-RU" dirty="0"/>
              <a:t> </a:t>
            </a:r>
            <a:r>
              <a:rPr lang="ru-RU" dirty="0" err="1"/>
              <a:t>життя</a:t>
            </a:r>
            <a:r>
              <a:rPr lang="ru-RU" dirty="0"/>
              <a:t> в </a:t>
            </a:r>
            <a:r>
              <a:rPr lang="ru-RU" dirty="0" err="1"/>
              <a:t>Амбуазі</a:t>
            </a:r>
            <a:r>
              <a:rPr lang="ru-RU" dirty="0"/>
              <a:t> 67-річний Леонардо </a:t>
            </a:r>
            <a:r>
              <a:rPr lang="ru-RU" dirty="0" err="1"/>
              <a:t>провів</a:t>
            </a:r>
            <a:r>
              <a:rPr lang="ru-RU" dirty="0"/>
              <a:t> у </a:t>
            </a:r>
            <a:r>
              <a:rPr lang="ru-RU" dirty="0" err="1"/>
              <a:t>ліжку</a:t>
            </a:r>
            <a:r>
              <a:rPr lang="ru-RU" dirty="0"/>
              <a:t>. 23 </a:t>
            </a:r>
            <a:r>
              <a:rPr lang="ru-RU" dirty="0" err="1"/>
              <a:t>квітня</a:t>
            </a:r>
            <a:r>
              <a:rPr lang="ru-RU" dirty="0"/>
              <a:t> 1519 року </a:t>
            </a:r>
            <a:r>
              <a:rPr lang="ru-RU" dirty="0" err="1"/>
              <a:t>він</a:t>
            </a:r>
            <a:r>
              <a:rPr lang="ru-RU" dirty="0"/>
              <a:t> </a:t>
            </a:r>
            <a:r>
              <a:rPr lang="ru-RU" dirty="0" err="1"/>
              <a:t>залишив</a:t>
            </a:r>
            <a:r>
              <a:rPr lang="ru-RU" dirty="0"/>
              <a:t> </a:t>
            </a:r>
            <a:r>
              <a:rPr lang="ru-RU" dirty="0" err="1"/>
              <a:t>заповіт</a:t>
            </a:r>
            <a:r>
              <a:rPr lang="ru-RU" dirty="0"/>
              <a:t>, а 2 </a:t>
            </a:r>
            <a:r>
              <a:rPr lang="ru-RU" dirty="0" err="1"/>
              <a:t>травня</a:t>
            </a:r>
            <a:r>
              <a:rPr lang="ru-RU" dirty="0"/>
              <a:t> помер в </a:t>
            </a:r>
            <a:r>
              <a:rPr lang="ru-RU" dirty="0" err="1"/>
              <a:t>оточенні</a:t>
            </a:r>
            <a:r>
              <a:rPr lang="ru-RU" dirty="0"/>
              <a:t> </a:t>
            </a:r>
            <a:r>
              <a:rPr lang="ru-RU" dirty="0" err="1"/>
              <a:t>учнів</a:t>
            </a:r>
            <a:r>
              <a:rPr lang="ru-RU" dirty="0"/>
              <a:t> </a:t>
            </a:r>
            <a:r>
              <a:rPr lang="ru-RU" dirty="0" err="1"/>
              <a:t>і</a:t>
            </a:r>
            <a:r>
              <a:rPr lang="ru-RU" dirty="0"/>
              <a:t> </a:t>
            </a:r>
            <a:r>
              <a:rPr lang="ru-RU" dirty="0" err="1"/>
              <a:t>своїх</a:t>
            </a:r>
            <a:r>
              <a:rPr lang="ru-RU" dirty="0"/>
              <a:t> </a:t>
            </a:r>
            <a:r>
              <a:rPr lang="ru-RU" dirty="0" err="1"/>
              <a:t>шедеврів</a:t>
            </a:r>
            <a:r>
              <a:rPr lang="ru-RU" dirty="0"/>
              <a:t> </a:t>
            </a:r>
            <a:r>
              <a:rPr lang="ru-RU" dirty="0" err="1"/>
              <a:t>в</a:t>
            </a:r>
            <a:r>
              <a:rPr lang="ru-RU" dirty="0"/>
              <a:t> </a:t>
            </a:r>
            <a:r>
              <a:rPr lang="ru-RU" dirty="0" err="1"/>
              <a:t>Кло-Люсе</a:t>
            </a:r>
            <a:r>
              <a:rPr lang="ru-RU" dirty="0"/>
              <a:t>. За словами </a:t>
            </a:r>
            <a:r>
              <a:rPr lang="ru-RU" dirty="0" err="1"/>
              <a:t>Вазарі</a:t>
            </a:r>
            <a:r>
              <a:rPr lang="ru-RU" dirty="0"/>
              <a:t>, да </a:t>
            </a:r>
            <a:r>
              <a:rPr lang="ru-RU" dirty="0" err="1"/>
              <a:t>Вінчі</a:t>
            </a:r>
            <a:r>
              <a:rPr lang="ru-RU" dirty="0"/>
              <a:t> помер на руках короля </a:t>
            </a:r>
            <a:r>
              <a:rPr lang="ru-RU" dirty="0">
                <a:hlinkClick r:id="rId2" tooltip="Франциск I (король Франції)"/>
              </a:rPr>
              <a:t>Франциска </a:t>
            </a:r>
            <a:r>
              <a:rPr lang="en-TT" dirty="0">
                <a:hlinkClick r:id="rId2" tooltip="Франциск I (король Франції)"/>
              </a:rPr>
              <a:t>I</a:t>
            </a:r>
            <a:r>
              <a:rPr lang="en-TT" dirty="0"/>
              <a:t>, </a:t>
            </a:r>
            <a:r>
              <a:rPr lang="ru-RU" dirty="0" err="1"/>
              <a:t>свого</a:t>
            </a:r>
            <a:r>
              <a:rPr lang="ru-RU" dirty="0"/>
              <a:t> </a:t>
            </a:r>
            <a:r>
              <a:rPr lang="ru-RU" dirty="0" err="1"/>
              <a:t>близького</a:t>
            </a:r>
            <a:r>
              <a:rPr lang="ru-RU" dirty="0"/>
              <a:t> друга. </a:t>
            </a:r>
            <a:r>
              <a:rPr lang="ru-RU" dirty="0" err="1"/>
              <a:t>Ця</a:t>
            </a:r>
            <a:r>
              <a:rPr lang="ru-RU" dirty="0"/>
              <a:t> </a:t>
            </a:r>
            <a:r>
              <a:rPr lang="ru-RU" dirty="0" err="1"/>
              <a:t>малодостовірна</a:t>
            </a:r>
            <a:r>
              <a:rPr lang="ru-RU" dirty="0"/>
              <a:t>, </a:t>
            </a:r>
            <a:r>
              <a:rPr lang="ru-RU" dirty="0" err="1"/>
              <a:t>але</a:t>
            </a:r>
            <a:r>
              <a:rPr lang="ru-RU" dirty="0"/>
              <a:t> </a:t>
            </a:r>
            <a:r>
              <a:rPr lang="ru-RU" dirty="0" err="1"/>
              <a:t>поширена</a:t>
            </a:r>
            <a:r>
              <a:rPr lang="ru-RU" dirty="0"/>
              <a:t> у </a:t>
            </a:r>
            <a:r>
              <a:rPr lang="ru-RU" dirty="0" err="1"/>
              <a:t>Франції</a:t>
            </a:r>
            <a:r>
              <a:rPr lang="ru-RU" dirty="0"/>
              <a:t> легенда </a:t>
            </a:r>
            <a:r>
              <a:rPr lang="ru-RU" dirty="0" err="1"/>
              <a:t>знайшла</a:t>
            </a:r>
            <a:r>
              <a:rPr lang="ru-RU" dirty="0"/>
              <a:t> </a:t>
            </a:r>
            <a:r>
              <a:rPr lang="ru-RU" dirty="0" err="1"/>
              <a:t>віддзеркалення</a:t>
            </a:r>
            <a:r>
              <a:rPr lang="ru-RU" dirty="0"/>
              <a:t> в полотнах </a:t>
            </a:r>
            <a:r>
              <a:rPr lang="ru-RU" dirty="0" err="1"/>
              <a:t>Енгра</a:t>
            </a:r>
            <a:r>
              <a:rPr lang="ru-RU" dirty="0"/>
              <a:t>, </a:t>
            </a:r>
            <a:r>
              <a:rPr lang="ru-RU" dirty="0" err="1"/>
              <a:t>Ангеліки</a:t>
            </a:r>
            <a:r>
              <a:rPr lang="ru-RU" dirty="0"/>
              <a:t> Кауфман </a:t>
            </a:r>
            <a:r>
              <a:rPr lang="ru-RU" dirty="0" err="1"/>
              <a:t>і</a:t>
            </a:r>
            <a:r>
              <a:rPr lang="ru-RU" dirty="0"/>
              <a:t> </a:t>
            </a:r>
            <a:r>
              <a:rPr lang="ru-RU" dirty="0" err="1"/>
              <a:t>багатьох</a:t>
            </a:r>
            <a:r>
              <a:rPr lang="ru-RU" dirty="0"/>
              <a:t> </a:t>
            </a:r>
            <a:r>
              <a:rPr lang="ru-RU" dirty="0" err="1"/>
              <a:t>інших</a:t>
            </a:r>
            <a:r>
              <a:rPr lang="ru-RU" dirty="0"/>
              <a:t> </a:t>
            </a:r>
            <a:r>
              <a:rPr lang="ru-RU" dirty="0" err="1"/>
              <a:t>живописців</a:t>
            </a:r>
            <a:r>
              <a:rPr lang="ru-RU" dirty="0"/>
              <a:t>. Леонардо да </a:t>
            </a:r>
            <a:r>
              <a:rPr lang="ru-RU" dirty="0" err="1"/>
              <a:t>Вінчі</a:t>
            </a:r>
            <a:r>
              <a:rPr lang="ru-RU" dirty="0"/>
              <a:t> </a:t>
            </a:r>
            <a:r>
              <a:rPr lang="ru-RU" dirty="0" err="1"/>
              <a:t>був</a:t>
            </a:r>
            <a:r>
              <a:rPr lang="ru-RU" dirty="0"/>
              <a:t> </a:t>
            </a:r>
            <a:r>
              <a:rPr lang="ru-RU" dirty="0" err="1"/>
              <a:t>похований</a:t>
            </a:r>
            <a:r>
              <a:rPr lang="ru-RU" dirty="0"/>
              <a:t> в замку </a:t>
            </a:r>
            <a:r>
              <a:rPr lang="ru-RU" dirty="0" err="1"/>
              <a:t>Амбуаз</a:t>
            </a:r>
            <a:r>
              <a:rPr lang="ru-RU" dirty="0"/>
              <a:t>. На </a:t>
            </a:r>
            <a:r>
              <a:rPr lang="ru-RU" dirty="0" err="1"/>
              <a:t>могильній</a:t>
            </a:r>
            <a:r>
              <a:rPr lang="ru-RU" dirty="0"/>
              <a:t> </a:t>
            </a:r>
            <a:r>
              <a:rPr lang="ru-RU" dirty="0" err="1"/>
              <a:t>плиті</a:t>
            </a:r>
            <a:r>
              <a:rPr lang="ru-RU" dirty="0"/>
              <a:t> </a:t>
            </a:r>
            <a:r>
              <a:rPr lang="ru-RU" dirty="0" err="1"/>
              <a:t>вибито</a:t>
            </a:r>
            <a:r>
              <a:rPr lang="ru-RU" dirty="0"/>
              <a:t> </a:t>
            </a:r>
            <a:r>
              <a:rPr lang="ru-RU" dirty="0" err="1"/>
              <a:t>напис</a:t>
            </a:r>
            <a:r>
              <a:rPr lang="ru-RU" dirty="0"/>
              <a:t>: «У </a:t>
            </a:r>
            <a:r>
              <a:rPr lang="ru-RU" dirty="0" err="1"/>
              <a:t>стінах</a:t>
            </a:r>
            <a:r>
              <a:rPr lang="ru-RU" dirty="0"/>
              <a:t> </a:t>
            </a:r>
            <a:r>
              <a:rPr lang="ru-RU" dirty="0" err="1"/>
              <a:t>цього</a:t>
            </a:r>
            <a:r>
              <a:rPr lang="ru-RU" dirty="0"/>
              <a:t> </a:t>
            </a:r>
            <a:r>
              <a:rPr lang="ru-RU" dirty="0" err="1"/>
              <a:t>монастиря</a:t>
            </a:r>
            <a:r>
              <a:rPr lang="ru-RU" dirty="0"/>
              <a:t> </a:t>
            </a:r>
            <a:r>
              <a:rPr lang="ru-RU" dirty="0" err="1"/>
              <a:t>покоїться</a:t>
            </a:r>
            <a:r>
              <a:rPr lang="ru-RU" dirty="0"/>
              <a:t> прах Леонардо да </a:t>
            </a:r>
            <a:r>
              <a:rPr lang="ru-RU" dirty="0" err="1"/>
              <a:t>Вінчі</a:t>
            </a:r>
            <a:r>
              <a:rPr lang="ru-RU" dirty="0"/>
              <a:t>, </a:t>
            </a:r>
            <a:r>
              <a:rPr lang="ru-RU" dirty="0" err="1"/>
              <a:t>найбільшого</a:t>
            </a:r>
            <a:r>
              <a:rPr lang="ru-RU" dirty="0"/>
              <a:t> художника, </a:t>
            </a:r>
            <a:r>
              <a:rPr lang="ru-RU" dirty="0" err="1"/>
              <a:t>інженера</a:t>
            </a:r>
            <a:r>
              <a:rPr lang="ru-RU" dirty="0"/>
              <a:t> </a:t>
            </a:r>
            <a:r>
              <a:rPr lang="ru-RU" dirty="0" err="1"/>
              <a:t>і</a:t>
            </a:r>
            <a:r>
              <a:rPr lang="ru-RU" dirty="0"/>
              <a:t> </a:t>
            </a:r>
            <a:r>
              <a:rPr lang="ru-RU" dirty="0" err="1"/>
              <a:t>архітектора</a:t>
            </a:r>
            <a:r>
              <a:rPr lang="ru-RU" dirty="0"/>
              <a:t> </a:t>
            </a:r>
            <a:r>
              <a:rPr lang="ru-RU" dirty="0" err="1"/>
              <a:t>Французького</a:t>
            </a:r>
            <a:r>
              <a:rPr lang="ru-RU" dirty="0"/>
              <a:t> </a:t>
            </a:r>
            <a:r>
              <a:rPr lang="ru-RU" dirty="0" err="1"/>
              <a:t>королівства</a:t>
            </a:r>
            <a:r>
              <a:rPr lang="ru-RU" dirty="0"/>
              <a:t>».</a:t>
            </a:r>
          </a:p>
          <a:p>
            <a:r>
              <a:rPr lang="ru-RU" dirty="0" err="1"/>
              <a:t>Його</a:t>
            </a:r>
            <a:r>
              <a:rPr lang="ru-RU" dirty="0"/>
              <a:t> </a:t>
            </a:r>
            <a:r>
              <a:rPr lang="ru-RU" dirty="0" err="1"/>
              <a:t>основним</a:t>
            </a:r>
            <a:r>
              <a:rPr lang="ru-RU" dirty="0"/>
              <a:t> </a:t>
            </a:r>
            <a:r>
              <a:rPr lang="ru-RU" dirty="0" err="1"/>
              <a:t>спадкоємцем</a:t>
            </a:r>
            <a:r>
              <a:rPr lang="ru-RU" dirty="0"/>
              <a:t> </a:t>
            </a:r>
            <a:r>
              <a:rPr lang="ru-RU" dirty="0" err="1"/>
              <a:t>був</a:t>
            </a:r>
            <a:r>
              <a:rPr lang="ru-RU" dirty="0"/>
              <a:t> </a:t>
            </a:r>
            <a:r>
              <a:rPr lang="ru-RU" dirty="0" err="1">
                <a:hlinkClick r:id="rId3" tooltip="Франческо Мельці"/>
              </a:rPr>
              <a:t>Франческо</a:t>
            </a:r>
            <a:r>
              <a:rPr lang="ru-RU" dirty="0">
                <a:hlinkClick r:id="rId3" tooltip="Франческо Мельці"/>
              </a:rPr>
              <a:t> </a:t>
            </a:r>
            <a:r>
              <a:rPr lang="ru-RU" dirty="0" err="1">
                <a:hlinkClick r:id="rId3" tooltip="Франческо Мельці"/>
              </a:rPr>
              <a:t>Мельці</a:t>
            </a:r>
            <a:r>
              <a:rPr lang="ru-RU" dirty="0"/>
              <a:t>: </a:t>
            </a:r>
            <a:r>
              <a:rPr lang="ru-RU" dirty="0" err="1"/>
              <a:t>окрім</a:t>
            </a:r>
            <a:r>
              <a:rPr lang="ru-RU" dirty="0"/>
              <a:t> грошей, </a:t>
            </a:r>
            <a:r>
              <a:rPr lang="ru-RU" dirty="0" err="1"/>
              <a:t>він</a:t>
            </a:r>
            <a:r>
              <a:rPr lang="ru-RU" dirty="0"/>
              <a:t> </a:t>
            </a:r>
            <a:r>
              <a:rPr lang="ru-RU" dirty="0" err="1"/>
              <a:t>отримав</a:t>
            </a:r>
            <a:r>
              <a:rPr lang="ru-RU" dirty="0"/>
              <a:t> </a:t>
            </a:r>
            <a:r>
              <a:rPr lang="ru-RU" dirty="0" err="1"/>
              <a:t>картини</a:t>
            </a:r>
            <a:r>
              <a:rPr lang="ru-RU" dirty="0"/>
              <a:t>, </a:t>
            </a:r>
            <a:r>
              <a:rPr lang="ru-RU" dirty="0" err="1"/>
              <a:t>інструменти</a:t>
            </a:r>
            <a:r>
              <a:rPr lang="ru-RU" dirty="0"/>
              <a:t>, </a:t>
            </a:r>
            <a:r>
              <a:rPr lang="ru-RU" dirty="0" err="1"/>
              <a:t>бібліотеку</a:t>
            </a:r>
            <a:r>
              <a:rPr lang="ru-RU" dirty="0"/>
              <a:t> та </a:t>
            </a:r>
            <a:r>
              <a:rPr lang="ru-RU" dirty="0" err="1"/>
              <a:t>інше</a:t>
            </a:r>
            <a:r>
              <a:rPr lang="ru-RU" dirty="0"/>
              <a:t> </a:t>
            </a:r>
            <a:r>
              <a:rPr lang="ru-RU" dirty="0" err="1"/>
              <a:t>майно</a:t>
            </a:r>
            <a:r>
              <a:rPr lang="ru-RU" dirty="0"/>
              <a:t>. </a:t>
            </a:r>
            <a:r>
              <a:rPr lang="ru-RU" dirty="0" err="1"/>
              <a:t>Салаї</a:t>
            </a:r>
            <a:r>
              <a:rPr lang="ru-RU" dirty="0"/>
              <a:t> </a:t>
            </a:r>
            <a:r>
              <a:rPr lang="ru-RU" dirty="0" err="1"/>
              <a:t>і</a:t>
            </a:r>
            <a:r>
              <a:rPr lang="ru-RU" dirty="0"/>
              <a:t> </a:t>
            </a:r>
            <a:r>
              <a:rPr lang="ru-RU" dirty="0" err="1"/>
              <a:t>його</a:t>
            </a:r>
            <a:r>
              <a:rPr lang="ru-RU" dirty="0"/>
              <a:t> </a:t>
            </a:r>
            <a:r>
              <a:rPr lang="ru-RU" dirty="0" err="1"/>
              <a:t>слузі</a:t>
            </a:r>
            <a:r>
              <a:rPr lang="ru-RU" dirty="0"/>
              <a:t> </a:t>
            </a:r>
            <a:r>
              <a:rPr lang="ru-RU" dirty="0" err="1"/>
              <a:t>дісталося</a:t>
            </a:r>
            <a:r>
              <a:rPr lang="ru-RU" dirty="0"/>
              <a:t> по </a:t>
            </a:r>
            <a:r>
              <a:rPr lang="ru-RU" dirty="0" err="1"/>
              <a:t>половині</a:t>
            </a:r>
            <a:r>
              <a:rPr lang="ru-RU" dirty="0"/>
              <a:t> </a:t>
            </a:r>
            <a:r>
              <a:rPr lang="ru-RU" dirty="0" err="1"/>
              <a:t>виноградників</a:t>
            </a:r>
            <a:r>
              <a:rPr lang="ru-RU" dirty="0"/>
              <a:t> Леонардо.</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err="1" smtClean="0"/>
              <a:t>Мона</a:t>
            </a:r>
            <a:r>
              <a:rPr lang="uk-UA" dirty="0" smtClean="0"/>
              <a:t> Ліза;(</a:t>
            </a:r>
            <a:r>
              <a:rPr lang="uk-UA" dirty="0" err="1" smtClean="0"/>
              <a:t>джоконда</a:t>
            </a:r>
            <a:r>
              <a:rPr lang="uk-UA" dirty="0" smtClean="0"/>
              <a:t>)</a:t>
            </a:r>
            <a:endParaRPr lang="ru-RU" dirty="0"/>
          </a:p>
        </p:txBody>
      </p:sp>
      <p:pic>
        <p:nvPicPr>
          <p:cNvPr id="4" name="Содержимое 3" descr="mona_liza_gioconda.jpg"/>
          <p:cNvPicPr>
            <a:picLocks noGrp="1" noChangeAspect="1"/>
          </p:cNvPicPr>
          <p:nvPr>
            <p:ph idx="1"/>
          </p:nvPr>
        </p:nvPicPr>
        <p:blipFill>
          <a:blip r:embed="rId2" cstate="print"/>
          <a:stretch>
            <a:fillRect/>
          </a:stretch>
        </p:blipFill>
        <p:spPr>
          <a:xfrm>
            <a:off x="3116836" y="1554162"/>
            <a:ext cx="3241113" cy="4875233"/>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Мадонна Літа</a:t>
            </a:r>
            <a:endParaRPr lang="ru-RU" dirty="0"/>
          </a:p>
        </p:txBody>
      </p:sp>
      <p:pic>
        <p:nvPicPr>
          <p:cNvPr id="4" name="Содержимое 3" descr="4.jpg"/>
          <p:cNvPicPr>
            <a:picLocks noGrp="1" noChangeAspect="1"/>
          </p:cNvPicPr>
          <p:nvPr>
            <p:ph idx="1"/>
          </p:nvPr>
        </p:nvPicPr>
        <p:blipFill>
          <a:blip r:embed="rId2" cstate="print"/>
          <a:stretch>
            <a:fillRect/>
          </a:stretch>
        </p:blipFill>
        <p:spPr>
          <a:xfrm>
            <a:off x="2357422" y="1428736"/>
            <a:ext cx="4429156" cy="5214974"/>
          </a:xfr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18</TotalTime>
  <Words>221</Words>
  <Application>Microsoft Office PowerPoint</Application>
  <PresentationFormat>Экран (4:3)</PresentationFormat>
  <Paragraphs>20</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Трек</vt:lpstr>
      <vt:lpstr>Леонардо да Вінчі</vt:lpstr>
      <vt:lpstr>Леонардо да вінчі</vt:lpstr>
      <vt:lpstr>Слайд 3</vt:lpstr>
      <vt:lpstr>Слайд 4</vt:lpstr>
      <vt:lpstr>Слайд 5</vt:lpstr>
      <vt:lpstr>Слайд 6</vt:lpstr>
      <vt:lpstr>Мона Ліза;(джоконда)</vt:lpstr>
      <vt:lpstr>Мадонна Літа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Леонардо да Вінчі</dc:title>
  <dc:creator>марина</dc:creator>
  <cp:lastModifiedBy>марина</cp:lastModifiedBy>
  <cp:revision>2</cp:revision>
  <dcterms:created xsi:type="dcterms:W3CDTF">2012-02-28T19:49:50Z</dcterms:created>
  <dcterms:modified xsi:type="dcterms:W3CDTF">2012-02-28T20:08:44Z</dcterms:modified>
</cp:coreProperties>
</file>