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60" r:id="rId6"/>
    <p:sldId id="263" r:id="rId7"/>
    <p:sldId id="265" r:id="rId8"/>
    <p:sldId id="261" r:id="rId9"/>
    <p:sldId id="274" r:id="rId10"/>
    <p:sldId id="259" r:id="rId11"/>
    <p:sldId id="262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>
      <p:cViewPr varScale="1">
        <p:scale>
          <a:sx n="50" d="100"/>
          <a:sy n="50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600400" cy="20617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Телебачення</a:t>
            </a:r>
            <a:r>
              <a:rPr lang="ru-RU" dirty="0"/>
              <a:t>: принцип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2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005064"/>
            <a:ext cx="6777317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принцип </a:t>
            </a:r>
            <a:r>
              <a:rPr lang="ru-RU" dirty="0" err="1"/>
              <a:t>кіно</a:t>
            </a:r>
            <a:r>
              <a:rPr lang="ru-RU" dirty="0"/>
              <a:t>. За секунду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одного. </a:t>
            </a:r>
            <a:r>
              <a:rPr lang="ru-RU" dirty="0" err="1"/>
              <a:t>Людське</a:t>
            </a:r>
            <a:r>
              <a:rPr lang="ru-RU" dirty="0"/>
              <a:t> око не </a:t>
            </a:r>
            <a:r>
              <a:rPr lang="ru-RU" dirty="0" err="1"/>
              <a:t>встигає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і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7340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9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429000"/>
            <a:ext cx="6633185" cy="288032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кольорового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системою </a:t>
            </a:r>
            <a:r>
              <a:rPr lang="en-US" dirty="0"/>
              <a:t>RGB.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передають</a:t>
            </a:r>
            <a:r>
              <a:rPr lang="ru-RU" dirty="0"/>
              <a:t> три </a:t>
            </a:r>
            <a:r>
              <a:rPr lang="ru-RU" dirty="0" err="1"/>
              <a:t>різних</a:t>
            </a:r>
            <a:r>
              <a:rPr lang="ru-RU" dirty="0"/>
              <a:t> сигналу,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кольорам</a:t>
            </a:r>
            <a:r>
              <a:rPr lang="ru-RU" dirty="0"/>
              <a:t>: </a:t>
            </a:r>
            <a:r>
              <a:rPr lang="ru-RU" dirty="0" err="1"/>
              <a:t>червоному</a:t>
            </a:r>
            <a:r>
              <a:rPr lang="ru-RU" dirty="0"/>
              <a:t>, зеленому і </a:t>
            </a:r>
            <a:r>
              <a:rPr lang="ru-RU" dirty="0" err="1"/>
              <a:t>синьому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50" y="90872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8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37142"/>
            <a:ext cx="6777201" cy="300422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повним</a:t>
            </a:r>
            <a:r>
              <a:rPr lang="ru-RU" dirty="0"/>
              <a:t> ходом. </a:t>
            </a:r>
            <a:r>
              <a:rPr lang="ru-RU" dirty="0" err="1"/>
              <a:t>Ще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тому не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провідний</a:t>
            </a:r>
            <a:r>
              <a:rPr lang="ru-RU" dirty="0"/>
              <a:t> телефон. А зараз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здивуєш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телефону у </a:t>
            </a:r>
            <a:r>
              <a:rPr lang="ru-RU" dirty="0" err="1"/>
              <a:t>дитини</a:t>
            </a:r>
            <a:r>
              <a:rPr lang="ru-RU" dirty="0"/>
              <a:t>. Про </a:t>
            </a:r>
            <a:r>
              <a:rPr lang="ru-RU" dirty="0" err="1" smtClean="0"/>
              <a:t>супутниковове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і не </a:t>
            </a:r>
            <a:r>
              <a:rPr lang="ru-RU" dirty="0" err="1"/>
              <a:t>згадувати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smtClean="0"/>
              <a:t>Широкого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оптоволоконні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/>
              <a:t>ретрансляційні</a:t>
            </a:r>
            <a:r>
              <a:rPr lang="ru-RU" dirty="0"/>
              <a:t>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супутники</a:t>
            </a:r>
            <a:r>
              <a:rPr lang="ru-RU" dirty="0"/>
              <a:t>. </a:t>
            </a:r>
            <a:r>
              <a:rPr lang="ru-RU" dirty="0" err="1"/>
              <a:t>Розвивається</a:t>
            </a:r>
            <a:r>
              <a:rPr lang="ru-RU" dirty="0"/>
              <a:t> система ГЛОНАСС.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184576" cy="30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05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Телевізор</a:t>
            </a:r>
            <a:r>
              <a:rPr lang="en-US" dirty="0" smtClean="0"/>
              <a:t> </a:t>
            </a:r>
            <a:r>
              <a:rPr lang="ru-RU" dirty="0"/>
              <a:t>«</a:t>
            </a:r>
            <a:r>
              <a:rPr lang="ru-RU" dirty="0" err="1"/>
              <a:t>Ленінград</a:t>
            </a:r>
            <a:r>
              <a:rPr lang="ru-RU" dirty="0"/>
              <a:t> Т-2»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68" y="2324100"/>
            <a:ext cx="5140476" cy="3508375"/>
          </a:xfrm>
        </p:spPr>
      </p:pic>
    </p:spTree>
    <p:extLst>
      <p:ext uri="{BB962C8B-B14F-4D97-AF65-F5344CB8AC3E}">
        <p14:creationId xmlns:p14="http://schemas.microsoft.com/office/powerpoint/2010/main" val="358908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Телевізор</a:t>
            </a:r>
            <a:r>
              <a:rPr lang="ru-RU" dirty="0"/>
              <a:t> 1950-х </a:t>
            </a:r>
            <a:r>
              <a:rPr lang="ru-RU" dirty="0" err="1"/>
              <a:t>років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2391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вашу </a:t>
            </a:r>
            <a:r>
              <a:rPr lang="ru-RU" dirty="0" err="1" smtClean="0"/>
              <a:t>увагу</a:t>
            </a:r>
            <a:r>
              <a:rPr lang="ru-RU" dirty="0" smtClean="0"/>
              <a:t>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98141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3384376" cy="59046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Телебачення</a:t>
            </a:r>
            <a:r>
              <a:rPr lang="ru-RU" dirty="0"/>
              <a:t> - комплекс </a:t>
            </a:r>
            <a:r>
              <a:rPr lang="ru-RU" dirty="0" err="1"/>
              <a:t>пристроїв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і звуку на </a:t>
            </a:r>
            <a:r>
              <a:rPr lang="ru-RU" dirty="0" err="1"/>
              <a:t>відстань</a:t>
            </a:r>
            <a:r>
              <a:rPr lang="ru-RU" dirty="0"/>
              <a:t>. Разом з </a:t>
            </a:r>
            <a:r>
              <a:rPr lang="ru-RU" dirty="0" err="1"/>
              <a:t>радіомовленням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масовим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386940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0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633841" cy="4751065"/>
          </a:xfrm>
        </p:spPr>
      </p:pic>
    </p:spTree>
    <p:extLst>
      <p:ext uri="{BB962C8B-B14F-4D97-AF65-F5344CB8AC3E}">
        <p14:creationId xmlns:p14="http://schemas.microsoft.com/office/powerpoint/2010/main" val="1031716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361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Головний</a:t>
            </a:r>
            <a:r>
              <a:rPr lang="ru-RU" dirty="0" smtClean="0"/>
              <a:t> принцип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4680520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треба </a:t>
            </a:r>
            <a:r>
              <a:rPr lang="ru-RU" dirty="0" err="1"/>
              <a:t>перетворити</a:t>
            </a:r>
            <a:r>
              <a:rPr lang="ru-RU" dirty="0"/>
              <a:t> в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. На </a:t>
            </a:r>
            <a:r>
              <a:rPr lang="ru-RU" dirty="0" err="1"/>
              <a:t>станції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сигнал,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перетворять</a:t>
            </a:r>
            <a:r>
              <a:rPr lang="ru-RU" dirty="0"/>
              <a:t> в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сигналами </a:t>
            </a:r>
            <a:r>
              <a:rPr lang="ru-RU" dirty="0" err="1"/>
              <a:t>модулюються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на </a:t>
            </a:r>
            <a:r>
              <a:rPr lang="ru-RU" dirty="0" err="1"/>
              <a:t>антену</a:t>
            </a:r>
            <a:r>
              <a:rPr lang="ru-RU" dirty="0"/>
              <a:t> </a:t>
            </a:r>
            <a:r>
              <a:rPr lang="ru-RU" dirty="0" err="1"/>
              <a:t>передавача</a:t>
            </a:r>
            <a:r>
              <a:rPr lang="ru-RU" dirty="0"/>
              <a:t> і </a:t>
            </a:r>
            <a:r>
              <a:rPr lang="ru-RU" dirty="0" err="1"/>
              <a:t>поширюються</a:t>
            </a:r>
            <a:r>
              <a:rPr lang="ru-RU" dirty="0"/>
              <a:t>. У </a:t>
            </a:r>
            <a:r>
              <a:rPr lang="ru-RU" dirty="0" err="1"/>
              <a:t>приймальні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зворотне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.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/>
              <a:t>вихідний</a:t>
            </a:r>
            <a:r>
              <a:rPr lang="ru-RU" dirty="0"/>
              <a:t> </a:t>
            </a:r>
            <a:r>
              <a:rPr lang="ru-RU" dirty="0" smtClean="0"/>
              <a:t>сигнал. </a:t>
            </a:r>
            <a:r>
              <a:rPr lang="ru-RU" dirty="0" err="1"/>
              <a:t>Цей</a:t>
            </a:r>
            <a:r>
              <a:rPr lang="ru-RU" dirty="0"/>
              <a:t> сигнал </a:t>
            </a:r>
            <a:r>
              <a:rPr lang="ru-RU" dirty="0" err="1"/>
              <a:t>переводять</a:t>
            </a:r>
            <a:r>
              <a:rPr lang="ru-RU" dirty="0"/>
              <a:t> в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4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33876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47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6849209" cy="3627765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в </a:t>
            </a:r>
            <a:r>
              <a:rPr lang="ru-RU" dirty="0" err="1"/>
              <a:t>електричний</a:t>
            </a:r>
            <a:r>
              <a:rPr lang="ru-RU" dirty="0"/>
              <a:t> сигнал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, званий </a:t>
            </a:r>
            <a:r>
              <a:rPr lang="ru-RU" dirty="0" err="1"/>
              <a:t>іконоскоп</a:t>
            </a:r>
            <a:r>
              <a:rPr lang="ru-RU" dirty="0"/>
              <a:t>. </a:t>
            </a:r>
            <a:r>
              <a:rPr lang="ru-RU" dirty="0" err="1"/>
              <a:t>Іконоскоп</a:t>
            </a:r>
            <a:r>
              <a:rPr lang="ru-RU" dirty="0"/>
              <a:t> не є </a:t>
            </a:r>
            <a:r>
              <a:rPr lang="ru-RU" dirty="0" err="1"/>
              <a:t>єдиним</a:t>
            </a:r>
            <a:r>
              <a:rPr lang="ru-RU" dirty="0"/>
              <a:t> способом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в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1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56674" cy="2952328"/>
          </a:xfrm>
        </p:spPr>
        <p:txBody>
          <a:bodyPr>
            <a:normAutofit/>
          </a:bodyPr>
          <a:lstStyle/>
          <a:p>
            <a:r>
              <a:rPr lang="ru-RU" sz="2400" dirty="0" err="1"/>
              <a:t>Іконоскоп</a:t>
            </a:r>
            <a:r>
              <a:rPr lang="ru-RU" sz="2400" dirty="0"/>
              <a:t> - перша </a:t>
            </a:r>
            <a:r>
              <a:rPr lang="ru-RU" sz="2400" dirty="0" err="1"/>
              <a:t>електронна</a:t>
            </a:r>
            <a:r>
              <a:rPr lang="ru-RU" sz="2400" dirty="0"/>
              <a:t> </a:t>
            </a:r>
            <a:r>
              <a:rPr lang="ru-RU" sz="2400" dirty="0" err="1"/>
              <a:t>передавальна</a:t>
            </a:r>
            <a:r>
              <a:rPr lang="ru-RU" sz="2400" dirty="0"/>
              <a:t> </a:t>
            </a:r>
            <a:r>
              <a:rPr lang="ru-RU" sz="2400" dirty="0" err="1"/>
              <a:t>телевізійна</a:t>
            </a:r>
            <a:r>
              <a:rPr lang="ru-RU" sz="2400" dirty="0"/>
              <a:t> трубка, </a:t>
            </a:r>
            <a:r>
              <a:rPr lang="ru-RU" sz="2400" dirty="0" err="1"/>
              <a:t>винайдена</a:t>
            </a:r>
            <a:r>
              <a:rPr lang="ru-RU" sz="2400" dirty="0"/>
              <a:t> і запатентована В. К. </a:t>
            </a:r>
            <a:r>
              <a:rPr lang="ru-RU" sz="2400" dirty="0" err="1"/>
              <a:t>Зворикіним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працював</a:t>
            </a:r>
            <a:r>
              <a:rPr lang="ru-RU" sz="2400" dirty="0"/>
              <a:t> в </a:t>
            </a:r>
            <a:r>
              <a:rPr lang="ru-RU" sz="2400" dirty="0" err="1"/>
              <a:t>цей</a:t>
            </a:r>
            <a:r>
              <a:rPr lang="ru-RU" sz="2400" dirty="0"/>
              <a:t> час в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en-US" sz="2400" dirty="0"/>
              <a:t>Radio Corporation of America. </a:t>
            </a:r>
            <a:r>
              <a:rPr lang="ru-RU" sz="2400" dirty="0"/>
              <a:t>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іконоскопа</a:t>
            </a:r>
            <a:r>
              <a:rPr lang="ru-RU" sz="2400" dirty="0"/>
              <a:t> лежать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фотоефекту</a:t>
            </a:r>
            <a:r>
              <a:rPr lang="ru-RU" sz="2400" dirty="0"/>
              <a:t> і </a:t>
            </a:r>
            <a:r>
              <a:rPr lang="ru-RU" sz="2400" dirty="0" err="1"/>
              <a:t>накопичення</a:t>
            </a:r>
            <a:r>
              <a:rPr lang="ru-RU" sz="2400" dirty="0"/>
              <a:t> </a:t>
            </a:r>
            <a:r>
              <a:rPr lang="ru-RU" sz="2400" dirty="0" err="1"/>
              <a:t>зарядів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5981700" cy="2581275"/>
          </a:xfrm>
        </p:spPr>
      </p:pic>
    </p:spTree>
    <p:extLst>
      <p:ext uri="{BB962C8B-B14F-4D97-AF65-F5344CB8AC3E}">
        <p14:creationId xmlns:p14="http://schemas.microsoft.com/office/powerpoint/2010/main" val="369217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7128908" cy="518457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ультракоротких </a:t>
            </a:r>
            <a:r>
              <a:rPr lang="ru-RU" dirty="0" err="1"/>
              <a:t>хвиль</a:t>
            </a:r>
            <a:r>
              <a:rPr lang="ru-RU" dirty="0"/>
              <a:t>. Як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вони </a:t>
            </a:r>
            <a:r>
              <a:rPr lang="ru-RU" dirty="0" err="1"/>
              <a:t>розповсюджуються</a:t>
            </a:r>
            <a:r>
              <a:rPr lang="ru-RU" dirty="0"/>
              <a:t> в межах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. Тому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передавачі</a:t>
            </a:r>
            <a:r>
              <a:rPr lang="ru-RU" dirty="0"/>
              <a:t> як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 smtClean="0"/>
              <a:t>приймачів</a:t>
            </a:r>
            <a:r>
              <a:rPr lang="ru-RU" dirty="0" smtClean="0"/>
              <a:t>. </a:t>
            </a:r>
            <a:r>
              <a:rPr lang="ru-RU" dirty="0"/>
              <a:t>З </a:t>
            </a:r>
            <a:r>
              <a:rPr lang="ru-RU" dirty="0" err="1"/>
              <a:t>цієї</a:t>
            </a:r>
            <a:r>
              <a:rPr lang="ru-RU" dirty="0"/>
              <a:t> ж причини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Останкінська</a:t>
            </a:r>
            <a:r>
              <a:rPr lang="ru-RU" dirty="0"/>
              <a:t> </a:t>
            </a:r>
            <a:r>
              <a:rPr lang="ru-RU" dirty="0" err="1"/>
              <a:t>телевежа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540 м. </a:t>
            </a:r>
          </a:p>
        </p:txBody>
      </p:sp>
    </p:spTree>
    <p:extLst>
      <p:ext uri="{BB962C8B-B14F-4D97-AF65-F5344CB8AC3E}">
        <p14:creationId xmlns:p14="http://schemas.microsoft.com/office/powerpoint/2010/main" val="486899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smtClean="0"/>
              <a:t>       </a:t>
            </a:r>
            <a:r>
              <a:rPr lang="ru-RU" dirty="0" err="1" smtClean="0"/>
              <a:t>Токіо</a:t>
            </a:r>
            <a:r>
              <a:rPr lang="ru-RU" dirty="0" smtClean="0"/>
              <a:t>                 Петербург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0" y="2312988"/>
            <a:ext cx="2620565" cy="3494087"/>
          </a:xfrm>
        </p:spPr>
      </p:pic>
    </p:spTree>
    <p:extLst>
      <p:ext uri="{BB962C8B-B14F-4D97-AF65-F5344CB8AC3E}">
        <p14:creationId xmlns:p14="http://schemas.microsoft.com/office/powerpoint/2010/main" val="223280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1078</TotalTime>
  <Words>364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Презентація  </vt:lpstr>
      <vt:lpstr>Презентация PowerPoint</vt:lpstr>
      <vt:lpstr>Презентация PowerPoint</vt:lpstr>
      <vt:lpstr>Головний принцип роботи</vt:lpstr>
      <vt:lpstr>Презентация PowerPoint</vt:lpstr>
      <vt:lpstr>Презентация PowerPoint</vt:lpstr>
      <vt:lpstr>Іконоскоп - перша електронна передавальна телевізійна трубка, винайдена і запатентована В. К. Зворикіним, що працював в цей час в компанії Radio Corporation of America. В основі роботи іконоскопа лежать явища зовнішнього фотоефекту і накопичення зарядів</vt:lpstr>
      <vt:lpstr>Презентация PowerPoint</vt:lpstr>
      <vt:lpstr>Телевізійні вежі:         Токіо                 Петербург</vt:lpstr>
      <vt:lpstr>Презентация PowerPoint</vt:lpstr>
      <vt:lpstr>Презентация PowerPoint</vt:lpstr>
      <vt:lpstr>Презентация PowerPoint</vt:lpstr>
      <vt:lpstr>Телевізор «Ленінград Т-2»</vt:lpstr>
      <vt:lpstr>Телевізор 1950-х років</vt:lpstr>
      <vt:lpstr>Дякую за вашу увагу!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учениці 11В                                      класу  Гладкіх Ксенії</dc:title>
  <dc:creator>user</dc:creator>
  <cp:lastModifiedBy>user</cp:lastModifiedBy>
  <cp:revision>8</cp:revision>
  <dcterms:created xsi:type="dcterms:W3CDTF">2014-10-24T07:53:16Z</dcterms:created>
  <dcterms:modified xsi:type="dcterms:W3CDTF">2015-02-02T16:27:02Z</dcterms:modified>
</cp:coreProperties>
</file>