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092" autoAdjust="0"/>
  </p:normalViewPr>
  <p:slideViewPr>
    <p:cSldViewPr>
      <p:cViewPr>
        <p:scale>
          <a:sx n="67" d="100"/>
          <a:sy n="67" d="100"/>
        </p:scale>
        <p:origin x="-146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Місце для дати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7839-36E0-4573-9C7B-3EF55C7F91E5}" type="datetimeFigureOut">
              <a:rPr lang="uk-UA" smtClean="0"/>
              <a:pPr/>
              <a:t>14.07.2014</a:t>
            </a:fld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FEACD-094D-47C1-9B47-84A0FEF6501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7839-36E0-4573-9C7B-3EF55C7F91E5}" type="datetimeFigureOut">
              <a:rPr lang="uk-UA" smtClean="0"/>
              <a:pPr/>
              <a:t>14.07.2014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EACD-094D-47C1-9B47-84A0FEF6501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7839-36E0-4573-9C7B-3EF55C7F91E5}" type="datetimeFigureOut">
              <a:rPr lang="uk-UA" smtClean="0"/>
              <a:pPr/>
              <a:t>14.07.2014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EACD-094D-47C1-9B47-84A0FEF6501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FF7839-36E0-4573-9C7B-3EF55C7F91E5}" type="datetimeFigureOut">
              <a:rPr lang="uk-UA" smtClean="0"/>
              <a:pPr/>
              <a:t>14.07.2014</a:t>
            </a:fld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5FEACD-094D-47C1-9B47-84A0FEF6501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Місце для нижнього колонтитула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7839-36E0-4573-9C7B-3EF55C7F91E5}" type="datetimeFigureOut">
              <a:rPr lang="uk-UA" smtClean="0"/>
              <a:pPr/>
              <a:t>14.07.2014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EACD-094D-47C1-9B47-84A0FEF6501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7839-36E0-4573-9C7B-3EF55C7F91E5}" type="datetimeFigureOut">
              <a:rPr lang="uk-UA" smtClean="0"/>
              <a:pPr/>
              <a:t>14.07.2014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EACD-094D-47C1-9B47-84A0FEF6501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EACD-094D-47C1-9B47-84A0FEF6501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7839-36E0-4573-9C7B-3EF55C7F91E5}" type="datetimeFigureOut">
              <a:rPr lang="uk-UA" smtClean="0"/>
              <a:pPr/>
              <a:t>14.07.2014</a:t>
            </a:fld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2" name="Місце для вмісту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4" name="Місце для вмісту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7839-36E0-4573-9C7B-3EF55C7F91E5}" type="datetimeFigureOut">
              <a:rPr lang="uk-UA" smtClean="0"/>
              <a:pPr/>
              <a:t>14.07.2014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EACD-094D-47C1-9B47-84A0FEF6501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7839-36E0-4573-9C7B-3EF55C7F91E5}" type="datetimeFigureOut">
              <a:rPr lang="uk-UA" smtClean="0"/>
              <a:pPr/>
              <a:t>14.07.2014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EACD-094D-47C1-9B47-84A0FEF6501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вмісту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FF7839-36E0-4573-9C7B-3EF55C7F91E5}" type="datetimeFigureOut">
              <a:rPr lang="uk-UA" smtClean="0"/>
              <a:pPr/>
              <a:t>14.07.2014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5FEACD-094D-47C1-9B47-84A0FEF6501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7839-36E0-4573-9C7B-3EF55C7F91E5}" type="datetimeFigureOut">
              <a:rPr lang="uk-UA" smtClean="0"/>
              <a:pPr/>
              <a:t>14.07.2014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FEACD-094D-47C1-9B47-84A0FEF6501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FF7839-36E0-4573-9C7B-3EF55C7F91E5}" type="datetimeFigureOut">
              <a:rPr lang="uk-UA" smtClean="0"/>
              <a:pPr/>
              <a:t>14.07.2014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5FEACD-094D-47C1-9B47-84A0FEF6501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780912" y="1772816"/>
            <a:ext cx="3182888" cy="1584176"/>
          </a:xfrm>
        </p:spPr>
        <p:txBody>
          <a:bodyPr/>
          <a:lstStyle/>
          <a:p>
            <a:endParaRPr lang="uk-UA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628800"/>
            <a:ext cx="8305800" cy="178613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Шевченківський гай.</a:t>
            </a:r>
            <a:br>
              <a:rPr lang="uk-UA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uk-UA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«Львівщина».</a:t>
            </a:r>
            <a:endParaRPr lang="uk-UA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974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44724"/>
            <a:ext cx="3984443" cy="298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2192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Костел із </a:t>
            </a:r>
            <a:r>
              <a:rPr lang="uk-UA" b="1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Язлівчика</a:t>
            </a:r>
            <a:endParaRPr lang="uk-UA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933056"/>
            <a:ext cx="4280023" cy="2813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56466" y="1255400"/>
            <a:ext cx="49875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Збудований  у 1933-1934 рр. римо-католицькою громадою  (70 осіб). Існує припущення що архітектором храму був </a:t>
            </a:r>
            <a:r>
              <a:rPr lang="uk-UA" sz="2800" dirty="0" smtClean="0">
                <a:solidFill>
                  <a:srgbClr val="FFC000"/>
                </a:solidFill>
              </a:rPr>
              <a:t>Конрад </a:t>
            </a:r>
            <a:r>
              <a:rPr lang="uk-UA" sz="2800" dirty="0" err="1" smtClean="0">
                <a:solidFill>
                  <a:srgbClr val="FFC000"/>
                </a:solidFill>
              </a:rPr>
              <a:t>Мужинський</a:t>
            </a:r>
            <a:r>
              <a:rPr lang="uk-UA" sz="2800" dirty="0" smtClean="0">
                <a:solidFill>
                  <a:srgbClr val="FFC000"/>
                </a:solidFill>
              </a:rPr>
              <a:t>.</a:t>
            </a:r>
            <a:endParaRPr lang="uk-UA" sz="28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437112"/>
            <a:ext cx="45365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З 2009 р. концерн </a:t>
            </a:r>
            <a:r>
              <a:rPr lang="en-US" sz="2800" dirty="0" err="1" smtClean="0"/>
              <a:t>Akzo</a:t>
            </a:r>
            <a:r>
              <a:rPr lang="en-US" sz="2800" dirty="0" smtClean="0"/>
              <a:t>-Nobel </a:t>
            </a:r>
            <a:r>
              <a:rPr lang="uk-UA" sz="2800" dirty="0" smtClean="0"/>
              <a:t>взяв на себе реставрацію </a:t>
            </a:r>
            <a:r>
              <a:rPr lang="uk-UA" sz="2800" dirty="0" err="1" smtClean="0"/>
              <a:t>пам</a:t>
            </a:r>
            <a:r>
              <a:rPr lang="en-US" sz="2800" dirty="0" smtClean="0"/>
              <a:t>`</a:t>
            </a:r>
            <a:r>
              <a:rPr lang="uk-UA" sz="2800" dirty="0" smtClean="0"/>
              <a:t>ятки дерев</a:t>
            </a:r>
            <a:r>
              <a:rPr lang="en-US" sz="2800" dirty="0" smtClean="0"/>
              <a:t>`</a:t>
            </a:r>
            <a:r>
              <a:rPr lang="uk-UA" sz="2800" dirty="0" err="1" smtClean="0"/>
              <a:t>яної</a:t>
            </a:r>
            <a:r>
              <a:rPr lang="uk-UA" sz="2800" dirty="0" smtClean="0"/>
              <a:t> архітектури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308430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278351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96736" y="476672"/>
            <a:ext cx="8229600" cy="12192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18864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плані-це одна </a:t>
            </a:r>
            <a:r>
              <a:rPr lang="uk-UA" dirty="0" err="1" smtClean="0"/>
              <a:t>нава</a:t>
            </a:r>
            <a:r>
              <a:rPr lang="uk-UA" dirty="0" smtClean="0"/>
              <a:t>, біля якої є два відсіки (один для сходової клітки хорів, </a:t>
            </a:r>
            <a:r>
              <a:rPr lang="uk-UA" dirty="0" err="1" smtClean="0"/>
              <a:t>інший-</a:t>
            </a:r>
            <a:r>
              <a:rPr lang="uk-UA" dirty="0" smtClean="0"/>
              <a:t> підсобне приміщення) та вівтар.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399584" y="306896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Стіни як  і дахи зроблені </a:t>
            </a:r>
            <a:r>
              <a:rPr lang="uk-UA" dirty="0" err="1" smtClean="0"/>
              <a:t>повінстю</a:t>
            </a:r>
            <a:r>
              <a:rPr lang="uk-UA" dirty="0" smtClean="0"/>
              <a:t> з дерева.  </a:t>
            </a:r>
            <a:r>
              <a:rPr lang="uk-UA" dirty="0"/>
              <a:t>П</a:t>
            </a:r>
            <a:r>
              <a:rPr lang="uk-UA" dirty="0" smtClean="0"/>
              <a:t>ривертають увагу  ковані грати на вікнах, а також </a:t>
            </a:r>
          </a:p>
          <a:p>
            <a:r>
              <a:rPr lang="uk-UA" dirty="0"/>
              <a:t>р</a:t>
            </a:r>
            <a:r>
              <a:rPr lang="uk-UA" dirty="0" smtClean="0"/>
              <a:t>ізьблений декор вхідних дверей до костелу.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7249" y="4805486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вівтарній частині збережений дерев</a:t>
            </a:r>
            <a:r>
              <a:rPr lang="en-US" dirty="0" smtClean="0"/>
              <a:t>`</a:t>
            </a:r>
            <a:r>
              <a:rPr lang="uk-UA" dirty="0" err="1" smtClean="0"/>
              <a:t>яний</a:t>
            </a:r>
            <a:r>
              <a:rPr lang="uk-UA" dirty="0" smtClean="0"/>
              <a:t> портал з колонами. Внизу вівтаря зазначено </a:t>
            </a:r>
            <a:r>
              <a:rPr lang="uk-UA" dirty="0" err="1" smtClean="0"/>
              <a:t>ім</a:t>
            </a:r>
            <a:r>
              <a:rPr lang="en-US" dirty="0" smtClean="0"/>
              <a:t>`</a:t>
            </a:r>
            <a:r>
              <a:rPr lang="ru-RU" dirty="0" smtClean="0"/>
              <a:t>я</a:t>
            </a:r>
            <a:r>
              <a:rPr lang="uk-UA" dirty="0" smtClean="0"/>
              <a:t> фундатора Павла </a:t>
            </a:r>
            <a:r>
              <a:rPr lang="uk-UA" dirty="0" err="1" smtClean="0"/>
              <a:t>Голіновського</a:t>
            </a:r>
            <a:r>
              <a:rPr lang="uk-UA" dirty="0" smtClean="0"/>
              <a:t>  та дату 1936.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9468544" y="3660586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Дзвінниця</a:t>
            </a:r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052736"/>
            <a:ext cx="3003866" cy="2084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091" y="1366064"/>
            <a:ext cx="2430270" cy="350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696" y="2708920"/>
            <a:ext cx="2592553" cy="378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584" y="4589412"/>
            <a:ext cx="3348880" cy="202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41662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5724128"/>
          </a:xfrm>
        </p:spPr>
        <p:txBody>
          <a:bodyPr/>
          <a:lstStyle/>
          <a:p>
            <a:r>
              <a:rPr lang="ru-RU" dirty="0"/>
              <a:t>28 </a:t>
            </a:r>
            <a:r>
              <a:rPr lang="ru-RU" dirty="0" err="1" smtClean="0"/>
              <a:t>вересня</a:t>
            </a:r>
            <a:r>
              <a:rPr lang="ru-RU" dirty="0" smtClean="0"/>
              <a:t> 2013 р. , </a:t>
            </a:r>
            <a:r>
              <a:rPr lang="ru-RU" dirty="0" err="1" smtClean="0"/>
              <a:t>відбулося</a:t>
            </a:r>
            <a:r>
              <a:rPr lang="ru-RU" dirty="0" smtClean="0"/>
              <a:t> </a:t>
            </a:r>
            <a:r>
              <a:rPr lang="ru-RU" dirty="0" err="1"/>
              <a:t>урочисте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перенесеного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села </a:t>
            </a:r>
            <a:r>
              <a:rPr lang="ru-RU" dirty="0" err="1"/>
              <a:t>Язлівчик</a:t>
            </a:r>
            <a:r>
              <a:rPr lang="ru-RU" dirty="0"/>
              <a:t> </a:t>
            </a:r>
            <a:r>
              <a:rPr lang="ru-RU" dirty="0" err="1"/>
              <a:t>Бродівського</a:t>
            </a:r>
            <a:r>
              <a:rPr lang="ru-RU" dirty="0"/>
              <a:t> району </a:t>
            </a:r>
            <a:r>
              <a:rPr lang="ru-RU" dirty="0" err="1"/>
              <a:t>дерев’яного</a:t>
            </a:r>
            <a:r>
              <a:rPr lang="ru-RU" dirty="0"/>
              <a:t> костелу.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16216" y="-1395536"/>
            <a:ext cx="8229600" cy="1219200"/>
          </a:xfrm>
        </p:spPr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24980"/>
            <a:ext cx="3583947" cy="26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8204" y="4034184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293463"/>
            <a:ext cx="2815100" cy="4095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20507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400600"/>
          </a:xfrm>
        </p:spPr>
        <p:txBody>
          <a:bodyPr/>
          <a:lstStyle/>
          <a:p>
            <a:r>
              <a:rPr lang="uk-UA" dirty="0" smtClean="0"/>
              <a:t>Збудована </a:t>
            </a:r>
            <a:r>
              <a:rPr lang="uk-UA" dirty="0"/>
              <a:t>у 1822 </a:t>
            </a:r>
            <a:r>
              <a:rPr lang="uk-UA" dirty="0" smtClean="0"/>
              <a:t>р., </a:t>
            </a:r>
            <a:r>
              <a:rPr lang="ru-RU" dirty="0" smtClean="0"/>
              <a:t>до </a:t>
            </a:r>
            <a:r>
              <a:rPr lang="ru-RU" dirty="0"/>
              <a:t>1975 року стояла в </a:t>
            </a:r>
            <a:r>
              <a:rPr lang="ru-RU" dirty="0" err="1"/>
              <a:t>центрі</a:t>
            </a:r>
            <a:r>
              <a:rPr lang="ru-RU" dirty="0"/>
              <a:t> села,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перенесено до </a:t>
            </a:r>
            <a:r>
              <a:rPr lang="ru-RU" dirty="0" smtClean="0"/>
              <a:t>музею.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Церква св. Параскеви (с. Стоянів, </a:t>
            </a:r>
            <a:r>
              <a:rPr lang="uk-UA" b="1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Радехівський</a:t>
            </a:r>
            <a:r>
              <a:rPr lang="uk-UA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район)</a:t>
            </a:r>
            <a:endParaRPr lang="uk-UA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" t="312" r="7636" b="47422"/>
          <a:stretch/>
        </p:blipFill>
        <p:spPr>
          <a:xfrm>
            <a:off x="395535" y="2060848"/>
            <a:ext cx="4219814" cy="129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249469"/>
            <a:ext cx="3521244" cy="445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3385629"/>
            <a:ext cx="4819165" cy="332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1184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-108520" y="-459432"/>
            <a:ext cx="5400600" cy="3312368"/>
          </a:xfrm>
        </p:spPr>
        <p:txBody>
          <a:bodyPr>
            <a:normAutofit/>
          </a:bodyPr>
          <a:lstStyle/>
          <a:p>
            <a:endParaRPr lang="uk-UA" dirty="0"/>
          </a:p>
          <a:p>
            <a:r>
              <a:rPr lang="uk-UA" sz="1800" dirty="0"/>
              <a:t>Церква триверха. У плані складається з трьох квадратів, розташованих по осі й орієнтованих зі сходу на захід. До центрального зрубу </a:t>
            </a:r>
            <a:r>
              <a:rPr lang="uk-UA" sz="1800" dirty="0" err="1"/>
              <a:t>нави</a:t>
            </a:r>
            <a:r>
              <a:rPr lang="uk-UA" sz="1800" dirty="0"/>
              <a:t> прилягають з двох боків бабинець і вівтар. Кожен зруб завершується витягнутими догори банями, що увінчані глухими ліхтарями з маківками.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8965504" y="188640"/>
            <a:ext cx="8229600" cy="12192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" y="1988840"/>
            <a:ext cx="2715766" cy="362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83561" y="4738214"/>
            <a:ext cx="39604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Бані влаштовані на дуже низьких восьмериках - </a:t>
            </a:r>
            <a:r>
              <a:rPr lang="uk-UA" dirty="0" err="1" smtClean="0"/>
              <a:t>підбанниках</a:t>
            </a:r>
            <a:r>
              <a:rPr lang="uk-UA" dirty="0" smtClean="0"/>
              <a:t>, які з'єднуються зі зрубами за допомогою парусів. Внизу церква оперезана піддашшям на кронштейнах. Стіни бані, крім нижньої частини, обшиті </a:t>
            </a:r>
            <a:r>
              <a:rPr lang="uk-UA" dirty="0" err="1" smtClean="0"/>
              <a:t>гонтом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9610" y="2500021"/>
            <a:ext cx="3416306" cy="223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6759" y="1700808"/>
            <a:ext cx="326680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561" y="260648"/>
            <a:ext cx="3648405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4527" y="4265208"/>
            <a:ext cx="2871265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58836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-9109520" y="1556792"/>
            <a:ext cx="8229600" cy="3531096"/>
          </a:xfrm>
        </p:spPr>
        <p:txBody>
          <a:bodyPr/>
          <a:lstStyle/>
          <a:p>
            <a:pPr marL="0" indent="0" algn="ctr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uk-UA" sz="7200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Дякуємо за увагу!</a:t>
            </a:r>
            <a:endParaRPr lang="uk-UA" sz="7200" b="1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266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пір">
  <a:themeElements>
    <a:clrScheme name="Тверда обкладинка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Папір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апір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158</TotalTime>
  <Words>252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Папір</vt:lpstr>
      <vt:lpstr>Шевченківський гай. «Львівщина».</vt:lpstr>
      <vt:lpstr>Костел із Язлівчика</vt:lpstr>
      <vt:lpstr>Слайд 3</vt:lpstr>
      <vt:lpstr>Слайд 4</vt:lpstr>
      <vt:lpstr>Церква св. Параскеви (с. Стоянів, Радехівський район)</vt:lpstr>
      <vt:lpstr>Слайд 6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MrEdison</cp:lastModifiedBy>
  <cp:revision>16</cp:revision>
  <dcterms:created xsi:type="dcterms:W3CDTF">2013-11-26T21:52:15Z</dcterms:created>
  <dcterms:modified xsi:type="dcterms:W3CDTF">2014-07-14T21:31:48Z</dcterms:modified>
</cp:coreProperties>
</file>