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D5684-43FC-4D34-A2EA-7B25590B3F1A}" type="datetimeFigureOut">
              <a:rPr lang="ru-RU" smtClean="0"/>
              <a:pPr/>
              <a:t>04.10.2010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43653-D868-4B4B-864E-F37A60940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DESERT SAHARA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largest desert in the world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D4EEF2EEE3F0E0F4E8FF20D2F3EDE8F1E02E20CFF3F1F2FBEDFF20D1E0F5E0F0E02E20D1E0F5E0F0C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200" r="9200"/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928794" y="2357430"/>
            <a:ext cx="5486400" cy="1357322"/>
          </a:xfrm>
        </p:spPr>
        <p:txBody>
          <a:bodyPr>
            <a:noAutofit/>
          </a:bodyPr>
          <a:lstStyle/>
          <a:p>
            <a:r>
              <a:rPr lang="en-US" sz="9600" dirty="0" smtClean="0"/>
              <a:t>THE AND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Purpose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Hear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about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geography </a:t>
            </a:r>
            <a:r>
              <a:rPr lang="en-US" dirty="0" smtClean="0">
                <a:solidFill>
                  <a:schemeClr val="bg1"/>
                </a:solidFill>
              </a:rPr>
              <a:t>position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Hear</a:t>
            </a:r>
            <a:r>
              <a:rPr lang="en-US" dirty="0" smtClean="0">
                <a:solidFill>
                  <a:schemeClr val="bg1"/>
                </a:solidFill>
              </a:rPr>
              <a:t>  about climate 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Vegetations and  animals.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00298" y="6357958"/>
            <a:ext cx="3929090" cy="50004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Cosmic </a:t>
            </a:r>
            <a:r>
              <a:rPr lang="en-US" sz="3200" dirty="0" smtClean="0">
                <a:solidFill>
                  <a:schemeClr val="bg1"/>
                </a:solidFill>
              </a:rPr>
              <a:t>picture Sahara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u4795_1797_14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>
          <a:xfrm>
            <a:off x="0" y="0"/>
            <a:ext cx="8929686" cy="63579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5720" y="214290"/>
            <a:ext cx="8429684" cy="44767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General information about  the Sahara  desert 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14282" y="642918"/>
            <a:ext cx="8572560" cy="60007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Sahara – the largest desert in the world . Only a small part of the Sahara desert fertile – there is growing wheat , figs and other fruits – these parts of the desert are red underground rivers and oases . Sahara desert could be particularly interesting at night , with fresh , clean and transparent air , and the stars , seemingly very close . You will feel like you can almost touch them , being alone with a deafening silence. Sahara Desert stretches across most of North Africa , covering 9,000,000 square kilometers ( roughly the size of United States ). In fact  , the Sahara Desert covers  approximately 30% of the entire African continent. This – the honest place  in the world with summer temperatures that often exceed 57 degrees Celsius. In the desert , passes the annual rainfall ( up to 25 millimeters ) and very windy sand storms , raising sand 1,000 meters in height and constantly moving dunes.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Volcanic mountains in the Sahara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12" name="Содержимое 11" descr="447170350_8bdf0b0e0e_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20" y="857232"/>
            <a:ext cx="4429156" cy="2693459"/>
          </a:xfrm>
        </p:spPr>
      </p:pic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857752" y="1071546"/>
            <a:ext cx="3898899" cy="5572164"/>
          </a:xfrm>
        </p:spPr>
        <p:txBody>
          <a:bodyPr anchor="t" anchorCtr="0">
            <a:noAutofit/>
          </a:bodyPr>
          <a:lstStyle/>
          <a:p>
            <a:r>
              <a:rPr lang="en-US" sz="2000" dirty="0" smtClean="0"/>
              <a:t>Sahara  consists of one quarter of volcanic mountains  , one quarter of the sand rocks and gravel plains  , and  small areas of permanent vegetation. Vegetation includes shrubs , grasses and trees in the highlands and in the oases , situated on the river bed. Some of the plants are well adapted to this climate and grow within three days after rain , and sow their seeds in two weeks after that. Only a small part  of the Sahara desert is fertile – these sites are talking water from underground rivers and oases. </a:t>
            </a:r>
            <a:endParaRPr lang="ru-RU" dirty="0"/>
          </a:p>
        </p:txBody>
      </p:sp>
      <p:pic>
        <p:nvPicPr>
          <p:cNvPr id="13" name="Содержимое 12" descr="imglarge-Michael+Martin+Sahara+Djado-Plateau-MMN0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214282" y="3643314"/>
            <a:ext cx="4500594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Vegetations  in Sahara</a:t>
            </a:r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285720" y="4714884"/>
            <a:ext cx="8429684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Palms</a:t>
            </a:r>
            <a:endParaRPr lang="ru-RU" sz="4000" dirty="0"/>
          </a:p>
        </p:txBody>
      </p:sp>
      <p:pic>
        <p:nvPicPr>
          <p:cNvPr id="15" name="Содержимое 14" descr="Sahara_wuest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19" y="1357298"/>
            <a:ext cx="3975263" cy="3071834"/>
          </a:xfrm>
        </p:spPr>
      </p:pic>
      <p:pic>
        <p:nvPicPr>
          <p:cNvPr id="16" name="Содержимое 15" descr="Sahara_Desert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3438" y="1357298"/>
            <a:ext cx="4095779" cy="3071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Animals in </a:t>
            </a:r>
            <a:r>
              <a:rPr lang="en-US" dirty="0"/>
              <a:t>S</a:t>
            </a:r>
            <a:r>
              <a:rPr lang="en-US" dirty="0" smtClean="0"/>
              <a:t>ahara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4857760"/>
            <a:ext cx="8429684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C</a:t>
            </a:r>
            <a:r>
              <a:rPr lang="en-US" sz="4000" dirty="0" smtClean="0"/>
              <a:t>amels</a:t>
            </a:r>
            <a:endParaRPr lang="ru-RU" sz="4000" dirty="0"/>
          </a:p>
        </p:txBody>
      </p:sp>
      <p:pic>
        <p:nvPicPr>
          <p:cNvPr id="7" name="Содержимое 6" descr="sahar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596" y="1643050"/>
            <a:ext cx="4040188" cy="3030141"/>
          </a:xfrm>
        </p:spPr>
      </p:pic>
      <p:pic>
        <p:nvPicPr>
          <p:cNvPr id="8" name="Содержимое 7" descr="Sahara_photo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1643050"/>
            <a:ext cx="4178196" cy="29289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Sahara </a:t>
            </a:r>
            <a:endParaRPr lang="ru-RU" dirty="0"/>
          </a:p>
        </p:txBody>
      </p:sp>
      <p:pic>
        <p:nvPicPr>
          <p:cNvPr id="21" name="Содержимое 20" descr="435345345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928802"/>
            <a:ext cx="3989745" cy="3429024"/>
          </a:xfrm>
        </p:spPr>
      </p:pic>
      <p:pic>
        <p:nvPicPr>
          <p:cNvPr id="22" name="Содержимое 21" descr="Sahara_photo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928802"/>
            <a:ext cx="4126693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source</a:t>
            </a:r>
            <a:endParaRPr lang="ru-RU" sz="60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316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DESERT SAHARA</vt:lpstr>
      <vt:lpstr>Purpose</vt:lpstr>
      <vt:lpstr>Cosmic picture Sahara</vt:lpstr>
      <vt:lpstr>General information about  the Sahara  desert </vt:lpstr>
      <vt:lpstr>Volcanic mountains in the Sahara</vt:lpstr>
      <vt:lpstr>Vegetations  in Sahara</vt:lpstr>
      <vt:lpstr>Animals in Sahara</vt:lpstr>
      <vt:lpstr>Sahara </vt:lpstr>
      <vt:lpstr>source</vt:lpstr>
      <vt:lpstr>THE AND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DESERT SAHARA</dc:title>
  <dc:creator>Admin</dc:creator>
  <cp:lastModifiedBy>Admin</cp:lastModifiedBy>
  <cp:revision>14</cp:revision>
  <dcterms:created xsi:type="dcterms:W3CDTF">2010-09-29T13:36:30Z</dcterms:created>
  <dcterms:modified xsi:type="dcterms:W3CDTF">2010-10-04T11:04:29Z</dcterms:modified>
</cp:coreProperties>
</file>