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94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357214"/>
            <a:ext cx="7772400" cy="1600210"/>
          </a:xfrm>
        </p:spPr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Сент-Мілкош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429264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                     Учня 5г.-Б класу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    Бендаса Юрія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Z1-6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6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Середньовічний</a:t>
            </a:r>
            <a:r>
              <a:rPr lang="ru-RU" dirty="0" smtClean="0"/>
              <a:t> замок "</a:t>
            </a:r>
            <a:r>
              <a:rPr lang="ru-RU" dirty="0" err="1" smtClean="0"/>
              <a:t>Сент</a:t>
            </a:r>
            <a:r>
              <a:rPr lang="ru-RU" dirty="0" smtClean="0"/>
              <a:t>- </a:t>
            </a:r>
            <a:r>
              <a:rPr lang="ru-RU" dirty="0" err="1" smtClean="0"/>
              <a:t>Міклош</a:t>
            </a:r>
            <a:r>
              <a:rPr lang="ru-RU" dirty="0" smtClean="0"/>
              <a:t> " (</a:t>
            </a:r>
            <a:r>
              <a:rPr lang="ru-RU" dirty="0" err="1" smtClean="0"/>
              <a:t>Святий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r>
              <a:rPr lang="ru-RU" dirty="0" smtClean="0"/>
              <a:t>) в </a:t>
            </a:r>
            <a:r>
              <a:rPr lang="ru-RU" dirty="0" err="1" smtClean="0"/>
              <a:t>Чинадієво</a:t>
            </a:r>
            <a:r>
              <a:rPr lang="ru-RU" dirty="0" smtClean="0"/>
              <a:t> </a:t>
            </a:r>
            <a:r>
              <a:rPr lang="ru-RU" dirty="0" err="1" smtClean="0"/>
              <a:t>споруджений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en-US" dirty="0" smtClean="0"/>
              <a:t>XV </a:t>
            </a:r>
            <a:r>
              <a:rPr lang="ru-RU" dirty="0" smtClean="0"/>
              <a:t>ст. </a:t>
            </a:r>
            <a:r>
              <a:rPr lang="ru-RU" dirty="0" smtClean="0"/>
              <a:t>як </a:t>
            </a:r>
            <a:r>
              <a:rPr lang="ru-RU" dirty="0" err="1" smtClean="0"/>
              <a:t>типова</a:t>
            </a:r>
            <a:r>
              <a:rPr lang="ru-RU" dirty="0" smtClean="0"/>
              <a:t> </a:t>
            </a:r>
            <a:r>
              <a:rPr lang="ru-RU" dirty="0" err="1" smtClean="0"/>
              <a:t>романська</a:t>
            </a:r>
            <a:r>
              <a:rPr lang="ru-RU" dirty="0" smtClean="0"/>
              <a:t> </a:t>
            </a:r>
            <a:r>
              <a:rPr lang="ru-RU" dirty="0" err="1" smtClean="0"/>
              <a:t>феодальна</a:t>
            </a:r>
            <a:r>
              <a:rPr lang="ru-RU" dirty="0" smtClean="0"/>
              <a:t> </a:t>
            </a:r>
            <a:r>
              <a:rPr lang="ru-RU" dirty="0" err="1" smtClean="0"/>
              <a:t>резиденція</a:t>
            </a:r>
            <a:r>
              <a:rPr lang="ru-RU" dirty="0" smtClean="0"/>
              <a:t> .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двоповерхову</a:t>
            </a:r>
            <a:r>
              <a:rPr lang="ru-RU" dirty="0" smtClean="0"/>
              <a:t> </a:t>
            </a:r>
            <a:r>
              <a:rPr lang="ru-RU" dirty="0" err="1" smtClean="0"/>
              <a:t>будівлю</a:t>
            </a:r>
            <a:r>
              <a:rPr lang="ru-RU" dirty="0" smtClean="0"/>
              <a:t> </a:t>
            </a:r>
            <a:r>
              <a:rPr lang="ru-RU" dirty="0" err="1" smtClean="0"/>
              <a:t>простої</a:t>
            </a:r>
            <a:r>
              <a:rPr lang="ru-RU" dirty="0" smtClean="0"/>
              <a:t> </a:t>
            </a:r>
            <a:r>
              <a:rPr lang="ru-RU" dirty="0" err="1" smtClean="0"/>
              <a:t>прямокутної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триярусними</a:t>
            </a:r>
            <a:r>
              <a:rPr lang="ru-RU" dirty="0" smtClean="0"/>
              <a:t> </a:t>
            </a:r>
            <a:r>
              <a:rPr lang="ru-RU" dirty="0" err="1" smtClean="0"/>
              <a:t>кутовими</a:t>
            </a:r>
            <a:r>
              <a:rPr lang="ru-RU" dirty="0" smtClean="0"/>
              <a:t> вежами.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стін</a:t>
            </a:r>
            <a:r>
              <a:rPr lang="ru-RU" dirty="0" smtClean="0"/>
              <a:t> замку - </a:t>
            </a:r>
            <a:r>
              <a:rPr lang="ru-RU" dirty="0" err="1" smtClean="0"/>
              <a:t>більше</a:t>
            </a:r>
            <a:r>
              <a:rPr lang="ru-RU" dirty="0" smtClean="0"/>
              <a:t> 1 м. </a:t>
            </a:r>
            <a:r>
              <a:rPr lang="ru-RU" dirty="0" err="1" smtClean="0"/>
              <a:t>Чинадіївський</a:t>
            </a:r>
            <a:r>
              <a:rPr lang="ru-RU" dirty="0" smtClean="0"/>
              <a:t> замок належав </a:t>
            </a:r>
            <a:r>
              <a:rPr lang="ru-RU" dirty="0" err="1" smtClean="0"/>
              <a:t>багатому</a:t>
            </a:r>
            <a:r>
              <a:rPr lang="ru-RU" dirty="0" smtClean="0"/>
              <a:t> роду </a:t>
            </a:r>
            <a:r>
              <a:rPr lang="ru-RU" dirty="0" err="1" smtClean="0"/>
              <a:t>баронів</a:t>
            </a:r>
            <a:r>
              <a:rPr lang="ru-RU" dirty="0" smtClean="0"/>
              <a:t> </a:t>
            </a:r>
            <a:r>
              <a:rPr lang="ru-RU" dirty="0" err="1" smtClean="0"/>
              <a:t>Перені</a:t>
            </a:r>
            <a:r>
              <a:rPr lang="ru-RU" dirty="0" smtClean="0"/>
              <a:t> , </a:t>
            </a:r>
            <a:r>
              <a:rPr lang="ru-RU" dirty="0" err="1" smtClean="0"/>
              <a:t>охороняв</a:t>
            </a:r>
            <a:r>
              <a:rPr lang="ru-RU" dirty="0" smtClean="0"/>
              <a:t> </a:t>
            </a:r>
            <a:r>
              <a:rPr lang="ru-RU" dirty="0" err="1" smtClean="0"/>
              <a:t>карпатський</a:t>
            </a:r>
            <a:r>
              <a:rPr lang="ru-RU" dirty="0" smtClean="0"/>
              <a:t> перевал " </a:t>
            </a:r>
            <a:r>
              <a:rPr lang="ru-RU" dirty="0" err="1" smtClean="0"/>
              <a:t>Руські</a:t>
            </a:r>
            <a:r>
              <a:rPr lang="ru-RU" dirty="0" smtClean="0"/>
              <a:t> ворота " . У 1657 р. замок </a:t>
            </a:r>
            <a:r>
              <a:rPr lang="ru-RU" dirty="0" err="1" smtClean="0"/>
              <a:t>постраждав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штурму </a:t>
            </a:r>
            <a:r>
              <a:rPr lang="ru-RU" dirty="0" err="1" smtClean="0"/>
              <a:t>польськими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князя </a:t>
            </a:r>
            <a:r>
              <a:rPr lang="ru-RU" dirty="0" err="1" smtClean="0"/>
              <a:t>Любомирського</a:t>
            </a:r>
            <a:r>
              <a:rPr lang="ru-RU" dirty="0" smtClean="0"/>
              <a:t> 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антігабсбурской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тут </a:t>
            </a:r>
            <a:r>
              <a:rPr lang="ru-RU" dirty="0" err="1" smtClean="0"/>
              <a:t>знаходилася</a:t>
            </a:r>
            <a:r>
              <a:rPr lang="ru-RU" dirty="0" smtClean="0"/>
              <a:t> </a:t>
            </a:r>
            <a:r>
              <a:rPr lang="ru-RU" dirty="0" err="1" smtClean="0"/>
              <a:t>повстанська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</a:t>
            </a:r>
            <a:r>
              <a:rPr lang="ru-RU" dirty="0" err="1" smtClean="0"/>
              <a:t>Ференца</a:t>
            </a:r>
            <a:r>
              <a:rPr lang="ru-RU" dirty="0" smtClean="0"/>
              <a:t> </a:t>
            </a:r>
            <a:r>
              <a:rPr lang="ru-RU" dirty="0" err="1" smtClean="0"/>
              <a:t>Ракоці</a:t>
            </a:r>
            <a:r>
              <a:rPr lang="ru-RU" dirty="0" smtClean="0"/>
              <a:t>. </a:t>
            </a:r>
            <a:r>
              <a:rPr lang="ru-RU" dirty="0" err="1" smtClean="0"/>
              <a:t>Ілона</a:t>
            </a:r>
            <a:r>
              <a:rPr lang="ru-RU" dirty="0" smtClean="0"/>
              <a:t> </a:t>
            </a:r>
            <a:r>
              <a:rPr lang="ru-RU" dirty="0" err="1" smtClean="0"/>
              <a:t>Зріні</a:t>
            </a:r>
            <a:r>
              <a:rPr lang="ru-RU" dirty="0" smtClean="0"/>
              <a:t> , дружина графа </a:t>
            </a:r>
            <a:r>
              <a:rPr lang="ru-RU" dirty="0" err="1" smtClean="0"/>
              <a:t>Ракоці</a:t>
            </a:r>
            <a:r>
              <a:rPr lang="ru-RU" dirty="0" smtClean="0"/>
              <a:t> , </a:t>
            </a:r>
            <a:r>
              <a:rPr lang="ru-RU" dirty="0" err="1" smtClean="0"/>
              <a:t>таємно</a:t>
            </a:r>
            <a:r>
              <a:rPr lang="ru-RU" dirty="0" smtClean="0"/>
              <a:t> </a:t>
            </a:r>
            <a:r>
              <a:rPr lang="ru-RU" dirty="0" err="1" smtClean="0"/>
              <a:t>зустрічалася</a:t>
            </a:r>
            <a:r>
              <a:rPr lang="ru-RU" dirty="0" smtClean="0"/>
              <a:t> тут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ватажком</a:t>
            </a:r>
            <a:r>
              <a:rPr lang="ru-RU" dirty="0" smtClean="0"/>
              <a:t> </a:t>
            </a:r>
            <a:r>
              <a:rPr lang="ru-RU" dirty="0" err="1" smtClean="0"/>
              <a:t>угорських</a:t>
            </a:r>
            <a:r>
              <a:rPr lang="ru-RU" dirty="0" smtClean="0"/>
              <a:t> </a:t>
            </a:r>
            <a:r>
              <a:rPr lang="ru-RU" dirty="0" err="1" smtClean="0"/>
              <a:t>повстанців</a:t>
            </a:r>
            <a:r>
              <a:rPr lang="ru-RU" dirty="0" smtClean="0"/>
              <a:t> І. </a:t>
            </a:r>
            <a:r>
              <a:rPr lang="ru-RU" dirty="0" err="1" smtClean="0"/>
              <a:t>Текелі</a:t>
            </a:r>
            <a:r>
              <a:rPr lang="ru-RU" dirty="0" smtClean="0"/>
              <a:t> , 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за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виконувало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в'язниці</a:t>
            </a:r>
            <a:r>
              <a:rPr lang="ru-RU" dirty="0" smtClean="0"/>
              <a:t> , складу. До </a:t>
            </a:r>
            <a:r>
              <a:rPr lang="ru-RU" dirty="0" err="1" smtClean="0"/>
              <a:t>останнього</a:t>
            </a:r>
            <a:r>
              <a:rPr lang="ru-RU" dirty="0" smtClean="0"/>
              <a:t> час </a:t>
            </a:r>
            <a:r>
              <a:rPr lang="ru-RU" dirty="0" err="1" smtClean="0"/>
              <a:t>перебувало</a:t>
            </a:r>
            <a:r>
              <a:rPr lang="ru-RU" dirty="0" smtClean="0"/>
              <a:t> у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занедбаному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. 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Чинадіївський</a:t>
            </a:r>
            <a:r>
              <a:rPr lang="ru-RU" dirty="0" smtClean="0"/>
              <a:t> замок </a:t>
            </a:r>
            <a:r>
              <a:rPr lang="ru-RU" dirty="0" err="1" smtClean="0"/>
              <a:t>орендує</a:t>
            </a:r>
            <a:r>
              <a:rPr lang="ru-RU" dirty="0" smtClean="0"/>
              <a:t> художник </a:t>
            </a:r>
            <a:r>
              <a:rPr lang="ru-RU" dirty="0" err="1" smtClean="0"/>
              <a:t>Йосип</a:t>
            </a:r>
            <a:r>
              <a:rPr lang="ru-RU" dirty="0" smtClean="0"/>
              <a:t> </a:t>
            </a:r>
            <a:r>
              <a:rPr lang="ru-RU" dirty="0" err="1" smtClean="0"/>
              <a:t>Бартош</a:t>
            </a:r>
            <a:r>
              <a:rPr lang="ru-RU" dirty="0" smtClean="0"/>
              <a:t> , </a:t>
            </a:r>
            <a:r>
              <a:rPr lang="ru-RU" dirty="0" err="1" smtClean="0"/>
              <a:t>ентузіасти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реставраційні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, </a:t>
            </a:r>
            <a:r>
              <a:rPr lang="ru-RU" dirty="0" err="1" smtClean="0"/>
              <a:t>розгорнута</a:t>
            </a:r>
            <a:r>
              <a:rPr lang="ru-RU" dirty="0" smtClean="0"/>
              <a:t> </a:t>
            </a:r>
            <a:r>
              <a:rPr lang="ru-RU" dirty="0" err="1" smtClean="0"/>
              <a:t>музейна</a:t>
            </a:r>
            <a:r>
              <a:rPr lang="ru-RU" dirty="0" smtClean="0"/>
              <a:t> </a:t>
            </a:r>
            <a:r>
              <a:rPr lang="ru-RU" dirty="0" err="1" smtClean="0"/>
              <a:t>експозиція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картинна галерея .</a:t>
            </a:r>
            <a:endParaRPr lang="ru-RU" dirty="0"/>
          </a:p>
        </p:txBody>
      </p:sp>
      <p:pic>
        <p:nvPicPr>
          <p:cNvPr id="4" name="Рисунок 3" descr="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681667"/>
            <a:ext cx="3714776" cy="217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329642" cy="4000528"/>
          </a:xfrm>
        </p:spPr>
        <p:txBody>
          <a:bodyPr>
            <a:normAutofit fontScale="40000" lnSpcReduction="20000"/>
          </a:bodyPr>
          <a:lstStyle/>
          <a:p>
            <a:r>
              <a:rPr lang="vi-VN" sz="6700" b="1" dirty="0" smtClean="0"/>
              <a:t>Чинаді́ївський за́мок</a:t>
            </a:r>
            <a:r>
              <a:rPr lang="vi-VN" sz="6700" dirty="0" smtClean="0"/>
              <a:t> (інша назва — </a:t>
            </a:r>
            <a:r>
              <a:rPr lang="vi-VN" sz="6700" b="1" dirty="0" smtClean="0"/>
              <a:t>Замок «Сент-Міклош»</a:t>
            </a:r>
            <a:r>
              <a:rPr lang="vi-VN" sz="6700" dirty="0" smtClean="0"/>
              <a:t>) — пам'ятка архітектури </a:t>
            </a:r>
            <a:r>
              <a:rPr lang="en-US" sz="6700" dirty="0" smtClean="0"/>
              <a:t>XIV—XIX </a:t>
            </a:r>
            <a:r>
              <a:rPr lang="vi-VN" sz="6700" dirty="0" smtClean="0"/>
              <a:t>століть. Розташований у смтЧинадійово, що поблизу міста Мукачевого Закарпатської області. Замку надано №1185 (183/0) Державного реєстру національного культурного надбання. </a:t>
            </a:r>
          </a:p>
          <a:p>
            <a:r>
              <a:rPr lang="vi-VN" sz="6700" dirty="0" smtClean="0"/>
              <a:t>Замок розташований обабіч дороги, що пролягає паралельно автошляху </a:t>
            </a:r>
            <a:r>
              <a:rPr lang="en-US" sz="6700" dirty="0" smtClean="0"/>
              <a:t>M</a:t>
            </a:r>
            <a:r>
              <a:rPr lang="uk-UA" sz="6700" dirty="0" smtClean="0"/>
              <a:t>0</a:t>
            </a:r>
            <a:r>
              <a:rPr lang="en-US" sz="6700" dirty="0" smtClean="0"/>
              <a:t>6</a:t>
            </a:r>
            <a:r>
              <a:rPr lang="en-US" sz="6700" dirty="0" smtClean="0"/>
              <a:t>. </a:t>
            </a:r>
            <a:r>
              <a:rPr lang="vi-VN" sz="6700" dirty="0" smtClean="0"/>
              <a:t>Чинадіївський замок від 2001 року перебуває </a:t>
            </a:r>
            <a:r>
              <a:rPr lang="vi-VN" sz="6700" dirty="0" smtClean="0"/>
              <a:t>в</a:t>
            </a:r>
            <a:r>
              <a:rPr lang="uk-UA" sz="6700" dirty="0" smtClean="0"/>
              <a:t> </a:t>
            </a:r>
            <a:r>
              <a:rPr lang="vi-VN" sz="6700" dirty="0" smtClean="0"/>
              <a:t>концесії</a:t>
            </a:r>
            <a:r>
              <a:rPr lang="vi-VN" sz="6700" dirty="0" smtClean="0"/>
              <a:t> у закарпатського художника Йосипа Бартоша.</a:t>
            </a: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ru-RU" dirty="0"/>
          </a:p>
        </p:txBody>
      </p:sp>
      <p:pic>
        <p:nvPicPr>
          <p:cNvPr id="6" name="Содержимое 3" descr="800px-Telegdy-Rákóczi_castle_Chynadiyovo_201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5" y="3429000"/>
            <a:ext cx="525783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/>
              <a:t>Розташування</a:t>
            </a:r>
            <a:r>
              <a:rPr lang="ru-RU" sz="4900" dirty="0" smtClean="0"/>
              <a:t> </a:t>
            </a:r>
            <a:r>
              <a:rPr lang="ru-RU" sz="4900" dirty="0" err="1" smtClean="0"/>
              <a:t>і</a:t>
            </a:r>
            <a:r>
              <a:rPr lang="ru-RU" sz="4900" dirty="0" smtClean="0"/>
              <a:t> план замку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місці</a:t>
            </a:r>
            <a:r>
              <a:rPr lang="ru-RU" dirty="0" smtClean="0"/>
              <a:t>, де </a:t>
            </a:r>
            <a:r>
              <a:rPr lang="ru-RU" dirty="0" err="1" smtClean="0"/>
              <a:t>розташований</a:t>
            </a:r>
            <a:r>
              <a:rPr lang="ru-RU" dirty="0" smtClean="0"/>
              <a:t> замок, долина </a:t>
            </a:r>
            <a:r>
              <a:rPr lang="ru-RU" dirty="0" err="1" smtClean="0"/>
              <a:t>річки</a:t>
            </a:r>
            <a:r>
              <a:rPr lang="ru-RU" dirty="0" smtClean="0"/>
              <a:t> </a:t>
            </a:r>
            <a:r>
              <a:rPr lang="ru-RU" dirty="0" err="1" smtClean="0"/>
              <a:t>Латориця</a:t>
            </a:r>
            <a:r>
              <a:rPr lang="ru-RU" dirty="0" smtClean="0"/>
              <a:t> </a:t>
            </a:r>
            <a:r>
              <a:rPr lang="ru-RU" dirty="0" err="1" smtClean="0"/>
              <a:t>звужується</a:t>
            </a:r>
            <a:r>
              <a:rPr lang="ru-RU" dirty="0" smtClean="0"/>
              <a:t>, гори </a:t>
            </a:r>
            <a:r>
              <a:rPr lang="ru-RU" dirty="0" err="1" smtClean="0"/>
              <a:t>обступають</a:t>
            </a:r>
            <a:r>
              <a:rPr lang="ru-RU" dirty="0" smtClean="0"/>
              <a:t> шлях </a:t>
            </a:r>
            <a:r>
              <a:rPr lang="ru-RU" dirty="0" err="1" smtClean="0"/>
              <a:t>зусібіч</a:t>
            </a:r>
            <a:r>
              <a:rPr lang="ru-RU" dirty="0" smtClean="0"/>
              <a:t>. </a:t>
            </a:r>
            <a:r>
              <a:rPr lang="ru-RU" dirty="0" err="1" smtClean="0"/>
              <a:t>Порівняно</a:t>
            </a:r>
            <a:r>
              <a:rPr lang="ru-RU" dirty="0" smtClean="0"/>
              <a:t> недалеко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перевал, так </a:t>
            </a:r>
            <a:r>
              <a:rPr lang="ru-RU" dirty="0" err="1" smtClean="0"/>
              <a:t>звані</a:t>
            </a:r>
            <a:r>
              <a:rPr lang="ru-RU" dirty="0" smtClean="0"/>
              <a:t> «</a:t>
            </a:r>
            <a:r>
              <a:rPr lang="ru-RU" dirty="0" err="1" smtClean="0"/>
              <a:t>Руські</a:t>
            </a:r>
            <a:r>
              <a:rPr lang="ru-RU" dirty="0" smtClean="0"/>
              <a:t> </a:t>
            </a:r>
            <a:r>
              <a:rPr lang="ru-RU" dirty="0" smtClean="0"/>
              <a:t>Ворота», через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угорські</a:t>
            </a:r>
            <a:r>
              <a:rPr lang="ru-RU" dirty="0" smtClean="0"/>
              <a:t> </a:t>
            </a:r>
            <a:r>
              <a:rPr lang="ru-RU" dirty="0" err="1" smtClean="0"/>
              <a:t>королі</a:t>
            </a:r>
            <a:r>
              <a:rPr lang="ru-RU" dirty="0" smtClean="0"/>
              <a:t> водили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на </a:t>
            </a:r>
            <a:r>
              <a:rPr lang="ru-RU" dirty="0" err="1" smtClean="0"/>
              <a:t>Галичину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354925160.1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02387"/>
            <a:ext cx="4072109" cy="305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37116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43380"/>
            <a:ext cx="3619494" cy="271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709160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першому</a:t>
            </a:r>
            <a:r>
              <a:rPr lang="ru-RU" dirty="0" smtClean="0"/>
              <a:t>, </a:t>
            </a:r>
            <a:r>
              <a:rPr lang="ru-RU" dirty="0" err="1" smtClean="0"/>
              <a:t>відреставрованому</a:t>
            </a:r>
            <a:r>
              <a:rPr lang="ru-RU" dirty="0" smtClean="0"/>
              <a:t>, </a:t>
            </a:r>
            <a:r>
              <a:rPr lang="ru-RU" dirty="0" err="1" smtClean="0"/>
              <a:t>поверсі</a:t>
            </a:r>
            <a:r>
              <a:rPr lang="ru-RU" dirty="0" smtClean="0"/>
              <a:t> </a:t>
            </a:r>
            <a:r>
              <a:rPr lang="ru-RU" dirty="0" err="1" smtClean="0"/>
              <a:t>фортеці</a:t>
            </a:r>
            <a:r>
              <a:rPr lang="ru-RU" dirty="0" smtClean="0"/>
              <a:t> —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кімнат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зала </a:t>
            </a:r>
            <a:r>
              <a:rPr lang="ru-RU" dirty="0" err="1" smtClean="0"/>
              <a:t>з</a:t>
            </a:r>
            <a:r>
              <a:rPr lang="ru-RU" dirty="0" smtClean="0"/>
              <a:t> великим вестибюлем. </a:t>
            </a:r>
            <a:r>
              <a:rPr lang="ru-RU" dirty="0" err="1" smtClean="0"/>
              <a:t>Тепер</a:t>
            </a:r>
            <a:r>
              <a:rPr lang="ru-RU" dirty="0" smtClean="0"/>
              <a:t> тут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експозиціїкельтської</a:t>
            </a:r>
            <a:r>
              <a:rPr lang="ru-RU" dirty="0" smtClean="0"/>
              <a:t> та </a:t>
            </a:r>
            <a:r>
              <a:rPr lang="ru-RU" dirty="0" err="1" smtClean="0"/>
              <a:t>скіфської</a:t>
            </a:r>
            <a:r>
              <a:rPr lang="ru-RU" dirty="0" smtClean="0"/>
              <a:t> культур,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портрети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власників</a:t>
            </a:r>
            <a:r>
              <a:rPr lang="ru-RU" dirty="0" smtClean="0"/>
              <a:t> замку. </a:t>
            </a:r>
            <a:r>
              <a:rPr lang="ru-RU" dirty="0" err="1" smtClean="0"/>
              <a:t>Другий</a:t>
            </a:r>
            <a:r>
              <a:rPr lang="ru-RU" dirty="0" smtClean="0"/>
              <a:t> поверх схожий за </a:t>
            </a:r>
            <a:r>
              <a:rPr lang="ru-RU" dirty="0" err="1" smtClean="0"/>
              <a:t>плануванням</a:t>
            </a:r>
            <a:r>
              <a:rPr lang="ru-RU" dirty="0" smtClean="0"/>
              <a:t> —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кімнат</a:t>
            </a:r>
            <a:r>
              <a:rPr lang="ru-RU" dirty="0" smtClean="0"/>
              <a:t>, велика зала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коридор. </a:t>
            </a:r>
            <a:r>
              <a:rPr lang="ru-RU" dirty="0" err="1" smtClean="0"/>
              <a:t>Також</a:t>
            </a:r>
            <a:r>
              <a:rPr lang="ru-RU" dirty="0" smtClean="0"/>
              <a:t> у замку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«</a:t>
            </a:r>
            <a:r>
              <a:rPr lang="ru-RU" dirty="0" err="1" smtClean="0"/>
              <a:t>таємних</a:t>
            </a:r>
            <a:r>
              <a:rPr lang="ru-RU" dirty="0" smtClean="0"/>
              <a:t> </a:t>
            </a:r>
            <a:r>
              <a:rPr lang="ru-RU" dirty="0" err="1" smtClean="0"/>
              <a:t>переходів</a:t>
            </a:r>
            <a:r>
              <a:rPr lang="ru-RU" dirty="0" smtClean="0"/>
              <a:t>» — </a:t>
            </a:r>
            <a:r>
              <a:rPr lang="ru-RU" dirty="0" err="1" smtClean="0"/>
              <a:t>подвійних</a:t>
            </a:r>
            <a:r>
              <a:rPr lang="ru-RU" dirty="0" smtClean="0"/>
              <a:t> </a:t>
            </a:r>
            <a:r>
              <a:rPr lang="ru-RU" dirty="0" err="1" smtClean="0"/>
              <a:t>стін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господарі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радістю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відвідувачам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28344360_x_b85587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000504"/>
            <a:ext cx="417562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hinadievo-castle-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254"/>
            <a:ext cx="3857619" cy="257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Історія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часі</a:t>
            </a:r>
            <a:r>
              <a:rPr lang="ru-RU" dirty="0" smtClean="0"/>
              <a:t> 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 </a:t>
            </a:r>
            <a:r>
              <a:rPr lang="ru-RU" dirty="0" err="1" smtClean="0"/>
              <a:t>німці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у замку </a:t>
            </a:r>
            <a:r>
              <a:rPr lang="ru-RU" dirty="0" err="1" smtClean="0"/>
              <a:t>в'язницю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 1944 року, за </a:t>
            </a:r>
            <a:r>
              <a:rPr lang="ru-RU" dirty="0" err="1" smtClean="0"/>
              <a:t>часів</a:t>
            </a:r>
            <a:r>
              <a:rPr lang="ru-RU" dirty="0" smtClean="0"/>
              <a:t> 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замок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сільрадою</a:t>
            </a:r>
            <a:r>
              <a:rPr lang="ru-RU" dirty="0" smtClean="0"/>
              <a:t>, </a:t>
            </a:r>
            <a:r>
              <a:rPr lang="ru-RU" dirty="0" err="1" smtClean="0"/>
              <a:t>осідком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лісового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військовою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складом </a:t>
            </a:r>
            <a:r>
              <a:rPr lang="ru-RU" dirty="0" err="1" smtClean="0"/>
              <a:t>автобази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376778714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4159904"/>
            <a:ext cx="3071835" cy="269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9824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848722"/>
            <a:ext cx="4262434" cy="300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Легенди та </a:t>
            </a:r>
            <a:r>
              <a:rPr lang="uk-UA" dirty="0" err="1" smtClean="0"/>
              <a:t>перкази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реставраційних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 1839 року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</a:t>
            </a:r>
            <a:r>
              <a:rPr lang="ru-RU" dirty="0" err="1" smtClean="0"/>
              <a:t>замурований</a:t>
            </a:r>
            <a:r>
              <a:rPr lang="ru-RU" dirty="0" smtClean="0"/>
              <a:t> </a:t>
            </a:r>
            <a:r>
              <a:rPr lang="ru-RU" dirty="0" err="1" smtClean="0"/>
              <a:t>людський</a:t>
            </a:r>
            <a:r>
              <a:rPr lang="ru-RU" dirty="0" smtClean="0"/>
              <a:t> скелет. За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, у </a:t>
            </a:r>
            <a:r>
              <a:rPr lang="ru-RU" dirty="0" err="1" smtClean="0"/>
              <a:t>середньовіччі</a:t>
            </a:r>
            <a:r>
              <a:rPr lang="ru-RU" dirty="0" smtClean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</a:t>
            </a:r>
            <a:r>
              <a:rPr lang="ru-RU" dirty="0" err="1" smtClean="0"/>
              <a:t>звичай</a:t>
            </a:r>
            <a:r>
              <a:rPr lang="ru-RU" dirty="0" smtClean="0"/>
              <a:t> —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фортеці</a:t>
            </a:r>
            <a:r>
              <a:rPr lang="ru-RU" dirty="0" smtClean="0"/>
              <a:t> </a:t>
            </a:r>
            <a:r>
              <a:rPr lang="ru-RU" dirty="0" err="1" smtClean="0"/>
              <a:t>замурувати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стіну</a:t>
            </a:r>
            <a:r>
              <a:rPr lang="ru-RU" dirty="0" smtClean="0"/>
              <a:t> живу </a:t>
            </a:r>
            <a:r>
              <a:rPr lang="ru-RU" dirty="0" err="1" smtClean="0"/>
              <a:t>людину</a:t>
            </a:r>
            <a:r>
              <a:rPr lang="ru-RU" dirty="0" smtClean="0"/>
              <a:t>, </a:t>
            </a:r>
            <a:r>
              <a:rPr lang="ru-RU" dirty="0" err="1" smtClean="0"/>
              <a:t>мовляв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покращить</a:t>
            </a:r>
            <a:r>
              <a:rPr lang="ru-RU" dirty="0" smtClean="0"/>
              <a:t> </a:t>
            </a:r>
            <a:r>
              <a:rPr lang="ru-RU" dirty="0" err="1" smtClean="0"/>
              <a:t>обороноздатність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hinadievo-castle-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120452"/>
            <a:ext cx="3929090" cy="273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uk-UA" sz="13800" dirty="0" smtClean="0"/>
              <a:t>Дякую за увагу!</a:t>
            </a:r>
            <a:endParaRPr lang="ru-RU" sz="13800" dirty="0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0F0F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210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Замок Сент-Мілкош</vt:lpstr>
      <vt:lpstr>Слайд 2</vt:lpstr>
      <vt:lpstr>Слайд 3</vt:lpstr>
      <vt:lpstr>Розташування і план замку </vt:lpstr>
      <vt:lpstr>Слайд 5</vt:lpstr>
      <vt:lpstr>Історія</vt:lpstr>
      <vt:lpstr>Легенди та перкази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Замок Сент-Мілкош</dc:title>
  <cp:lastModifiedBy>User</cp:lastModifiedBy>
  <cp:revision>7</cp:revision>
  <dcterms:modified xsi:type="dcterms:W3CDTF">2014-03-11T18:58:24Z</dcterms:modified>
</cp:coreProperties>
</file>