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D5B"/>
    <a:srgbClr val="E7C2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18B942-48BF-4314-8EF6-23F3E400D18C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F2B6C6-95F2-4DF6-A0A2-64672831F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2786081"/>
          </a:xfrm>
        </p:spPr>
        <p:txBody>
          <a:bodyPr>
            <a:normAutofit/>
          </a:bodyPr>
          <a:lstStyle/>
          <a:p>
            <a:pPr algn="ctr"/>
            <a:r>
              <a:rPr lang="uk-UA" sz="6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Джозеф </a:t>
            </a:r>
            <a:r>
              <a:rPr lang="uk-UA" sz="66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Хеллер</a:t>
            </a:r>
            <a:r>
              <a:rPr lang="uk-UA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(7 травня 1923 - 13 грудня 1999 рр.)</a:t>
            </a:r>
            <a:endParaRPr lang="ru-RU" sz="2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36096" y="4293096"/>
            <a:ext cx="3312368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uk-UA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Учениці 11-Б класу 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Шевчук Яни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4027000" cy="293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4824536" cy="35764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У 1984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році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Хеллер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видає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один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зі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своїх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останніх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романів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«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Відомо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тільки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Богу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». Книга написана на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біблійний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сюжет про царя Давида.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39" t="1592" r="2453" b="1323"/>
          <a:stretch>
            <a:fillRect/>
          </a:stretch>
        </p:blipFill>
        <p:spPr bwMode="auto">
          <a:xfrm>
            <a:off x="5364088" y="1052736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24936" cy="4032448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У 1982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році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здоров'я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письменника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погіршилось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Його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розбив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параліч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Лікарям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знадобилося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кілька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років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щоб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пом'якшити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наслідки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хвороби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Більш-менш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одужавши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Хеллер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розлучається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зі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своєю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дружиною (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їх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шлюб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існував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35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років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)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одружується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на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доглядальниці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яка </a:t>
            </a:r>
            <a:r>
              <a:rPr lang="ru-RU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доглядала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за 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ним</a:t>
            </a:r>
          </a:p>
          <a:p>
            <a:pPr algn="r">
              <a:buNone/>
            </a:pP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під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час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паралічу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Від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першого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</a:endParaRPr>
          </a:p>
          <a:p>
            <a:pPr algn="r">
              <a:buNone/>
            </a:pPr>
            <a:r>
              <a:rPr lang="ru-RU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шлюбу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у </a:t>
            </a:r>
            <a:r>
              <a:rPr lang="ru-RU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письменника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algn="r">
              <a:buNone/>
            </a:pPr>
            <a:r>
              <a:rPr lang="ru-RU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залишилися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син</a:t>
            </a:r>
            <a:r>
              <a:rPr lang="ru-RU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ru-RU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дочка.</a:t>
            </a:r>
            <a:endParaRPr lang="ru-RU" cap="all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31683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3543296" cy="47149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грудні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1999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році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Джозеф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Хеллер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помер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інфаркту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своєму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будинку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36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Нью-Йорку.</a:t>
            </a:r>
          </a:p>
        </p:txBody>
      </p:sp>
      <p:pic>
        <p:nvPicPr>
          <p:cNvPr id="6" name="Рисунок 5" descr="1280px-Joseph_heller_1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160260" cy="2743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23059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  Джозеф </a:t>
            </a:r>
            <a:r>
              <a:rPr lang="ru-RU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Хеллер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-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американський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прозаїк-романіст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 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Народився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Джозеф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Хеллер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 Нью-Йорку в 1923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році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</a:p>
        </p:txBody>
      </p:sp>
      <p:pic>
        <p:nvPicPr>
          <p:cNvPr id="4" name="Рисунок 3" descr="joseph-hell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564904"/>
            <a:ext cx="6858048" cy="4129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4536504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  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Він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збирався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продовжити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навчання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після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школи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,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але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почалася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Друга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світова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війна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-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юнак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вирушає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на фронт.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Він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пройшов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короткі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курси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для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льотчиків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і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став </a:t>
            </a: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пілотом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За всю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війну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Джозеф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зробив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близько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шістдесяти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вильотів</a:t>
            </a:r>
            <a:r>
              <a:rPr lang="ru-RU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124200" cy="424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7776864" cy="5112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По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закінченню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служби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Хеллер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береться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за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підручники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через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кілька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років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стає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випускником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Нью-Йоркського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університету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Він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отримує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ступінь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бакалавра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мистецтв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потім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продовжив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навчання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Колумбійському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університеті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Диплом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цього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закладу дав Джозефу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можливість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викладати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англійську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мову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літературу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,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чим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,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власне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,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займався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Хеллер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штаті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Пенсільванія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університеті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620688"/>
            <a:ext cx="3755900" cy="504056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Крім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того,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Хеллер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розпочав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співпрацю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такими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виданнями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як «Таймс»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«Лук», в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якості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учасника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рекламних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оголошень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 В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кінці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50-х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років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Джозеф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починає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публікувати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свої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перші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оповідання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проте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на них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ніхто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майже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не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звернув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уваги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200772" cy="38815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548680"/>
            <a:ext cx="6995120" cy="292665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 У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1961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році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з'являється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«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</a:rPr>
              <a:t>Поправка-22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». Цей роман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сколихнув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всю Америку. Критики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називали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цю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книгу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дуже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претензійною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через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стиль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написання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Проте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трохи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пізніше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все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змінилося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У 1970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році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Майкл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Ніколс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зробив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екранізацію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роману.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Це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принесло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Хеллеру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мільйони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славу.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82887"/>
            <a:ext cx="2193032" cy="289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oseph-Heller-0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140968"/>
            <a:ext cx="4200467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Незабаром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«Поправка-22»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з'явилася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десятці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кращих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романів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XX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століття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«Поправку-22» часто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називають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військовим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романом,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але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вона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зовсім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не схожа на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інші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зразки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цього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жанру. «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Світ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збожеволів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» -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головна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теза «Поправки-22». Мало не кожного персонажа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цієї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книги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можна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вважати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божевільним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Чому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? Та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хоча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б тому,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що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вони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покірливо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підкоряються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нав'язаному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порядку речей. 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3212976"/>
            <a:ext cx="3888432" cy="2376264"/>
          </a:xfrm>
          <a:prstGeom prst="ellipse">
            <a:avLst/>
          </a:prstGeom>
          <a:solidFill>
            <a:srgbClr val="E7C299"/>
          </a:solidFill>
          <a:ln>
            <a:solidFill>
              <a:srgbClr val="D99D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Сатира Джозефа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безстороння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і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жорстка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. 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Після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роману «Поправка-22» Джозеф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Хеллер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не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публікує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нічого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аж до 1974 року.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3600400" cy="4176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Саме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в 1974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році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виходить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у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світ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його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роман «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</a:rPr>
              <a:t>Щось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</a:rPr>
              <a:t>сталося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».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Ця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книга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побудована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у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вигляді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внутрішнього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діалогу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про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особисте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та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ділове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життя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бізнесмена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 Боба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Слокум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Cambria" pitchFamily="18" charset="0"/>
              </a:rPr>
              <a:t>. </a:t>
            </a:r>
          </a:p>
        </p:txBody>
      </p:sp>
      <p:pic>
        <p:nvPicPr>
          <p:cNvPr id="4" name="Рисунок 3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3277574" cy="515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84784"/>
            <a:ext cx="3754760" cy="3072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У 1979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році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виходить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роман «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Голд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,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або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Не </a:t>
            </a:r>
            <a:r>
              <a:rPr lang="ru-RU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гірше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золота</a:t>
            </a: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».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512" r="3491" b="209"/>
          <a:stretch>
            <a:fillRect/>
          </a:stretch>
        </p:blipFill>
        <p:spPr bwMode="auto">
          <a:xfrm>
            <a:off x="1115616" y="980728"/>
            <a:ext cx="30243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</TotalTime>
  <Words>329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Джозеф Хеллер (7 травня 1923 - 13 грудня 1999 рр.)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Джозеф Хеллер (7 травня 1923 - 13 грудня 1999 рр.)</dc:title>
  <dc:creator>kolya</dc:creator>
  <cp:lastModifiedBy>User</cp:lastModifiedBy>
  <cp:revision>10</cp:revision>
  <dcterms:created xsi:type="dcterms:W3CDTF">2013-04-15T13:49:29Z</dcterms:created>
  <dcterms:modified xsi:type="dcterms:W3CDTF">2014-04-06T15:46:11Z</dcterms:modified>
</cp:coreProperties>
</file>