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49" autoAdjust="0"/>
    <p:restoredTop sz="94660"/>
  </p:normalViewPr>
  <p:slideViewPr>
    <p:cSldViewPr>
      <p:cViewPr varScale="1">
        <p:scale>
          <a:sx n="84" d="100"/>
          <a:sy n="84" d="100"/>
        </p:scale>
        <p:origin x="-1800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238E149-FAAB-40DB-8DEF-1EBDD48F4A9D}" type="datetimeFigureOut">
              <a:rPr lang="ru-RU" smtClean="0"/>
              <a:t>01.10.2013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2B1007D-5685-4FB3-8C6E-EA4B4FE4F9C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heel spokes="1"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28" y="-57593"/>
            <a:ext cx="9162828" cy="690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-17115"/>
            <a:ext cx="4738990" cy="1826300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bg1">
                    <a:lumMod val="95000"/>
                  </a:schemeClr>
                </a:solidFill>
              </a:rPr>
              <a:t>Собор Св. Петра и Марии</a:t>
            </a:r>
            <a:endParaRPr lang="ru-RU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92280" y="2924944"/>
            <a:ext cx="3952528" cy="1752600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Германия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Кёльн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030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00" y="260648"/>
            <a:ext cx="9115533" cy="149687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Эту сцену, запечатленную на знаменитом престольном образе «Поклонение волхвов» Стефаном </a:t>
            </a:r>
            <a:r>
              <a:rPr lang="ru-RU" dirty="0" err="1" smtClean="0"/>
              <a:t>Лохнером</a:t>
            </a:r>
            <a:r>
              <a:rPr lang="ru-RU" dirty="0" smtClean="0"/>
              <a:t> в 1440 году, можно сегодня видеть в Кёльнском соборе в </a:t>
            </a:r>
            <a:r>
              <a:rPr lang="ru-RU" dirty="0" err="1" smtClean="0"/>
              <a:t>Мариенкапелле</a:t>
            </a:r>
            <a:r>
              <a:rPr lang="ru-RU" dirty="0" smtClean="0"/>
              <a:t> — капелле Девы Марии.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63192"/>
            <a:ext cx="6011142" cy="547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4414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4664"/>
            <a:ext cx="4499992" cy="584289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Огромный зал собора окружен кольцом часовен-капелл. В одной из них находится древнейшее из скульптурных изображений Распятия. Этот 2-метровый дубовый крест был подарен собору архиепископом </a:t>
            </a:r>
            <a:r>
              <a:rPr lang="ru-RU" dirty="0" err="1" smtClean="0"/>
              <a:t>Геро</a:t>
            </a:r>
            <a:r>
              <a:rPr lang="ru-RU" dirty="0" smtClean="0"/>
              <a:t> (969—976 гг.), доверенным и посланником императора </a:t>
            </a:r>
            <a:r>
              <a:rPr lang="ru-RU" dirty="0" err="1" smtClean="0"/>
              <a:t>Оттона</a:t>
            </a:r>
            <a:r>
              <a:rPr lang="ru-RU" dirty="0" smtClean="0"/>
              <a:t> I. Особенность этого распятия заключается не столько в монументальных размерах креста, сколько в необычном для того времени высочайшем реализме изображения. На кресте распростерто безжизненное тело Иисуса.  </a:t>
            </a:r>
            <a:endParaRPr lang="ru-RU" dirty="0"/>
          </a:p>
        </p:txBody>
      </p:sp>
      <p:pic>
        <p:nvPicPr>
          <p:cNvPr id="2050" name="Picture 2" descr="File:KoelnGero-Kreuz um 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2556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3403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51573"/>
            <a:ext cx="4536504" cy="612068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Две крутые винтовые лестницы в 509 ступенек каждая ведут на колокольни. Самым большим колоколом Кёльнского собора и самым большим «действующим» колоколом в мире является «Петер» — его вес 24 тонны, и он отлит сравнительно недавно — в 1923 году. За ним следует старинный колокол «</a:t>
            </a:r>
            <a:r>
              <a:rPr lang="ru-RU" dirty="0" err="1" smtClean="0"/>
              <a:t>Претиоза</a:t>
            </a:r>
            <a:r>
              <a:rPr lang="ru-RU" dirty="0" smtClean="0"/>
              <a:t>». Его вес 11 тонн. Ко времени отливки — 1448 год — «</a:t>
            </a:r>
            <a:r>
              <a:rPr lang="ru-RU" dirty="0" err="1" smtClean="0"/>
              <a:t>Претиоза</a:t>
            </a:r>
            <a:r>
              <a:rPr lang="ru-RU" dirty="0" smtClean="0"/>
              <a:t>» была самым большим колоколом в Европе. Чтобы его раскачать, требовалась сила двенадцати мужчин. С 1908 года колокола раскачивают с помощью электричества. Два других колокола Кёльнского собора носят названия «</a:t>
            </a:r>
            <a:r>
              <a:rPr lang="ru-RU" dirty="0" err="1" smtClean="0"/>
              <a:t>Специоза</a:t>
            </a:r>
            <a:r>
              <a:rPr lang="ru-RU" dirty="0" smtClean="0"/>
              <a:t>» и «Колокол Трех Царей».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335" y="391755"/>
            <a:ext cx="4162323" cy="607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1882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8" y="0"/>
            <a:ext cx="9122962" cy="2636912"/>
          </a:xfrm>
        </p:spPr>
        <p:txBody>
          <a:bodyPr/>
          <a:lstStyle/>
          <a:p>
            <a:r>
              <a:rPr lang="ru-RU" dirty="0" smtClean="0"/>
              <a:t>Верхний ярус башен находится на высоте 97 м. Отсюда открывается необозримая панорама Кёльна и окрестностей. А громадные башни Кёльнского собора, в свою очередь, видны практически из любой точки города. Не зря же собор строили шестьсот тридцать два года...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6502400" cy="43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0231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6781800" cy="1600200"/>
          </a:xfrm>
        </p:spPr>
        <p:txBody>
          <a:bodyPr/>
          <a:lstStyle/>
          <a:p>
            <a:r>
              <a:rPr lang="ru-RU" dirty="0" smtClean="0"/>
              <a:t>Легенды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830" y="0"/>
            <a:ext cx="9113512" cy="3140968"/>
          </a:xfrm>
        </p:spPr>
        <p:txBody>
          <a:bodyPr>
            <a:normAutofit/>
          </a:bodyPr>
          <a:lstStyle/>
          <a:p>
            <a:r>
              <a:rPr lang="ru-RU" dirty="0" smtClean="0"/>
              <a:t>Архитектор собора Герхард, будучи не в силах выполнить чертежи будущего собора, решил пригласить на помощь дьявола. Сатана тут же явился и предложил обмен: архитектор получает долгожданные чертежи, но взамен отдаёт свою душу. Сделку нужно было совершить после первых криков петухов. Архитектор был в безвыходном положении и согласился.</a:t>
            </a:r>
          </a:p>
        </p:txBody>
      </p:sp>
      <p:pic>
        <p:nvPicPr>
          <p:cNvPr id="4" name="Picture 2" descr="File:Meyers b9 s094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28" y="2652136"/>
            <a:ext cx="4432209" cy="367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63691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Но разговор подслушала жена архитектора и решила уберечь душу своего мужа и заполучить чертежи здания. Она встала рано утром и прокукарекала вместо петуха. Дьявол немедленно явился, передал заветные чертежи. Обман затем вскрылся, но было уже поздно.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636735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3"/>
            <a:ext cx="5028628" cy="572452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Существует продолжение первой легенды: когда дьявол узнал об обмане, он сказал: </a:t>
            </a:r>
            <a:r>
              <a:rPr lang="ru-RU" i="1" dirty="0" smtClean="0"/>
              <a:t>«Да наступит конец света с последним камнем на этом соборе!»</a:t>
            </a:r>
            <a:r>
              <a:rPr lang="ru-RU" dirty="0" smtClean="0"/>
              <a:t>. С тех пор собор не перестают строить и достраивать. По другой версии, дьявол поклялся, что когда собор будет достроен, конец придёт не всему миру, а только Кёльну.</a:t>
            </a:r>
          </a:p>
          <a:p>
            <a:r>
              <a:rPr lang="ru-RU" dirty="0" smtClean="0"/>
              <a:t> Во время Второй мировой войны, когда бомбардировками союзников был уничтожен практически весь Кёльн, чудесным образом не пострадал только Кёльнский собор. По негласному сговору лётчиков, собор берегли как географический ориентир.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56" y="404663"/>
            <a:ext cx="381000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2404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3960440" cy="5976664"/>
          </a:xfrm>
        </p:spPr>
        <p:txBody>
          <a:bodyPr/>
          <a:lstStyle/>
          <a:p>
            <a:r>
              <a:rPr lang="ru-RU" b="1" dirty="0" smtClean="0"/>
              <a:t>Кёльнский собор</a:t>
            </a:r>
            <a:r>
              <a:rPr lang="ru-RU" dirty="0" smtClean="0"/>
              <a:t> (нем. </a:t>
            </a:r>
            <a:r>
              <a:rPr lang="ru-RU" i="1" dirty="0" err="1" smtClean="0"/>
              <a:t>Kölner</a:t>
            </a:r>
            <a:r>
              <a:rPr lang="ru-RU" i="1" dirty="0" smtClean="0"/>
              <a:t> </a:t>
            </a:r>
            <a:r>
              <a:rPr lang="ru-RU" i="1" dirty="0" err="1" smtClean="0"/>
              <a:t>Dom</a:t>
            </a:r>
            <a:r>
              <a:rPr lang="ru-RU" dirty="0" smtClean="0"/>
              <a:t>) — римско-католический готический собор в немецком Кёльне. Занимает третье место в списке самых высоких церквей мира и внесён в список объектов Всемирного культурного наследия.</a:t>
            </a:r>
            <a:endParaRPr lang="ru-RU" dirty="0"/>
          </a:p>
        </p:txBody>
      </p:sp>
      <p:sp>
        <p:nvSpPr>
          <p:cNvPr id="4" name="AutoShape 2" descr="Кельнский собор"/>
          <p:cNvSpPr>
            <a:spLocks noChangeAspect="1" noChangeArrowheads="1"/>
          </p:cNvSpPr>
          <p:nvPr/>
        </p:nvSpPr>
        <p:spPr bwMode="auto">
          <a:xfrm>
            <a:off x="155575" y="-3184525"/>
            <a:ext cx="47625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9700"/>
            <a:ext cx="4572000" cy="648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5442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4248472" cy="5832648"/>
          </a:xfrm>
        </p:spPr>
        <p:txBody>
          <a:bodyPr/>
          <a:lstStyle/>
          <a:p>
            <a:r>
              <a:rPr lang="ru-RU" dirty="0" smtClean="0"/>
              <a:t>Строительство главного храма Кёльнской </a:t>
            </a:r>
            <a:r>
              <a:rPr lang="ru-RU" dirty="0" err="1" smtClean="0"/>
              <a:t>архиепископии</a:t>
            </a:r>
            <a:r>
              <a:rPr lang="ru-RU" dirty="0" smtClean="0"/>
              <a:t> велось в два приёма — в 1248—1437 гг. и в 1842—1880 годах. По окончании строительства 157-метровый собор на четыре года стал самым высоким зданием мира.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2862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466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4968552" cy="5849492"/>
          </a:xfrm>
        </p:spPr>
        <p:txBody>
          <a:bodyPr>
            <a:normAutofit/>
          </a:bodyPr>
          <a:lstStyle/>
          <a:p>
            <a:r>
              <a:rPr lang="ru-RU" dirty="0" smtClean="0"/>
              <a:t>15 августа 1248 года, когда архиепископ Кёльна Конрад фон </a:t>
            </a:r>
            <a:r>
              <a:rPr lang="ru-RU" dirty="0" err="1" smtClean="0"/>
              <a:t>Гохштаден</a:t>
            </a:r>
            <a:r>
              <a:rPr lang="ru-RU" dirty="0" smtClean="0"/>
              <a:t> заложил первый камень в основание Кёльнского собора, началась одна из самых длинных глав в истории европейского строительства. Кёльн, один из самых богатых и политически могущественных городов тогдашней Германской империи, считал нужным, следуя примеру Франции, иметь свой кафедральный собор — и его масштабы должны были затмить все остальные храмы.</a:t>
            </a:r>
            <a:endParaRPr lang="ru-RU" dirty="0"/>
          </a:p>
        </p:txBody>
      </p:sp>
      <p:pic>
        <p:nvPicPr>
          <p:cNvPr id="4098" name="Picture 2" descr="File:Meyers b9 s094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36036"/>
            <a:ext cx="3748134" cy="555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375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3882008" cy="5407496"/>
          </a:xfrm>
        </p:spPr>
        <p:txBody>
          <a:bodyPr/>
          <a:lstStyle/>
          <a:p>
            <a:r>
              <a:rPr lang="ru-RU" dirty="0" smtClean="0"/>
              <a:t>27 сентября 1322 года был освящен хор собора. Его длина составила 41 м, ширина — 45 м, высота центрального нефа — 43 м. Высокие стрельчатые окна, в которые были вставлены цветные витражи, достигали в высоту более 17 м.</a:t>
            </a:r>
            <a:endParaRPr lang="ru-RU" dirty="0"/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2448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7214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48" y="1268760"/>
            <a:ext cx="5524552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345931"/>
            <a:ext cx="3923928" cy="610740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течение нескольких веков собор продолжал стоять в незавершённом виде. 15 октября 1880 года, когда на вершине Южной башни был уложен последний камень, сооружение собора, продлившееся в общей сложности 632 года, было полностью завершено. Однако и после этого торжества строительство продолжалось.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Значительный ущерб Кёльнскому собору во Вторую мировую войну нанесли англо-американские бомбардировки города.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95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892480" cy="205062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Но временная реставрационная контора стоит на площадке у собора до сих пор. Непогода и в первую очередь загрязнение окружающей среды способствовали многочисленным повреждениям и привели бы к окончательной гибели собора, если бы постоянно не принимались охранительные меры. Глава истории строительства Кёльнского собора не завершена и сегодня.</a:t>
            </a:r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6502400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2590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6"/>
            <a:ext cx="3960440" cy="591125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Длина собора составляет 140 м, ширина — 83 м. Все его детали, вся конструкция подчинены стремлению ввысь — абсолютное господство вертикали. Ввысь, к Богу устремляют зодчие свой храм, ввысь, к Богу должны были устремлять сердца входящие в собор верующие. Стены, своды, пол собора выложены из серого рейнского камня, добытого в каменоломнях под Бонном. Огромные колонны высотой 44 м поддерживают мерцающие в вышине звездчатые своды.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28625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821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404664"/>
            <a:ext cx="3895601" cy="597619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За высоким алтарем возвышается золотой, щедро украшенный драгоценными камнями саркофаг — знаменитая Рака Трех Царей: </a:t>
            </a:r>
            <a:r>
              <a:rPr lang="ru-RU" dirty="0" err="1" smtClean="0"/>
              <a:t>Каспара</a:t>
            </a:r>
            <a:r>
              <a:rPr lang="ru-RU" dirty="0" smtClean="0"/>
              <a:t>, Мельхиора и </a:t>
            </a:r>
            <a:r>
              <a:rPr lang="ru-RU" dirty="0" err="1" smtClean="0"/>
              <a:t>Бальтазара</a:t>
            </a:r>
            <a:r>
              <a:rPr lang="ru-RU" dirty="0" smtClean="0"/>
              <a:t>. Две тысячи лет назад эти три царя-волхва, ведомые Вифлеемской звездой, пришли в Вифлеем, где в яслях на сене лежал новорожденный Младенец, Царь Царей, Искупитель мира — Иисус Христос. </a:t>
            </a:r>
            <a:endParaRPr lang="ru-RU" dirty="0"/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88" y="404664"/>
            <a:ext cx="4605412" cy="597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4356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45</TotalTime>
  <Words>775</Words>
  <Application>Microsoft Office PowerPoint</Application>
  <PresentationFormat>Экран (4:3)</PresentationFormat>
  <Paragraphs>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NewsPrint</vt:lpstr>
      <vt:lpstr>Собор Св. Петра и Марии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Легенды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Собор Св. Петра и Марии</dc:title>
  <dc:creator>1</dc:creator>
  <cp:lastModifiedBy>1</cp:lastModifiedBy>
  <cp:revision>5</cp:revision>
  <dcterms:created xsi:type="dcterms:W3CDTF">2013-10-01T18:41:53Z</dcterms:created>
  <dcterms:modified xsi:type="dcterms:W3CDTF">2013-10-01T19:27:37Z</dcterms:modified>
</cp:coreProperties>
</file>