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44624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  <a:latin typeface="Berlin Sans FB Demi" panose="020E0802020502020306" pitchFamily="34" charset="0"/>
              </a:rPr>
              <a:t>The Royal British Family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10" y="5760639"/>
            <a:ext cx="2890461" cy="108012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Julia </a:t>
            </a:r>
            <a:r>
              <a:rPr lang="en-US" b="1" dirty="0" err="1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Kolchag</a:t>
            </a:r>
            <a:endParaRPr lang="en-US" b="1" dirty="0" smtClean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r>
              <a:rPr lang="en-US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Form 11-B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215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002060"/>
                </a:solidFill>
                <a:latin typeface="Berlin Sans FB Demi" panose="020E0802020502020306" pitchFamily="34" charset="0"/>
              </a:rPr>
              <a:t>Plan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The UK of Great Britain and Northern Ireland.</a:t>
            </a:r>
          </a:p>
          <a:p>
            <a:r>
              <a:rPr lang="en-U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British Royal Family: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1.Formation History;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   2.The Family Tree of Members;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   3.Interesting Facts and Video.</a:t>
            </a:r>
          </a:p>
          <a:p>
            <a:r>
              <a:rPr lang="en-U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Summary and Conclusions.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0302" y="2132856"/>
            <a:ext cx="3025666" cy="18002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849937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501008"/>
            <a:ext cx="7772400" cy="1362075"/>
          </a:xfrm>
        </p:spPr>
        <p:txBody>
          <a:bodyPr>
            <a:noAutofit/>
          </a:bodyPr>
          <a:lstStyle/>
          <a:p>
            <a:endParaRPr lang="ru-RU" sz="2800" dirty="0">
              <a:solidFill>
                <a:srgbClr val="FFC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6425" y="332656"/>
            <a:ext cx="7772400" cy="1500187"/>
          </a:xfrm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rgbClr val="FFFF00"/>
                </a:solidFill>
                <a:latin typeface="Berlin Sans FB Demi" panose="020E0802020502020306" pitchFamily="34" charset="0"/>
              </a:rPr>
              <a:t>The British Royal Family is the family group of close relatives of the monarch of the United Kingdom.</a:t>
            </a:r>
            <a:endParaRPr lang="ru-RU" sz="3200" dirty="0">
              <a:solidFill>
                <a:srgbClr val="FFFF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11088"/>
            <a:ext cx="8815713" cy="51571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64883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3008313" cy="1162050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lgerian" panose="04020705040A02060702" pitchFamily="82" charset="0"/>
              </a:rPr>
              <a:t>Badge of The </a:t>
            </a:r>
            <a:r>
              <a:rPr lang="en-US" sz="3200" dirty="0">
                <a:solidFill>
                  <a:srgbClr val="C00000"/>
                </a:solidFill>
                <a:latin typeface="Algerian" panose="04020705040A02060702" pitchFamily="82" charset="0"/>
              </a:rPr>
              <a:t>House of Windsor</a:t>
            </a:r>
            <a:endParaRPr lang="ru-RU" sz="3200" dirty="0">
              <a:solidFill>
                <a:srgbClr val="C0000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0"/>
            <a:ext cx="4899458" cy="6597352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7544" y="1700808"/>
            <a:ext cx="3008313" cy="4691063"/>
          </a:xfrm>
        </p:spPr>
        <p:txBody>
          <a:bodyPr>
            <a:normAutofit lnSpcReduction="10000"/>
          </a:bodyPr>
          <a:lstStyle/>
          <a:p>
            <a:r>
              <a:rPr lang="en-US" sz="2400" b="1" i="1" dirty="0">
                <a:solidFill>
                  <a:srgbClr val="002060"/>
                </a:solidFill>
                <a:latin typeface="Arial Black" panose="020B0A04020102020204" pitchFamily="34" charset="0"/>
              </a:rPr>
              <a:t>The House of Windsor </a:t>
            </a:r>
            <a:r>
              <a:rPr lang="en-US" sz="2400" b="1" dirty="0">
                <a:solidFill>
                  <a:srgbClr val="002060"/>
                </a:solidFill>
                <a:latin typeface="Arial Black" panose="020B0A04020102020204" pitchFamily="34" charset="0"/>
              </a:rPr>
              <a:t>is the royal house of the United Kingdom and the other Commonwealth realms. It was founded by King George V by royal proclamation on 17 July </a:t>
            </a:r>
            <a:r>
              <a:rPr lang="en-US" sz="24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1917.</a:t>
            </a:r>
            <a:endParaRPr lang="ru-RU" sz="2400" b="1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86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101</Words>
  <Application>Microsoft Office PowerPoint</Application>
  <PresentationFormat>Экран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The Royal British Family</vt:lpstr>
      <vt:lpstr>Plan</vt:lpstr>
      <vt:lpstr>Презентация PowerPoint</vt:lpstr>
      <vt:lpstr>Badge of The House of Windsor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рпарпарп</dc:title>
  <cp:lastModifiedBy>Юля и Катя</cp:lastModifiedBy>
  <cp:revision>6</cp:revision>
  <dcterms:modified xsi:type="dcterms:W3CDTF">2014-01-17T20:06:43Z</dcterms:modified>
</cp:coreProperties>
</file>