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24FF2-2001-4EE9-A967-662E82901993}" type="doc">
      <dgm:prSet loTypeId="urn:microsoft.com/office/officeart/2005/8/layout/vList2" loCatId="list" qsTypeId="urn:microsoft.com/office/officeart/2005/8/quickstyle/3d3" qsCatId="3D" csTypeId="urn:microsoft.com/office/officeart/2005/8/colors/accent6_5" csCatId="accent6" phldr="1"/>
      <dgm:spPr/>
      <dgm:t>
        <a:bodyPr/>
        <a:lstStyle/>
        <a:p>
          <a:endParaRPr lang="uk-UA"/>
        </a:p>
      </dgm:t>
    </dgm:pt>
    <dgm:pt modelId="{73B74C59-8BCD-403B-BB8F-3BEFB2FA0D11}">
      <dgm:prSet phldrT="[Текст]"/>
      <dgm:spPr/>
      <dgm:t>
        <a:bodyPr/>
        <a:lstStyle/>
        <a:p>
          <a:r>
            <a:rPr lang="ru-RU" dirty="0" smtClean="0"/>
            <a:t>Психические состояния</a:t>
          </a:r>
        </a:p>
      </dgm:t>
    </dgm:pt>
    <dgm:pt modelId="{CE568C1D-B0C4-4663-A19F-4E45C85D42FC}" type="parTrans" cxnId="{074A8E6A-8A1A-46EE-8A08-3A2276C5952C}">
      <dgm:prSet/>
      <dgm:spPr/>
      <dgm:t>
        <a:bodyPr/>
        <a:lstStyle/>
        <a:p>
          <a:endParaRPr lang="uk-UA"/>
        </a:p>
      </dgm:t>
    </dgm:pt>
    <dgm:pt modelId="{88BE545B-705E-4B1F-8C04-08907285DC87}" type="sibTrans" cxnId="{074A8E6A-8A1A-46EE-8A08-3A2276C5952C}">
      <dgm:prSet/>
      <dgm:spPr/>
      <dgm:t>
        <a:bodyPr/>
        <a:lstStyle/>
        <a:p>
          <a:endParaRPr lang="uk-UA"/>
        </a:p>
      </dgm:t>
    </dgm:pt>
    <dgm:pt modelId="{CAB8E46F-DE6E-4160-A64F-ADAEE15C323B}">
      <dgm:prSet phldrT="[Текст]"/>
      <dgm:spPr/>
      <dgm:t>
        <a:bodyPr/>
        <a:lstStyle/>
        <a:p>
          <a:r>
            <a:rPr lang="ru-RU" dirty="0" smtClean="0"/>
            <a:t>Психические процессы</a:t>
          </a:r>
          <a:endParaRPr lang="uk-UA" dirty="0"/>
        </a:p>
      </dgm:t>
    </dgm:pt>
    <dgm:pt modelId="{745090F7-DD86-4875-9F59-4FE1D43C9A5C}" type="parTrans" cxnId="{745ED375-9B7A-4422-AE95-2B59C80C4A29}">
      <dgm:prSet/>
      <dgm:spPr/>
      <dgm:t>
        <a:bodyPr/>
        <a:lstStyle/>
        <a:p>
          <a:endParaRPr lang="uk-UA"/>
        </a:p>
      </dgm:t>
    </dgm:pt>
    <dgm:pt modelId="{53FF45F1-9011-452B-932C-F2A4B1D07527}" type="sibTrans" cxnId="{745ED375-9B7A-4422-AE95-2B59C80C4A29}">
      <dgm:prSet/>
      <dgm:spPr/>
      <dgm:t>
        <a:bodyPr/>
        <a:lstStyle/>
        <a:p>
          <a:endParaRPr lang="uk-UA"/>
        </a:p>
      </dgm:t>
    </dgm:pt>
    <dgm:pt modelId="{E62A8CB3-1E4C-41DB-8030-5A8C7286E396}">
      <dgm:prSet phldrT="[Текст]"/>
      <dgm:spPr/>
      <dgm:t>
        <a:bodyPr/>
        <a:lstStyle/>
        <a:p>
          <a:r>
            <a:rPr lang="ru-RU" smtClean="0"/>
            <a:t>Психические свойства</a:t>
          </a:r>
          <a:endParaRPr lang="uk-UA" dirty="0"/>
        </a:p>
      </dgm:t>
    </dgm:pt>
    <dgm:pt modelId="{9F5BE21C-53D0-45D0-A8C2-C1BCDB085F65}" type="parTrans" cxnId="{5768EBCB-5F53-405A-837B-724412B64EBB}">
      <dgm:prSet/>
      <dgm:spPr/>
      <dgm:t>
        <a:bodyPr/>
        <a:lstStyle/>
        <a:p>
          <a:endParaRPr lang="uk-UA"/>
        </a:p>
      </dgm:t>
    </dgm:pt>
    <dgm:pt modelId="{D77D18D9-A28D-4A82-8735-03141A6B0111}" type="sibTrans" cxnId="{5768EBCB-5F53-405A-837B-724412B64EBB}">
      <dgm:prSet/>
      <dgm:spPr/>
      <dgm:t>
        <a:bodyPr/>
        <a:lstStyle/>
        <a:p>
          <a:endParaRPr lang="uk-UA"/>
        </a:p>
      </dgm:t>
    </dgm:pt>
    <dgm:pt modelId="{53DD2012-D5D2-4079-9619-5444726F7EDC}" type="pres">
      <dgm:prSet presAssocID="{57624FF2-2001-4EE9-A967-662E829019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0852C23-92E9-4D34-976D-32C047F4B739}" type="pres">
      <dgm:prSet presAssocID="{73B74C59-8BCD-403B-BB8F-3BEFB2FA0D1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30A16B1-5913-450F-8A0E-714B4AA9DC4E}" type="pres">
      <dgm:prSet presAssocID="{88BE545B-705E-4B1F-8C04-08907285DC87}" presName="spacer" presStyleCnt="0"/>
      <dgm:spPr/>
      <dgm:t>
        <a:bodyPr/>
        <a:lstStyle/>
        <a:p>
          <a:endParaRPr lang="uk-UA"/>
        </a:p>
      </dgm:t>
    </dgm:pt>
    <dgm:pt modelId="{C92E0353-2FBE-421B-9DE9-252AD98614A4}" type="pres">
      <dgm:prSet presAssocID="{CAB8E46F-DE6E-4160-A64F-ADAEE15C323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1AA58E-F071-4B57-884D-80415F59BC0F}" type="pres">
      <dgm:prSet presAssocID="{53FF45F1-9011-452B-932C-F2A4B1D07527}" presName="spacer" presStyleCnt="0"/>
      <dgm:spPr/>
      <dgm:t>
        <a:bodyPr/>
        <a:lstStyle/>
        <a:p>
          <a:endParaRPr lang="uk-UA"/>
        </a:p>
      </dgm:t>
    </dgm:pt>
    <dgm:pt modelId="{5A3353A4-375A-412C-9037-62372D7B8193}" type="pres">
      <dgm:prSet presAssocID="{E62A8CB3-1E4C-41DB-8030-5A8C7286E39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3FD7B8D-2581-4301-83DC-B7C3F224CA32}" type="presOf" srcId="{73B74C59-8BCD-403B-BB8F-3BEFB2FA0D11}" destId="{50852C23-92E9-4D34-976D-32C047F4B739}" srcOrd="0" destOrd="0" presId="urn:microsoft.com/office/officeart/2005/8/layout/vList2"/>
    <dgm:cxn modelId="{5768EBCB-5F53-405A-837B-724412B64EBB}" srcId="{57624FF2-2001-4EE9-A967-662E82901993}" destId="{E62A8CB3-1E4C-41DB-8030-5A8C7286E396}" srcOrd="2" destOrd="0" parTransId="{9F5BE21C-53D0-45D0-A8C2-C1BCDB085F65}" sibTransId="{D77D18D9-A28D-4A82-8735-03141A6B0111}"/>
    <dgm:cxn modelId="{51AE1373-FD1F-4D1C-85BA-930AA66918A3}" type="presOf" srcId="{CAB8E46F-DE6E-4160-A64F-ADAEE15C323B}" destId="{C92E0353-2FBE-421B-9DE9-252AD98614A4}" srcOrd="0" destOrd="0" presId="urn:microsoft.com/office/officeart/2005/8/layout/vList2"/>
    <dgm:cxn modelId="{8D95506B-A540-422F-B97D-29911069E19A}" type="presOf" srcId="{E62A8CB3-1E4C-41DB-8030-5A8C7286E396}" destId="{5A3353A4-375A-412C-9037-62372D7B8193}" srcOrd="0" destOrd="0" presId="urn:microsoft.com/office/officeart/2005/8/layout/vList2"/>
    <dgm:cxn modelId="{745ED375-9B7A-4422-AE95-2B59C80C4A29}" srcId="{57624FF2-2001-4EE9-A967-662E82901993}" destId="{CAB8E46F-DE6E-4160-A64F-ADAEE15C323B}" srcOrd="1" destOrd="0" parTransId="{745090F7-DD86-4875-9F59-4FE1D43C9A5C}" sibTransId="{53FF45F1-9011-452B-932C-F2A4B1D07527}"/>
    <dgm:cxn modelId="{074A8E6A-8A1A-46EE-8A08-3A2276C5952C}" srcId="{57624FF2-2001-4EE9-A967-662E82901993}" destId="{73B74C59-8BCD-403B-BB8F-3BEFB2FA0D11}" srcOrd="0" destOrd="0" parTransId="{CE568C1D-B0C4-4663-A19F-4E45C85D42FC}" sibTransId="{88BE545B-705E-4B1F-8C04-08907285DC87}"/>
    <dgm:cxn modelId="{7DD21D12-1830-49BD-B622-4E4C27B8C87A}" type="presOf" srcId="{57624FF2-2001-4EE9-A967-662E82901993}" destId="{53DD2012-D5D2-4079-9619-5444726F7EDC}" srcOrd="0" destOrd="0" presId="urn:microsoft.com/office/officeart/2005/8/layout/vList2"/>
    <dgm:cxn modelId="{F45D641D-2502-421D-A3E3-B21108FDD8B2}" type="presParOf" srcId="{53DD2012-D5D2-4079-9619-5444726F7EDC}" destId="{50852C23-92E9-4D34-976D-32C047F4B739}" srcOrd="0" destOrd="0" presId="urn:microsoft.com/office/officeart/2005/8/layout/vList2"/>
    <dgm:cxn modelId="{D13DF1BB-3B7C-4CDC-BDE9-CE74A5F7E567}" type="presParOf" srcId="{53DD2012-D5D2-4079-9619-5444726F7EDC}" destId="{130A16B1-5913-450F-8A0E-714B4AA9DC4E}" srcOrd="1" destOrd="0" presId="urn:microsoft.com/office/officeart/2005/8/layout/vList2"/>
    <dgm:cxn modelId="{2F769FBC-B9AC-4569-92D8-EF6C537B2881}" type="presParOf" srcId="{53DD2012-D5D2-4079-9619-5444726F7EDC}" destId="{C92E0353-2FBE-421B-9DE9-252AD98614A4}" srcOrd="2" destOrd="0" presId="urn:microsoft.com/office/officeart/2005/8/layout/vList2"/>
    <dgm:cxn modelId="{15BBACF6-889C-4FC0-9D86-3998E582AA98}" type="presParOf" srcId="{53DD2012-D5D2-4079-9619-5444726F7EDC}" destId="{CF1AA58E-F071-4B57-884D-80415F59BC0F}" srcOrd="3" destOrd="0" presId="urn:microsoft.com/office/officeart/2005/8/layout/vList2"/>
    <dgm:cxn modelId="{12933A92-9DAD-4BFD-AFBE-88AF416B0343}" type="presParOf" srcId="{53DD2012-D5D2-4079-9619-5444726F7EDC}" destId="{5A3353A4-375A-412C-9037-62372D7B81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98D90D-7CC9-4879-A6BC-C4BA3F3FABCA}" type="doc">
      <dgm:prSet loTypeId="urn:microsoft.com/office/officeart/2005/8/layout/vList2" loCatId="list" qsTypeId="urn:microsoft.com/office/officeart/2005/8/quickstyle/3d6" qsCatId="3D" csTypeId="urn:microsoft.com/office/officeart/2005/8/colors/accent6_5" csCatId="accent6" phldr="1"/>
      <dgm:spPr/>
      <dgm:t>
        <a:bodyPr/>
        <a:lstStyle/>
        <a:p>
          <a:endParaRPr lang="uk-UA"/>
        </a:p>
      </dgm:t>
    </dgm:pt>
    <dgm:pt modelId="{365F07DD-B9F1-4709-8C35-2BD6948D73DC}">
      <dgm:prSet phldrT="[Текст]"/>
      <dgm:spPr/>
      <dgm:t>
        <a:bodyPr/>
        <a:lstStyle/>
        <a:p>
          <a:r>
            <a:rPr lang="ru-RU" dirty="0" smtClean="0"/>
            <a:t>Мысли</a:t>
          </a:r>
          <a:endParaRPr lang="uk-UA" dirty="0"/>
        </a:p>
      </dgm:t>
    </dgm:pt>
    <dgm:pt modelId="{904A3356-ABD7-441C-81D6-0314C963FED6}" type="parTrans" cxnId="{D04BC49E-7774-4F97-8475-AB1EA75DC9DF}">
      <dgm:prSet/>
      <dgm:spPr/>
      <dgm:t>
        <a:bodyPr/>
        <a:lstStyle/>
        <a:p>
          <a:endParaRPr lang="uk-UA"/>
        </a:p>
      </dgm:t>
    </dgm:pt>
    <dgm:pt modelId="{4D1B10EF-ED0C-4437-A6B7-6C7513D93F5B}" type="sibTrans" cxnId="{D04BC49E-7774-4F97-8475-AB1EA75DC9DF}">
      <dgm:prSet/>
      <dgm:spPr/>
      <dgm:t>
        <a:bodyPr/>
        <a:lstStyle/>
        <a:p>
          <a:endParaRPr lang="uk-UA"/>
        </a:p>
      </dgm:t>
    </dgm:pt>
    <dgm:pt modelId="{21ED9F17-B363-4454-A1B9-A367EB241693}">
      <dgm:prSet phldrT="[Текст]"/>
      <dgm:spPr/>
      <dgm:t>
        <a:bodyPr/>
        <a:lstStyle/>
        <a:p>
          <a:r>
            <a:rPr lang="ru-RU" dirty="0" smtClean="0"/>
            <a:t>Чувства</a:t>
          </a:r>
          <a:endParaRPr lang="uk-UA" dirty="0"/>
        </a:p>
      </dgm:t>
    </dgm:pt>
    <dgm:pt modelId="{696E2A92-2963-4BC8-9DAA-7D2AD033C035}" type="parTrans" cxnId="{6587A91E-6F34-4DB5-90DA-0486FCC4AFA8}">
      <dgm:prSet/>
      <dgm:spPr/>
      <dgm:t>
        <a:bodyPr/>
        <a:lstStyle/>
        <a:p>
          <a:endParaRPr lang="uk-UA"/>
        </a:p>
      </dgm:t>
    </dgm:pt>
    <dgm:pt modelId="{CF9DD482-B421-4C0E-9E51-6E052A91BE85}" type="sibTrans" cxnId="{6587A91E-6F34-4DB5-90DA-0486FCC4AFA8}">
      <dgm:prSet/>
      <dgm:spPr/>
      <dgm:t>
        <a:bodyPr/>
        <a:lstStyle/>
        <a:p>
          <a:endParaRPr lang="uk-UA"/>
        </a:p>
      </dgm:t>
    </dgm:pt>
    <dgm:pt modelId="{234150C5-F9E7-484D-B25C-1FC496AB474E}">
      <dgm:prSet phldrT="[Текст]"/>
      <dgm:spPr/>
      <dgm:t>
        <a:bodyPr/>
        <a:lstStyle/>
        <a:p>
          <a:r>
            <a:rPr lang="ru-RU" dirty="0" smtClean="0"/>
            <a:t>Поведение</a:t>
          </a:r>
          <a:endParaRPr lang="uk-UA" dirty="0"/>
        </a:p>
      </dgm:t>
    </dgm:pt>
    <dgm:pt modelId="{5A9379F2-D6EB-477D-A2AD-FC5F3A717B8B}" type="parTrans" cxnId="{D3F56E7F-ABEF-48F6-B4CD-9C27B4005590}">
      <dgm:prSet/>
      <dgm:spPr/>
      <dgm:t>
        <a:bodyPr/>
        <a:lstStyle/>
        <a:p>
          <a:endParaRPr lang="uk-UA"/>
        </a:p>
      </dgm:t>
    </dgm:pt>
    <dgm:pt modelId="{34AC7B85-EB2D-413F-B681-A73204B2E82A}" type="sibTrans" cxnId="{D3F56E7F-ABEF-48F6-B4CD-9C27B4005590}">
      <dgm:prSet/>
      <dgm:spPr/>
      <dgm:t>
        <a:bodyPr/>
        <a:lstStyle/>
        <a:p>
          <a:endParaRPr lang="uk-UA"/>
        </a:p>
      </dgm:t>
    </dgm:pt>
    <dgm:pt modelId="{F896BA89-76A0-4912-A0D4-9837F61C4B30}" type="pres">
      <dgm:prSet presAssocID="{8998D90D-7CC9-4879-A6BC-C4BA3F3FAB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902594A-B864-460A-96A4-40BCF0930B80}" type="pres">
      <dgm:prSet presAssocID="{365F07DD-B9F1-4709-8C35-2BD6948D73D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0A83B7-96A3-4220-9313-89FBE199B859}" type="pres">
      <dgm:prSet presAssocID="{4D1B10EF-ED0C-4437-A6B7-6C7513D93F5B}" presName="spacer" presStyleCnt="0"/>
      <dgm:spPr/>
      <dgm:t>
        <a:bodyPr/>
        <a:lstStyle/>
        <a:p>
          <a:endParaRPr lang="uk-UA"/>
        </a:p>
      </dgm:t>
    </dgm:pt>
    <dgm:pt modelId="{4ED824C7-A8CF-4DC8-8AA4-ADB6C59A9A14}" type="pres">
      <dgm:prSet presAssocID="{21ED9F17-B363-4454-A1B9-A367EB24169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CBE7595-308A-4CE4-9613-A45D526547FE}" type="pres">
      <dgm:prSet presAssocID="{CF9DD482-B421-4C0E-9E51-6E052A91BE85}" presName="spacer" presStyleCnt="0"/>
      <dgm:spPr/>
      <dgm:t>
        <a:bodyPr/>
        <a:lstStyle/>
        <a:p>
          <a:endParaRPr lang="uk-UA"/>
        </a:p>
      </dgm:t>
    </dgm:pt>
    <dgm:pt modelId="{E6A4F838-8C01-4548-BF40-F198B26AC511}" type="pres">
      <dgm:prSet presAssocID="{234150C5-F9E7-484D-B25C-1FC496AB474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3F56E7F-ABEF-48F6-B4CD-9C27B4005590}" srcId="{8998D90D-7CC9-4879-A6BC-C4BA3F3FABCA}" destId="{234150C5-F9E7-484D-B25C-1FC496AB474E}" srcOrd="2" destOrd="0" parTransId="{5A9379F2-D6EB-477D-A2AD-FC5F3A717B8B}" sibTransId="{34AC7B85-EB2D-413F-B681-A73204B2E82A}"/>
    <dgm:cxn modelId="{6A8A628A-B6C7-4080-8FBB-80E2C594CBC3}" type="presOf" srcId="{8998D90D-7CC9-4879-A6BC-C4BA3F3FABCA}" destId="{F896BA89-76A0-4912-A0D4-9837F61C4B30}" srcOrd="0" destOrd="0" presId="urn:microsoft.com/office/officeart/2005/8/layout/vList2"/>
    <dgm:cxn modelId="{CF531F3A-BBEB-4248-A563-F8F3DBAEB8D4}" type="presOf" srcId="{21ED9F17-B363-4454-A1B9-A367EB241693}" destId="{4ED824C7-A8CF-4DC8-8AA4-ADB6C59A9A14}" srcOrd="0" destOrd="0" presId="urn:microsoft.com/office/officeart/2005/8/layout/vList2"/>
    <dgm:cxn modelId="{F3B92E11-279F-4F04-B6C3-1D9C6B997845}" type="presOf" srcId="{234150C5-F9E7-484D-B25C-1FC496AB474E}" destId="{E6A4F838-8C01-4548-BF40-F198B26AC511}" srcOrd="0" destOrd="0" presId="urn:microsoft.com/office/officeart/2005/8/layout/vList2"/>
    <dgm:cxn modelId="{36A1105F-3C4E-4D86-8624-373F79328F83}" type="presOf" srcId="{365F07DD-B9F1-4709-8C35-2BD6948D73DC}" destId="{F902594A-B864-460A-96A4-40BCF0930B80}" srcOrd="0" destOrd="0" presId="urn:microsoft.com/office/officeart/2005/8/layout/vList2"/>
    <dgm:cxn modelId="{D04BC49E-7774-4F97-8475-AB1EA75DC9DF}" srcId="{8998D90D-7CC9-4879-A6BC-C4BA3F3FABCA}" destId="{365F07DD-B9F1-4709-8C35-2BD6948D73DC}" srcOrd="0" destOrd="0" parTransId="{904A3356-ABD7-441C-81D6-0314C963FED6}" sibTransId="{4D1B10EF-ED0C-4437-A6B7-6C7513D93F5B}"/>
    <dgm:cxn modelId="{6587A91E-6F34-4DB5-90DA-0486FCC4AFA8}" srcId="{8998D90D-7CC9-4879-A6BC-C4BA3F3FABCA}" destId="{21ED9F17-B363-4454-A1B9-A367EB241693}" srcOrd="1" destOrd="0" parTransId="{696E2A92-2963-4BC8-9DAA-7D2AD033C035}" sibTransId="{CF9DD482-B421-4C0E-9E51-6E052A91BE85}"/>
    <dgm:cxn modelId="{551C33F0-AD95-4F05-BC54-504BCEEA1006}" type="presParOf" srcId="{F896BA89-76A0-4912-A0D4-9837F61C4B30}" destId="{F902594A-B864-460A-96A4-40BCF0930B80}" srcOrd="0" destOrd="0" presId="urn:microsoft.com/office/officeart/2005/8/layout/vList2"/>
    <dgm:cxn modelId="{7FCF8B78-3169-42D6-B933-3C4ACF5FA647}" type="presParOf" srcId="{F896BA89-76A0-4912-A0D4-9837F61C4B30}" destId="{6A0A83B7-96A3-4220-9313-89FBE199B859}" srcOrd="1" destOrd="0" presId="urn:microsoft.com/office/officeart/2005/8/layout/vList2"/>
    <dgm:cxn modelId="{9F3676B9-BE13-4C2B-9857-5C86A8E76F0B}" type="presParOf" srcId="{F896BA89-76A0-4912-A0D4-9837F61C4B30}" destId="{4ED824C7-A8CF-4DC8-8AA4-ADB6C59A9A14}" srcOrd="2" destOrd="0" presId="urn:microsoft.com/office/officeart/2005/8/layout/vList2"/>
    <dgm:cxn modelId="{FC6181E7-D8D9-4F3E-9B70-263B695A3211}" type="presParOf" srcId="{F896BA89-76A0-4912-A0D4-9837F61C4B30}" destId="{6CBE7595-308A-4CE4-9613-A45D526547FE}" srcOrd="3" destOrd="0" presId="urn:microsoft.com/office/officeart/2005/8/layout/vList2"/>
    <dgm:cxn modelId="{4C66C9C1-D9FD-4A7F-B7F2-CE85DF5683C2}" type="presParOf" srcId="{F896BA89-76A0-4912-A0D4-9837F61C4B30}" destId="{E6A4F838-8C01-4548-BF40-F198B26AC51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47E5EA-A0B0-4DFA-A51C-5D760A50D3C4}" type="doc">
      <dgm:prSet loTypeId="urn:microsoft.com/office/officeart/2005/8/layout/default" loCatId="list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uk-UA"/>
        </a:p>
      </dgm:t>
    </dgm:pt>
    <dgm:pt modelId="{F783727D-E667-47E3-B1BC-A2C43C72750C}">
      <dgm:prSet phldrT="[Текст]"/>
      <dgm:spPr/>
      <dgm:t>
        <a:bodyPr/>
        <a:lstStyle/>
        <a:p>
          <a:r>
            <a:rPr lang="ru-RU" dirty="0" smtClean="0"/>
            <a:t>Общая психология</a:t>
          </a:r>
          <a:endParaRPr lang="uk-UA" dirty="0"/>
        </a:p>
      </dgm:t>
    </dgm:pt>
    <dgm:pt modelId="{754C7099-B271-41E6-958B-619632C032D0}" type="parTrans" cxnId="{D29707C0-CE3B-4FBB-A7A1-AA9566FDB83E}">
      <dgm:prSet/>
      <dgm:spPr/>
      <dgm:t>
        <a:bodyPr/>
        <a:lstStyle/>
        <a:p>
          <a:endParaRPr lang="uk-UA"/>
        </a:p>
      </dgm:t>
    </dgm:pt>
    <dgm:pt modelId="{DFA00DD3-8669-435F-91FF-FCC017B77A52}" type="sibTrans" cxnId="{D29707C0-CE3B-4FBB-A7A1-AA9566FDB83E}">
      <dgm:prSet/>
      <dgm:spPr/>
      <dgm:t>
        <a:bodyPr/>
        <a:lstStyle/>
        <a:p>
          <a:endParaRPr lang="uk-UA"/>
        </a:p>
      </dgm:t>
    </dgm:pt>
    <dgm:pt modelId="{A6E284B6-2F03-4470-91AE-D37E161D823A}">
      <dgm:prSet phldrT="[Текст]"/>
      <dgm:spPr/>
      <dgm:t>
        <a:bodyPr/>
        <a:lstStyle/>
        <a:p>
          <a:r>
            <a:rPr lang="ru-RU" dirty="0" smtClean="0"/>
            <a:t>Психология развития</a:t>
          </a:r>
          <a:endParaRPr lang="uk-UA" dirty="0"/>
        </a:p>
      </dgm:t>
    </dgm:pt>
    <dgm:pt modelId="{DB54E5AB-D5F0-4B56-8A83-A41005A4F170}" type="parTrans" cxnId="{6374AF7C-3446-49F7-85A7-C12A17DC8F0C}">
      <dgm:prSet/>
      <dgm:spPr/>
      <dgm:t>
        <a:bodyPr/>
        <a:lstStyle/>
        <a:p>
          <a:endParaRPr lang="uk-UA"/>
        </a:p>
      </dgm:t>
    </dgm:pt>
    <dgm:pt modelId="{368E4101-7788-4B0B-8095-C412146C8286}" type="sibTrans" cxnId="{6374AF7C-3446-49F7-85A7-C12A17DC8F0C}">
      <dgm:prSet/>
      <dgm:spPr/>
      <dgm:t>
        <a:bodyPr/>
        <a:lstStyle/>
        <a:p>
          <a:endParaRPr lang="uk-UA"/>
        </a:p>
      </dgm:t>
    </dgm:pt>
    <dgm:pt modelId="{33893151-771D-492E-BF0B-0A0C587E4EAE}">
      <dgm:prSet phldrT="[Текст]"/>
      <dgm:spPr/>
      <dgm:t>
        <a:bodyPr/>
        <a:lstStyle/>
        <a:p>
          <a:r>
            <a:rPr lang="ru-RU" dirty="0" smtClean="0"/>
            <a:t>Психология различий</a:t>
          </a:r>
        </a:p>
      </dgm:t>
    </dgm:pt>
    <dgm:pt modelId="{05B34A0B-7C5B-4368-9333-D8A75142E57F}" type="parTrans" cxnId="{53CC2EBC-8CDC-4C8F-BCEB-68B79AC03915}">
      <dgm:prSet/>
      <dgm:spPr/>
      <dgm:t>
        <a:bodyPr/>
        <a:lstStyle/>
        <a:p>
          <a:endParaRPr lang="uk-UA"/>
        </a:p>
      </dgm:t>
    </dgm:pt>
    <dgm:pt modelId="{5F7FBEB5-6E43-4684-894B-A844A4AE8A94}" type="sibTrans" cxnId="{53CC2EBC-8CDC-4C8F-BCEB-68B79AC03915}">
      <dgm:prSet/>
      <dgm:spPr/>
      <dgm:t>
        <a:bodyPr/>
        <a:lstStyle/>
        <a:p>
          <a:endParaRPr lang="uk-UA"/>
        </a:p>
      </dgm:t>
    </dgm:pt>
    <dgm:pt modelId="{BB3B4DF1-89AA-4087-BDAA-CEB8EAF4F844}">
      <dgm:prSet phldrT="[Текст]"/>
      <dgm:spPr/>
      <dgm:t>
        <a:bodyPr/>
        <a:lstStyle/>
        <a:p>
          <a:r>
            <a:rPr lang="ru-RU" dirty="0" smtClean="0"/>
            <a:t>Клиническая психология</a:t>
          </a:r>
          <a:endParaRPr lang="uk-UA" dirty="0"/>
        </a:p>
      </dgm:t>
    </dgm:pt>
    <dgm:pt modelId="{40BA4BC4-748C-4341-864D-3E67D5845CF1}" type="parTrans" cxnId="{14835506-112C-4EDB-AB01-D34239076BFF}">
      <dgm:prSet/>
      <dgm:spPr/>
      <dgm:t>
        <a:bodyPr/>
        <a:lstStyle/>
        <a:p>
          <a:endParaRPr lang="uk-UA"/>
        </a:p>
      </dgm:t>
    </dgm:pt>
    <dgm:pt modelId="{16BCE326-EF14-4D48-9314-E825606E2856}" type="sibTrans" cxnId="{14835506-112C-4EDB-AB01-D34239076BFF}">
      <dgm:prSet/>
      <dgm:spPr/>
      <dgm:t>
        <a:bodyPr/>
        <a:lstStyle/>
        <a:p>
          <a:endParaRPr lang="uk-UA"/>
        </a:p>
      </dgm:t>
    </dgm:pt>
    <dgm:pt modelId="{CBFE60BC-07EF-4F1B-9087-A4338CDEA046}">
      <dgm:prSet/>
      <dgm:spPr/>
      <dgm:t>
        <a:bodyPr/>
        <a:lstStyle/>
        <a:p>
          <a:r>
            <a:rPr lang="ru-RU" dirty="0" smtClean="0"/>
            <a:t>Экспериментальная психология</a:t>
          </a:r>
          <a:endParaRPr lang="uk-UA" dirty="0"/>
        </a:p>
      </dgm:t>
    </dgm:pt>
    <dgm:pt modelId="{DCCAF88C-7547-4CC9-ACF3-DD3AB6C4AC60}" type="parTrans" cxnId="{EB57DAB8-B7BB-4B23-9C08-7FF34041E74C}">
      <dgm:prSet/>
      <dgm:spPr/>
      <dgm:t>
        <a:bodyPr/>
        <a:lstStyle/>
        <a:p>
          <a:endParaRPr lang="uk-UA"/>
        </a:p>
      </dgm:t>
    </dgm:pt>
    <dgm:pt modelId="{FC9D5088-7612-49B5-B124-7EC69A53A5A8}" type="sibTrans" cxnId="{EB57DAB8-B7BB-4B23-9C08-7FF34041E74C}">
      <dgm:prSet/>
      <dgm:spPr/>
      <dgm:t>
        <a:bodyPr/>
        <a:lstStyle/>
        <a:p>
          <a:endParaRPr lang="uk-UA"/>
        </a:p>
      </dgm:t>
    </dgm:pt>
    <dgm:pt modelId="{49DBDA5D-B250-46BF-A59D-29BC1AA869FA}" type="pres">
      <dgm:prSet presAssocID="{AF47E5EA-A0B0-4DFA-A51C-5D760A50D3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7589212-2D97-444C-B4F3-2BB8EB355E7C}" type="pres">
      <dgm:prSet presAssocID="{F783727D-E667-47E3-B1BC-A2C43C72750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84FF3E-6778-44A3-A0FB-84EE3E9EAD2F}" type="pres">
      <dgm:prSet presAssocID="{DFA00DD3-8669-435F-91FF-FCC017B77A52}" presName="sibTrans" presStyleCnt="0"/>
      <dgm:spPr/>
      <dgm:t>
        <a:bodyPr/>
        <a:lstStyle/>
        <a:p>
          <a:endParaRPr lang="uk-UA"/>
        </a:p>
      </dgm:t>
    </dgm:pt>
    <dgm:pt modelId="{88713CA4-3C5F-41B4-B376-3CE9D6CDBA8C}" type="pres">
      <dgm:prSet presAssocID="{A6E284B6-2F03-4470-91AE-D37E161D823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C3308D6-AEAF-40FE-BA4D-B5C1D4661BDF}" type="pres">
      <dgm:prSet presAssocID="{368E4101-7788-4B0B-8095-C412146C8286}" presName="sibTrans" presStyleCnt="0"/>
      <dgm:spPr/>
      <dgm:t>
        <a:bodyPr/>
        <a:lstStyle/>
        <a:p>
          <a:endParaRPr lang="uk-UA"/>
        </a:p>
      </dgm:t>
    </dgm:pt>
    <dgm:pt modelId="{7969A1AB-F890-42CE-B7A3-08812FD29307}" type="pres">
      <dgm:prSet presAssocID="{33893151-771D-492E-BF0B-0A0C587E4EA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D89E6B-314B-4A59-A684-CBA2B1BC8134}" type="pres">
      <dgm:prSet presAssocID="{5F7FBEB5-6E43-4684-894B-A844A4AE8A94}" presName="sibTrans" presStyleCnt="0"/>
      <dgm:spPr/>
      <dgm:t>
        <a:bodyPr/>
        <a:lstStyle/>
        <a:p>
          <a:endParaRPr lang="uk-UA"/>
        </a:p>
      </dgm:t>
    </dgm:pt>
    <dgm:pt modelId="{CB65E1F2-E717-4650-A795-9D7AC58744B7}" type="pres">
      <dgm:prSet presAssocID="{BB3B4DF1-89AA-4087-BDAA-CEB8EAF4F84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80B578-C9B8-45E5-9739-B03034CD0B52}" type="pres">
      <dgm:prSet presAssocID="{16BCE326-EF14-4D48-9314-E825606E2856}" presName="sibTrans" presStyleCnt="0"/>
      <dgm:spPr/>
      <dgm:t>
        <a:bodyPr/>
        <a:lstStyle/>
        <a:p>
          <a:endParaRPr lang="uk-UA"/>
        </a:p>
      </dgm:t>
    </dgm:pt>
    <dgm:pt modelId="{57A77940-8903-4922-89AD-87554E3E5700}" type="pres">
      <dgm:prSet presAssocID="{CBFE60BC-07EF-4F1B-9087-A4338CDEA04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EBDD288-101A-401A-AA2B-C0E29E8A409B}" type="presOf" srcId="{A6E284B6-2F03-4470-91AE-D37E161D823A}" destId="{88713CA4-3C5F-41B4-B376-3CE9D6CDBA8C}" srcOrd="0" destOrd="0" presId="urn:microsoft.com/office/officeart/2005/8/layout/default"/>
    <dgm:cxn modelId="{EB57DAB8-B7BB-4B23-9C08-7FF34041E74C}" srcId="{AF47E5EA-A0B0-4DFA-A51C-5D760A50D3C4}" destId="{CBFE60BC-07EF-4F1B-9087-A4338CDEA046}" srcOrd="4" destOrd="0" parTransId="{DCCAF88C-7547-4CC9-ACF3-DD3AB6C4AC60}" sibTransId="{FC9D5088-7612-49B5-B124-7EC69A53A5A8}"/>
    <dgm:cxn modelId="{D29707C0-CE3B-4FBB-A7A1-AA9566FDB83E}" srcId="{AF47E5EA-A0B0-4DFA-A51C-5D760A50D3C4}" destId="{F783727D-E667-47E3-B1BC-A2C43C72750C}" srcOrd="0" destOrd="0" parTransId="{754C7099-B271-41E6-958B-619632C032D0}" sibTransId="{DFA00DD3-8669-435F-91FF-FCC017B77A52}"/>
    <dgm:cxn modelId="{0C109A26-1F45-4C09-97E0-08CF42523E4E}" type="presOf" srcId="{F783727D-E667-47E3-B1BC-A2C43C72750C}" destId="{87589212-2D97-444C-B4F3-2BB8EB355E7C}" srcOrd="0" destOrd="0" presId="urn:microsoft.com/office/officeart/2005/8/layout/default"/>
    <dgm:cxn modelId="{9AA978F6-D636-4032-B600-16CB73B4F5DB}" type="presOf" srcId="{CBFE60BC-07EF-4F1B-9087-A4338CDEA046}" destId="{57A77940-8903-4922-89AD-87554E3E5700}" srcOrd="0" destOrd="0" presId="urn:microsoft.com/office/officeart/2005/8/layout/default"/>
    <dgm:cxn modelId="{6374AF7C-3446-49F7-85A7-C12A17DC8F0C}" srcId="{AF47E5EA-A0B0-4DFA-A51C-5D760A50D3C4}" destId="{A6E284B6-2F03-4470-91AE-D37E161D823A}" srcOrd="1" destOrd="0" parTransId="{DB54E5AB-D5F0-4B56-8A83-A41005A4F170}" sibTransId="{368E4101-7788-4B0B-8095-C412146C8286}"/>
    <dgm:cxn modelId="{855E6DBA-C222-4970-AF95-85B09C40FD5B}" type="presOf" srcId="{33893151-771D-492E-BF0B-0A0C587E4EAE}" destId="{7969A1AB-F890-42CE-B7A3-08812FD29307}" srcOrd="0" destOrd="0" presId="urn:microsoft.com/office/officeart/2005/8/layout/default"/>
    <dgm:cxn modelId="{14835506-112C-4EDB-AB01-D34239076BFF}" srcId="{AF47E5EA-A0B0-4DFA-A51C-5D760A50D3C4}" destId="{BB3B4DF1-89AA-4087-BDAA-CEB8EAF4F844}" srcOrd="3" destOrd="0" parTransId="{40BA4BC4-748C-4341-864D-3E67D5845CF1}" sibTransId="{16BCE326-EF14-4D48-9314-E825606E2856}"/>
    <dgm:cxn modelId="{53CC2EBC-8CDC-4C8F-BCEB-68B79AC03915}" srcId="{AF47E5EA-A0B0-4DFA-A51C-5D760A50D3C4}" destId="{33893151-771D-492E-BF0B-0A0C587E4EAE}" srcOrd="2" destOrd="0" parTransId="{05B34A0B-7C5B-4368-9333-D8A75142E57F}" sibTransId="{5F7FBEB5-6E43-4684-894B-A844A4AE8A94}"/>
    <dgm:cxn modelId="{32523924-53D0-4A5E-963F-C819F3ED84C0}" type="presOf" srcId="{BB3B4DF1-89AA-4087-BDAA-CEB8EAF4F844}" destId="{CB65E1F2-E717-4650-A795-9D7AC58744B7}" srcOrd="0" destOrd="0" presId="urn:microsoft.com/office/officeart/2005/8/layout/default"/>
    <dgm:cxn modelId="{2C4D851E-5F30-4B1C-B59A-AB012EBEC538}" type="presOf" srcId="{AF47E5EA-A0B0-4DFA-A51C-5D760A50D3C4}" destId="{49DBDA5D-B250-46BF-A59D-29BC1AA869FA}" srcOrd="0" destOrd="0" presId="urn:microsoft.com/office/officeart/2005/8/layout/default"/>
    <dgm:cxn modelId="{4B3A7313-1778-4EA9-9739-1715022F01A6}" type="presParOf" srcId="{49DBDA5D-B250-46BF-A59D-29BC1AA869FA}" destId="{87589212-2D97-444C-B4F3-2BB8EB355E7C}" srcOrd="0" destOrd="0" presId="urn:microsoft.com/office/officeart/2005/8/layout/default"/>
    <dgm:cxn modelId="{3E84D6D5-6555-4067-A817-72A75D1B91DF}" type="presParOf" srcId="{49DBDA5D-B250-46BF-A59D-29BC1AA869FA}" destId="{B184FF3E-6778-44A3-A0FB-84EE3E9EAD2F}" srcOrd="1" destOrd="0" presId="urn:microsoft.com/office/officeart/2005/8/layout/default"/>
    <dgm:cxn modelId="{C9D6957D-3CF4-4417-BEC4-1E40F95F3ED2}" type="presParOf" srcId="{49DBDA5D-B250-46BF-A59D-29BC1AA869FA}" destId="{88713CA4-3C5F-41B4-B376-3CE9D6CDBA8C}" srcOrd="2" destOrd="0" presId="urn:microsoft.com/office/officeart/2005/8/layout/default"/>
    <dgm:cxn modelId="{C8AB8F0A-A9C1-4F0A-B10E-C34F5A964CCB}" type="presParOf" srcId="{49DBDA5D-B250-46BF-A59D-29BC1AA869FA}" destId="{FC3308D6-AEAF-40FE-BA4D-B5C1D4661BDF}" srcOrd="3" destOrd="0" presId="urn:microsoft.com/office/officeart/2005/8/layout/default"/>
    <dgm:cxn modelId="{4AD1FE63-C5FB-4DC3-BF16-5944B17F490D}" type="presParOf" srcId="{49DBDA5D-B250-46BF-A59D-29BC1AA869FA}" destId="{7969A1AB-F890-42CE-B7A3-08812FD29307}" srcOrd="4" destOrd="0" presId="urn:microsoft.com/office/officeart/2005/8/layout/default"/>
    <dgm:cxn modelId="{D7829267-A937-489C-8E4A-002D479D6D8E}" type="presParOf" srcId="{49DBDA5D-B250-46BF-A59D-29BC1AA869FA}" destId="{B9D89E6B-314B-4A59-A684-CBA2B1BC8134}" srcOrd="5" destOrd="0" presId="urn:microsoft.com/office/officeart/2005/8/layout/default"/>
    <dgm:cxn modelId="{5F842886-2C63-4DCA-B43A-C243F0CA138E}" type="presParOf" srcId="{49DBDA5D-B250-46BF-A59D-29BC1AA869FA}" destId="{CB65E1F2-E717-4650-A795-9D7AC58744B7}" srcOrd="6" destOrd="0" presId="urn:microsoft.com/office/officeart/2005/8/layout/default"/>
    <dgm:cxn modelId="{C68817E0-17BA-4E92-8288-E8CD2FB8C4CA}" type="presParOf" srcId="{49DBDA5D-B250-46BF-A59D-29BC1AA869FA}" destId="{DD80B578-C9B8-45E5-9739-B03034CD0B52}" srcOrd="7" destOrd="0" presId="urn:microsoft.com/office/officeart/2005/8/layout/default"/>
    <dgm:cxn modelId="{145A6860-EE94-406E-A155-9EF06BEF3792}" type="presParOf" srcId="{49DBDA5D-B250-46BF-A59D-29BC1AA869FA}" destId="{57A77940-8903-4922-89AD-87554E3E570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951CF9-CA22-4E75-B729-3ACAB12FED3C}" type="doc">
      <dgm:prSet loTypeId="urn:microsoft.com/office/officeart/2005/8/layout/default" loCatId="list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uk-UA"/>
        </a:p>
      </dgm:t>
    </dgm:pt>
    <dgm:pt modelId="{7029EBBA-65EF-433D-B645-96EA2EC793F0}">
      <dgm:prSet phldrT="[Текст]"/>
      <dgm:spPr/>
      <dgm:t>
        <a:bodyPr/>
        <a:lstStyle/>
        <a:p>
          <a:r>
            <a:rPr lang="ru-RU" dirty="0" smtClean="0"/>
            <a:t>Педагогическая психология</a:t>
          </a:r>
          <a:endParaRPr lang="uk-UA" dirty="0"/>
        </a:p>
      </dgm:t>
    </dgm:pt>
    <dgm:pt modelId="{312235AF-8F32-49C8-83D9-2F42C85A839A}" type="parTrans" cxnId="{912884E6-8603-4BBA-B38D-15ADAFA0BD4E}">
      <dgm:prSet/>
      <dgm:spPr/>
      <dgm:t>
        <a:bodyPr/>
        <a:lstStyle/>
        <a:p>
          <a:endParaRPr lang="uk-UA"/>
        </a:p>
      </dgm:t>
    </dgm:pt>
    <dgm:pt modelId="{4D250949-BEBF-4867-89D8-57D34486E23F}" type="sibTrans" cxnId="{912884E6-8603-4BBA-B38D-15ADAFA0BD4E}">
      <dgm:prSet/>
      <dgm:spPr/>
      <dgm:t>
        <a:bodyPr/>
        <a:lstStyle/>
        <a:p>
          <a:endParaRPr lang="uk-UA"/>
        </a:p>
      </dgm:t>
    </dgm:pt>
    <dgm:pt modelId="{F270EE3F-BE92-456F-8311-7F5F3A0B3C80}">
      <dgm:prSet phldrT="[Текст]"/>
      <dgm:spPr/>
      <dgm:t>
        <a:bodyPr/>
        <a:lstStyle/>
        <a:p>
          <a:r>
            <a:rPr lang="ru-RU" dirty="0" smtClean="0"/>
            <a:t>Организационная психология</a:t>
          </a:r>
          <a:endParaRPr lang="uk-UA" dirty="0"/>
        </a:p>
      </dgm:t>
    </dgm:pt>
    <dgm:pt modelId="{C4EE9ECE-117B-4046-93A5-FFCA350AFC95}" type="parTrans" cxnId="{8B178AAA-B42C-4743-88FA-665167D6FCED}">
      <dgm:prSet/>
      <dgm:spPr/>
      <dgm:t>
        <a:bodyPr/>
        <a:lstStyle/>
        <a:p>
          <a:endParaRPr lang="uk-UA"/>
        </a:p>
      </dgm:t>
    </dgm:pt>
    <dgm:pt modelId="{970800A6-4EAC-4811-815D-3D9BE22886BE}" type="sibTrans" cxnId="{8B178AAA-B42C-4743-88FA-665167D6FCED}">
      <dgm:prSet/>
      <dgm:spPr/>
      <dgm:t>
        <a:bodyPr/>
        <a:lstStyle/>
        <a:p>
          <a:endParaRPr lang="uk-UA"/>
        </a:p>
      </dgm:t>
    </dgm:pt>
    <dgm:pt modelId="{D8F91CBA-FD7C-4A0B-A24B-007E320ED5D2}">
      <dgm:prSet phldrT="[Текст]"/>
      <dgm:spPr/>
      <dgm:t>
        <a:bodyPr/>
        <a:lstStyle/>
        <a:p>
          <a:r>
            <a:rPr lang="ru-RU" dirty="0" smtClean="0"/>
            <a:t>Социальная психология</a:t>
          </a:r>
          <a:endParaRPr lang="uk-UA" dirty="0"/>
        </a:p>
      </dgm:t>
    </dgm:pt>
    <dgm:pt modelId="{405F3DB7-C2CB-4B49-9E98-B125BEEE586B}" type="parTrans" cxnId="{84F83F2A-33FB-4421-A5B1-226893B29EB0}">
      <dgm:prSet/>
      <dgm:spPr/>
      <dgm:t>
        <a:bodyPr/>
        <a:lstStyle/>
        <a:p>
          <a:endParaRPr lang="uk-UA"/>
        </a:p>
      </dgm:t>
    </dgm:pt>
    <dgm:pt modelId="{3543594A-7E80-4F06-BB3F-EC336F65DFCD}" type="sibTrans" cxnId="{84F83F2A-33FB-4421-A5B1-226893B29EB0}">
      <dgm:prSet/>
      <dgm:spPr/>
      <dgm:t>
        <a:bodyPr/>
        <a:lstStyle/>
        <a:p>
          <a:endParaRPr lang="uk-UA"/>
        </a:p>
      </dgm:t>
    </dgm:pt>
    <dgm:pt modelId="{FB2CB2F2-BDA1-4BB1-A373-F998E5981A10}">
      <dgm:prSet phldrT="[Текст]"/>
      <dgm:spPr/>
      <dgm:t>
        <a:bodyPr/>
        <a:lstStyle/>
        <a:p>
          <a:r>
            <a:rPr lang="ru-RU" dirty="0" smtClean="0"/>
            <a:t>Психология труда</a:t>
          </a:r>
          <a:endParaRPr lang="uk-UA" dirty="0"/>
        </a:p>
      </dgm:t>
    </dgm:pt>
    <dgm:pt modelId="{23C9B8EC-C3D9-4BB1-BF0F-25B8BB39526F}" type="parTrans" cxnId="{750ED9C5-DD63-4ADA-80DA-1082DAF8897F}">
      <dgm:prSet/>
      <dgm:spPr/>
      <dgm:t>
        <a:bodyPr/>
        <a:lstStyle/>
        <a:p>
          <a:endParaRPr lang="uk-UA"/>
        </a:p>
      </dgm:t>
    </dgm:pt>
    <dgm:pt modelId="{20ACD07A-2DB5-44E3-BF6E-B14275D9BC77}" type="sibTrans" cxnId="{750ED9C5-DD63-4ADA-80DA-1082DAF8897F}">
      <dgm:prSet/>
      <dgm:spPr/>
      <dgm:t>
        <a:bodyPr/>
        <a:lstStyle/>
        <a:p>
          <a:endParaRPr lang="uk-UA"/>
        </a:p>
      </dgm:t>
    </dgm:pt>
    <dgm:pt modelId="{6F445C1D-59D5-4A93-A527-6963CF00E9BD}">
      <dgm:prSet phldrT="[Текст]"/>
      <dgm:spPr/>
      <dgm:t>
        <a:bodyPr/>
        <a:lstStyle/>
        <a:p>
          <a:r>
            <a:rPr lang="ru-RU" dirty="0" smtClean="0"/>
            <a:t>Юридическая психология</a:t>
          </a:r>
          <a:endParaRPr lang="uk-UA" dirty="0"/>
        </a:p>
      </dgm:t>
    </dgm:pt>
    <dgm:pt modelId="{D81DAD09-F810-4C1F-AB2C-F8B4C85445F7}" type="parTrans" cxnId="{B132CEAB-771E-4ACD-A38A-835C56C023AA}">
      <dgm:prSet/>
      <dgm:spPr/>
      <dgm:t>
        <a:bodyPr/>
        <a:lstStyle/>
        <a:p>
          <a:endParaRPr lang="uk-UA"/>
        </a:p>
      </dgm:t>
    </dgm:pt>
    <dgm:pt modelId="{8A76EF69-7DE0-497B-AADD-B4C6C2050E3D}" type="sibTrans" cxnId="{B132CEAB-771E-4ACD-A38A-835C56C023AA}">
      <dgm:prSet/>
      <dgm:spPr/>
      <dgm:t>
        <a:bodyPr/>
        <a:lstStyle/>
        <a:p>
          <a:endParaRPr lang="uk-UA"/>
        </a:p>
      </dgm:t>
    </dgm:pt>
    <dgm:pt modelId="{A0549C14-2E41-4AF5-9B0F-E38F3959CE15}" type="pres">
      <dgm:prSet presAssocID="{CF951CF9-CA22-4E75-B729-3ACAB12FED3C}" presName="diagram" presStyleCnt="0">
        <dgm:presLayoutVars>
          <dgm:dir/>
          <dgm:resizeHandles val="exact"/>
        </dgm:presLayoutVars>
      </dgm:prSet>
      <dgm:spPr/>
    </dgm:pt>
    <dgm:pt modelId="{076C9224-E5AD-4929-BB0F-B4E83D7EBF12}" type="pres">
      <dgm:prSet presAssocID="{7029EBBA-65EF-433D-B645-96EA2EC793F0}" presName="node" presStyleLbl="node1" presStyleIdx="0" presStyleCnt="5">
        <dgm:presLayoutVars>
          <dgm:bulletEnabled val="1"/>
        </dgm:presLayoutVars>
      </dgm:prSet>
      <dgm:spPr/>
    </dgm:pt>
    <dgm:pt modelId="{4BB5F926-6F41-4FB8-B804-C7A8E74F9DFA}" type="pres">
      <dgm:prSet presAssocID="{4D250949-BEBF-4867-89D8-57D34486E23F}" presName="sibTrans" presStyleCnt="0"/>
      <dgm:spPr/>
    </dgm:pt>
    <dgm:pt modelId="{CA9B1FB7-3786-4116-A934-32B04DE9D7DF}" type="pres">
      <dgm:prSet presAssocID="{F270EE3F-BE92-456F-8311-7F5F3A0B3C80}" presName="node" presStyleLbl="node1" presStyleIdx="1" presStyleCnt="5">
        <dgm:presLayoutVars>
          <dgm:bulletEnabled val="1"/>
        </dgm:presLayoutVars>
      </dgm:prSet>
      <dgm:spPr/>
    </dgm:pt>
    <dgm:pt modelId="{E131E492-D0AF-4CBC-A24C-99E7E79BA2BA}" type="pres">
      <dgm:prSet presAssocID="{970800A6-4EAC-4811-815D-3D9BE22886BE}" presName="sibTrans" presStyleCnt="0"/>
      <dgm:spPr/>
    </dgm:pt>
    <dgm:pt modelId="{E574ED93-75CC-4E71-8BD1-5FFB7A6DD2FE}" type="pres">
      <dgm:prSet presAssocID="{D8F91CBA-FD7C-4A0B-A24B-007E320ED5D2}" presName="node" presStyleLbl="node1" presStyleIdx="2" presStyleCnt="5">
        <dgm:presLayoutVars>
          <dgm:bulletEnabled val="1"/>
        </dgm:presLayoutVars>
      </dgm:prSet>
      <dgm:spPr/>
    </dgm:pt>
    <dgm:pt modelId="{FBAF0A0D-C789-488D-99C3-F8EDBEB19437}" type="pres">
      <dgm:prSet presAssocID="{3543594A-7E80-4F06-BB3F-EC336F65DFCD}" presName="sibTrans" presStyleCnt="0"/>
      <dgm:spPr/>
    </dgm:pt>
    <dgm:pt modelId="{C5084489-EB6F-4947-9FC4-7A9C8635D365}" type="pres">
      <dgm:prSet presAssocID="{FB2CB2F2-BDA1-4BB1-A373-F998E5981A1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5A17FD-FFCE-408A-94E2-F41A192B80F4}" type="pres">
      <dgm:prSet presAssocID="{20ACD07A-2DB5-44E3-BF6E-B14275D9BC77}" presName="sibTrans" presStyleCnt="0"/>
      <dgm:spPr/>
    </dgm:pt>
    <dgm:pt modelId="{8F86FD42-D195-422E-AC66-B9EA7683C1E4}" type="pres">
      <dgm:prSet presAssocID="{6F445C1D-59D5-4A93-A527-6963CF00E9BD}" presName="node" presStyleLbl="node1" presStyleIdx="4" presStyleCnt="5">
        <dgm:presLayoutVars>
          <dgm:bulletEnabled val="1"/>
        </dgm:presLayoutVars>
      </dgm:prSet>
      <dgm:spPr/>
    </dgm:pt>
  </dgm:ptLst>
  <dgm:cxnLst>
    <dgm:cxn modelId="{750ED9C5-DD63-4ADA-80DA-1082DAF8897F}" srcId="{CF951CF9-CA22-4E75-B729-3ACAB12FED3C}" destId="{FB2CB2F2-BDA1-4BB1-A373-F998E5981A10}" srcOrd="3" destOrd="0" parTransId="{23C9B8EC-C3D9-4BB1-BF0F-25B8BB39526F}" sibTransId="{20ACD07A-2DB5-44E3-BF6E-B14275D9BC77}"/>
    <dgm:cxn modelId="{B132CEAB-771E-4ACD-A38A-835C56C023AA}" srcId="{CF951CF9-CA22-4E75-B729-3ACAB12FED3C}" destId="{6F445C1D-59D5-4A93-A527-6963CF00E9BD}" srcOrd="4" destOrd="0" parTransId="{D81DAD09-F810-4C1F-AB2C-F8B4C85445F7}" sibTransId="{8A76EF69-7DE0-497B-AADD-B4C6C2050E3D}"/>
    <dgm:cxn modelId="{CE87B23A-44F9-44A1-AFF9-CB88123F3DC7}" type="presOf" srcId="{F270EE3F-BE92-456F-8311-7F5F3A0B3C80}" destId="{CA9B1FB7-3786-4116-A934-32B04DE9D7DF}" srcOrd="0" destOrd="0" presId="urn:microsoft.com/office/officeart/2005/8/layout/default"/>
    <dgm:cxn modelId="{5DA2F7E3-FDCE-4D2D-9346-0AC50F770B29}" type="presOf" srcId="{6F445C1D-59D5-4A93-A527-6963CF00E9BD}" destId="{8F86FD42-D195-422E-AC66-B9EA7683C1E4}" srcOrd="0" destOrd="0" presId="urn:microsoft.com/office/officeart/2005/8/layout/default"/>
    <dgm:cxn modelId="{84F83F2A-33FB-4421-A5B1-226893B29EB0}" srcId="{CF951CF9-CA22-4E75-B729-3ACAB12FED3C}" destId="{D8F91CBA-FD7C-4A0B-A24B-007E320ED5D2}" srcOrd="2" destOrd="0" parTransId="{405F3DB7-C2CB-4B49-9E98-B125BEEE586B}" sibTransId="{3543594A-7E80-4F06-BB3F-EC336F65DFCD}"/>
    <dgm:cxn modelId="{5753598B-6F31-4518-849D-07AEFBC2001E}" type="presOf" srcId="{FB2CB2F2-BDA1-4BB1-A373-F998E5981A10}" destId="{C5084489-EB6F-4947-9FC4-7A9C8635D365}" srcOrd="0" destOrd="0" presId="urn:microsoft.com/office/officeart/2005/8/layout/default"/>
    <dgm:cxn modelId="{42C41522-802C-41E1-969A-1737893BAC76}" type="presOf" srcId="{D8F91CBA-FD7C-4A0B-A24B-007E320ED5D2}" destId="{E574ED93-75CC-4E71-8BD1-5FFB7A6DD2FE}" srcOrd="0" destOrd="0" presId="urn:microsoft.com/office/officeart/2005/8/layout/default"/>
    <dgm:cxn modelId="{8B178AAA-B42C-4743-88FA-665167D6FCED}" srcId="{CF951CF9-CA22-4E75-B729-3ACAB12FED3C}" destId="{F270EE3F-BE92-456F-8311-7F5F3A0B3C80}" srcOrd="1" destOrd="0" parTransId="{C4EE9ECE-117B-4046-93A5-FFCA350AFC95}" sibTransId="{970800A6-4EAC-4811-815D-3D9BE22886BE}"/>
    <dgm:cxn modelId="{9BD15CEF-11F0-4C36-AE80-C6707F28BC66}" type="presOf" srcId="{7029EBBA-65EF-433D-B645-96EA2EC793F0}" destId="{076C9224-E5AD-4929-BB0F-B4E83D7EBF12}" srcOrd="0" destOrd="0" presId="urn:microsoft.com/office/officeart/2005/8/layout/default"/>
    <dgm:cxn modelId="{912884E6-8603-4BBA-B38D-15ADAFA0BD4E}" srcId="{CF951CF9-CA22-4E75-B729-3ACAB12FED3C}" destId="{7029EBBA-65EF-433D-B645-96EA2EC793F0}" srcOrd="0" destOrd="0" parTransId="{312235AF-8F32-49C8-83D9-2F42C85A839A}" sibTransId="{4D250949-BEBF-4867-89D8-57D34486E23F}"/>
    <dgm:cxn modelId="{E4E796FC-A2F1-4310-B88D-97D06847875E}" type="presOf" srcId="{CF951CF9-CA22-4E75-B729-3ACAB12FED3C}" destId="{A0549C14-2E41-4AF5-9B0F-E38F3959CE15}" srcOrd="0" destOrd="0" presId="urn:microsoft.com/office/officeart/2005/8/layout/default"/>
    <dgm:cxn modelId="{2A3D0667-EA49-4108-869D-BCFFD1EED348}" type="presParOf" srcId="{A0549C14-2E41-4AF5-9B0F-E38F3959CE15}" destId="{076C9224-E5AD-4929-BB0F-B4E83D7EBF12}" srcOrd="0" destOrd="0" presId="urn:microsoft.com/office/officeart/2005/8/layout/default"/>
    <dgm:cxn modelId="{577C95F3-1A47-4370-9A43-7C69D5353D9F}" type="presParOf" srcId="{A0549C14-2E41-4AF5-9B0F-E38F3959CE15}" destId="{4BB5F926-6F41-4FB8-B804-C7A8E74F9DFA}" srcOrd="1" destOrd="0" presId="urn:microsoft.com/office/officeart/2005/8/layout/default"/>
    <dgm:cxn modelId="{50883479-98A8-4231-A916-F14BE58DD2DF}" type="presParOf" srcId="{A0549C14-2E41-4AF5-9B0F-E38F3959CE15}" destId="{CA9B1FB7-3786-4116-A934-32B04DE9D7DF}" srcOrd="2" destOrd="0" presId="urn:microsoft.com/office/officeart/2005/8/layout/default"/>
    <dgm:cxn modelId="{53DB2DF5-8643-4051-A371-0568F9D9DCC6}" type="presParOf" srcId="{A0549C14-2E41-4AF5-9B0F-E38F3959CE15}" destId="{E131E492-D0AF-4CBC-A24C-99E7E79BA2BA}" srcOrd="3" destOrd="0" presId="urn:microsoft.com/office/officeart/2005/8/layout/default"/>
    <dgm:cxn modelId="{C1167AC4-51C6-493B-8673-49E51242A7EB}" type="presParOf" srcId="{A0549C14-2E41-4AF5-9B0F-E38F3959CE15}" destId="{E574ED93-75CC-4E71-8BD1-5FFB7A6DD2FE}" srcOrd="4" destOrd="0" presId="urn:microsoft.com/office/officeart/2005/8/layout/default"/>
    <dgm:cxn modelId="{3AA94E8C-5D2E-4F36-A1D7-CACF705AB232}" type="presParOf" srcId="{A0549C14-2E41-4AF5-9B0F-E38F3959CE15}" destId="{FBAF0A0D-C789-488D-99C3-F8EDBEB19437}" srcOrd="5" destOrd="0" presId="urn:microsoft.com/office/officeart/2005/8/layout/default"/>
    <dgm:cxn modelId="{E077E301-A597-447B-AF7B-04741E0EDD70}" type="presParOf" srcId="{A0549C14-2E41-4AF5-9B0F-E38F3959CE15}" destId="{C5084489-EB6F-4947-9FC4-7A9C8635D365}" srcOrd="6" destOrd="0" presId="urn:microsoft.com/office/officeart/2005/8/layout/default"/>
    <dgm:cxn modelId="{DD55CA78-A5A0-45F1-9C3D-26C2FA0A562E}" type="presParOf" srcId="{A0549C14-2E41-4AF5-9B0F-E38F3959CE15}" destId="{995A17FD-FFCE-408A-94E2-F41A192B80F4}" srcOrd="7" destOrd="0" presId="urn:microsoft.com/office/officeart/2005/8/layout/default"/>
    <dgm:cxn modelId="{D71EE984-9D33-4BC5-86E1-5723D1F8B850}" type="presParOf" srcId="{A0549C14-2E41-4AF5-9B0F-E38F3959CE15}" destId="{8F86FD42-D195-422E-AC66-B9EA7683C1E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B3A8D1-D4D6-4428-A5C6-985EAC74B10C}" type="doc">
      <dgm:prSet loTypeId="urn:microsoft.com/office/officeart/2005/8/layout/vList2" loCatId="list" qsTypeId="urn:microsoft.com/office/officeart/2005/8/quickstyle/simple2" qsCatId="simple" csTypeId="urn:microsoft.com/office/officeart/2005/8/colors/accent6_5" csCatId="accent6" phldr="1"/>
      <dgm:spPr/>
      <dgm:t>
        <a:bodyPr/>
        <a:lstStyle/>
        <a:p>
          <a:endParaRPr lang="uk-UA"/>
        </a:p>
      </dgm:t>
    </dgm:pt>
    <dgm:pt modelId="{40522C61-22A0-4AD1-9559-2096B525F2C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Работать в сфере образования</a:t>
          </a:r>
          <a:endParaRPr lang="uk-UA" dirty="0">
            <a:solidFill>
              <a:schemeClr val="tx1"/>
            </a:solidFill>
          </a:endParaRPr>
        </a:p>
      </dgm:t>
    </dgm:pt>
    <dgm:pt modelId="{3B888809-51D4-489D-8E00-E5B13E7FA44C}" type="parTrans" cxnId="{261D5B70-48A7-444F-868A-559098344630}">
      <dgm:prSet/>
      <dgm:spPr/>
      <dgm:t>
        <a:bodyPr/>
        <a:lstStyle/>
        <a:p>
          <a:endParaRPr lang="uk-UA"/>
        </a:p>
      </dgm:t>
    </dgm:pt>
    <dgm:pt modelId="{75579362-B06D-4C48-B07F-53000A6B78C4}" type="sibTrans" cxnId="{261D5B70-48A7-444F-868A-559098344630}">
      <dgm:prSet/>
      <dgm:spPr/>
      <dgm:t>
        <a:bodyPr/>
        <a:lstStyle/>
        <a:p>
          <a:endParaRPr lang="uk-UA"/>
        </a:p>
      </dgm:t>
    </dgm:pt>
    <dgm:pt modelId="{7B837DC7-AB11-4F8B-ACB4-289C346DFC6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Заниматься психологическим консультированием</a:t>
          </a:r>
          <a:endParaRPr lang="uk-UA" dirty="0">
            <a:solidFill>
              <a:schemeClr val="tx1"/>
            </a:solidFill>
          </a:endParaRPr>
        </a:p>
      </dgm:t>
    </dgm:pt>
    <dgm:pt modelId="{9FB091C3-5DF4-4FA7-BF0A-D6687284F81E}" type="parTrans" cxnId="{F8D2A9E0-E16D-4CF1-BDDA-3461DDBF2ED7}">
      <dgm:prSet/>
      <dgm:spPr/>
      <dgm:t>
        <a:bodyPr/>
        <a:lstStyle/>
        <a:p>
          <a:endParaRPr lang="uk-UA"/>
        </a:p>
      </dgm:t>
    </dgm:pt>
    <dgm:pt modelId="{40DAB5F0-E4A0-4B3E-AC61-48C304FFA6E0}" type="sibTrans" cxnId="{F8D2A9E0-E16D-4CF1-BDDA-3461DDBF2ED7}">
      <dgm:prSet/>
      <dgm:spPr/>
      <dgm:t>
        <a:bodyPr/>
        <a:lstStyle/>
        <a:p>
          <a:endParaRPr lang="uk-UA"/>
        </a:p>
      </dgm:t>
    </dgm:pt>
    <dgm:pt modelId="{B8EA8A11-17DC-4393-AB19-93EE192F1E1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Работать в сфере медицины</a:t>
          </a:r>
          <a:endParaRPr lang="uk-UA" dirty="0">
            <a:solidFill>
              <a:schemeClr val="tx1"/>
            </a:solidFill>
          </a:endParaRPr>
        </a:p>
      </dgm:t>
    </dgm:pt>
    <dgm:pt modelId="{ED4E63C1-77B7-422E-BCCA-06492344F831}" type="parTrans" cxnId="{C84A4ADC-F1D0-466B-A895-C2C60BAB4141}">
      <dgm:prSet/>
      <dgm:spPr/>
      <dgm:t>
        <a:bodyPr/>
        <a:lstStyle/>
        <a:p>
          <a:endParaRPr lang="uk-UA"/>
        </a:p>
      </dgm:t>
    </dgm:pt>
    <dgm:pt modelId="{DD17BC95-9228-45A0-8B87-4E551972C020}" type="sibTrans" cxnId="{C84A4ADC-F1D0-466B-A895-C2C60BAB4141}">
      <dgm:prSet/>
      <dgm:spPr/>
      <dgm:t>
        <a:bodyPr/>
        <a:lstStyle/>
        <a:p>
          <a:endParaRPr lang="uk-UA"/>
        </a:p>
      </dgm:t>
    </dgm:pt>
    <dgm:pt modelId="{C0A0DF34-E5B8-4EED-88D2-AF511C99DEB3}" type="pres">
      <dgm:prSet presAssocID="{5CB3A8D1-D4D6-4428-A5C6-985EAC74B10C}" presName="linear" presStyleCnt="0">
        <dgm:presLayoutVars>
          <dgm:animLvl val="lvl"/>
          <dgm:resizeHandles val="exact"/>
        </dgm:presLayoutVars>
      </dgm:prSet>
      <dgm:spPr/>
    </dgm:pt>
    <dgm:pt modelId="{82A7C91C-2B63-4949-A819-D445B5D58F1F}" type="pres">
      <dgm:prSet presAssocID="{40522C61-22A0-4AD1-9559-2096B525F2C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C1C554E-7EC9-49E2-A05E-F3B6E6A85FB4}" type="pres">
      <dgm:prSet presAssocID="{75579362-B06D-4C48-B07F-53000A6B78C4}" presName="spacer" presStyleCnt="0"/>
      <dgm:spPr/>
    </dgm:pt>
    <dgm:pt modelId="{C236E8B2-3CED-4489-A24A-F4ADEF6EC2D2}" type="pres">
      <dgm:prSet presAssocID="{7B837DC7-AB11-4F8B-ACB4-289C346DFC6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25DA11B-3765-4592-8824-749F89F8BC99}" type="pres">
      <dgm:prSet presAssocID="{40DAB5F0-E4A0-4B3E-AC61-48C304FFA6E0}" presName="spacer" presStyleCnt="0"/>
      <dgm:spPr/>
    </dgm:pt>
    <dgm:pt modelId="{60A19F0B-16B7-43D5-94A5-A59C57AAC094}" type="pres">
      <dgm:prSet presAssocID="{B8EA8A11-17DC-4393-AB19-93EE192F1E1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ED25FD8-4FC0-4E63-BECF-E7ADCB90FC96}" type="presOf" srcId="{5CB3A8D1-D4D6-4428-A5C6-985EAC74B10C}" destId="{C0A0DF34-E5B8-4EED-88D2-AF511C99DEB3}" srcOrd="0" destOrd="0" presId="urn:microsoft.com/office/officeart/2005/8/layout/vList2"/>
    <dgm:cxn modelId="{261D5B70-48A7-444F-868A-559098344630}" srcId="{5CB3A8D1-D4D6-4428-A5C6-985EAC74B10C}" destId="{40522C61-22A0-4AD1-9559-2096B525F2C8}" srcOrd="0" destOrd="0" parTransId="{3B888809-51D4-489D-8E00-E5B13E7FA44C}" sibTransId="{75579362-B06D-4C48-B07F-53000A6B78C4}"/>
    <dgm:cxn modelId="{586123D3-897F-44B2-B83B-7FC286D81644}" type="presOf" srcId="{7B837DC7-AB11-4F8B-ACB4-289C346DFC6B}" destId="{C236E8B2-3CED-4489-A24A-F4ADEF6EC2D2}" srcOrd="0" destOrd="0" presId="urn:microsoft.com/office/officeart/2005/8/layout/vList2"/>
    <dgm:cxn modelId="{C84A4ADC-F1D0-466B-A895-C2C60BAB4141}" srcId="{5CB3A8D1-D4D6-4428-A5C6-985EAC74B10C}" destId="{B8EA8A11-17DC-4393-AB19-93EE192F1E1E}" srcOrd="2" destOrd="0" parTransId="{ED4E63C1-77B7-422E-BCCA-06492344F831}" sibTransId="{DD17BC95-9228-45A0-8B87-4E551972C020}"/>
    <dgm:cxn modelId="{3683059A-1EAA-43EB-B732-CD45595F1386}" type="presOf" srcId="{B8EA8A11-17DC-4393-AB19-93EE192F1E1E}" destId="{60A19F0B-16B7-43D5-94A5-A59C57AAC094}" srcOrd="0" destOrd="0" presId="urn:microsoft.com/office/officeart/2005/8/layout/vList2"/>
    <dgm:cxn modelId="{F8D2A9E0-E16D-4CF1-BDDA-3461DDBF2ED7}" srcId="{5CB3A8D1-D4D6-4428-A5C6-985EAC74B10C}" destId="{7B837DC7-AB11-4F8B-ACB4-289C346DFC6B}" srcOrd="1" destOrd="0" parTransId="{9FB091C3-5DF4-4FA7-BF0A-D6687284F81E}" sibTransId="{40DAB5F0-E4A0-4B3E-AC61-48C304FFA6E0}"/>
    <dgm:cxn modelId="{F023FEE7-AEC2-44AC-B455-870B94A5BFC1}" type="presOf" srcId="{40522C61-22A0-4AD1-9559-2096B525F2C8}" destId="{82A7C91C-2B63-4949-A819-D445B5D58F1F}" srcOrd="0" destOrd="0" presId="urn:microsoft.com/office/officeart/2005/8/layout/vList2"/>
    <dgm:cxn modelId="{071EDE54-863F-4CB2-B58F-5E9B2DF3B39C}" type="presParOf" srcId="{C0A0DF34-E5B8-4EED-88D2-AF511C99DEB3}" destId="{82A7C91C-2B63-4949-A819-D445B5D58F1F}" srcOrd="0" destOrd="0" presId="urn:microsoft.com/office/officeart/2005/8/layout/vList2"/>
    <dgm:cxn modelId="{16080223-985E-498C-B437-71F22AEC4A9B}" type="presParOf" srcId="{C0A0DF34-E5B8-4EED-88D2-AF511C99DEB3}" destId="{BC1C554E-7EC9-49E2-A05E-F3B6E6A85FB4}" srcOrd="1" destOrd="0" presId="urn:microsoft.com/office/officeart/2005/8/layout/vList2"/>
    <dgm:cxn modelId="{8269918A-CDB8-4DB6-AEDA-9EA795EBAD79}" type="presParOf" srcId="{C0A0DF34-E5B8-4EED-88D2-AF511C99DEB3}" destId="{C236E8B2-3CED-4489-A24A-F4ADEF6EC2D2}" srcOrd="2" destOrd="0" presId="urn:microsoft.com/office/officeart/2005/8/layout/vList2"/>
    <dgm:cxn modelId="{77043A73-0D0B-441C-B539-43035B66DA49}" type="presParOf" srcId="{C0A0DF34-E5B8-4EED-88D2-AF511C99DEB3}" destId="{625DA11B-3765-4592-8824-749F89F8BC99}" srcOrd="3" destOrd="0" presId="urn:microsoft.com/office/officeart/2005/8/layout/vList2"/>
    <dgm:cxn modelId="{306C8054-CA6B-49A6-AD35-0BE863C37615}" type="presParOf" srcId="{C0A0DF34-E5B8-4EED-88D2-AF511C99DEB3}" destId="{60A19F0B-16B7-43D5-94A5-A59C57AAC0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BF4567-D79A-4CA4-BCA9-9644EDC85062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uk-UA"/>
        </a:p>
      </dgm:t>
    </dgm:pt>
    <dgm:pt modelId="{BC17DB29-8949-4D6C-B2F3-8835A61BE2B3}">
      <dgm:prSet phldrT="[Текст]" custT="1"/>
      <dgm:spPr/>
      <dgm:t>
        <a:bodyPr/>
        <a:lstStyle/>
        <a:p>
          <a:r>
            <a:rPr lang="ru-RU" sz="2400" dirty="0" smtClean="0"/>
            <a:t>Сопутствует решению эмоционально и душевных проблем человека</a:t>
          </a:r>
          <a:endParaRPr lang="uk-UA" sz="2400" dirty="0"/>
        </a:p>
      </dgm:t>
    </dgm:pt>
    <dgm:pt modelId="{3938A626-B128-4FDF-85B4-9A82DFB8494E}" type="parTrans" cxnId="{577B0CF6-1A82-4DF9-8AA8-77F8F46B97F9}">
      <dgm:prSet/>
      <dgm:spPr/>
      <dgm:t>
        <a:bodyPr/>
        <a:lstStyle/>
        <a:p>
          <a:endParaRPr lang="uk-UA"/>
        </a:p>
      </dgm:t>
    </dgm:pt>
    <dgm:pt modelId="{E2785824-5B77-4BE7-8C05-0B3FDC7AFFDC}" type="sibTrans" cxnId="{577B0CF6-1A82-4DF9-8AA8-77F8F46B97F9}">
      <dgm:prSet/>
      <dgm:spPr/>
      <dgm:t>
        <a:bodyPr/>
        <a:lstStyle/>
        <a:p>
          <a:endParaRPr lang="uk-UA"/>
        </a:p>
      </dgm:t>
    </dgm:pt>
    <dgm:pt modelId="{3CE77CE9-898E-4F20-8719-5A18A6B30A9D}">
      <dgm:prSet phldrT="[Текст]"/>
      <dgm:spPr/>
      <dgm:t>
        <a:bodyPr/>
        <a:lstStyle/>
        <a:p>
          <a:r>
            <a:rPr lang="ru-RU" dirty="0" smtClean="0"/>
            <a:t>Учит понимать себя и других</a:t>
          </a:r>
          <a:endParaRPr lang="uk-UA" dirty="0"/>
        </a:p>
      </dgm:t>
    </dgm:pt>
    <dgm:pt modelId="{8024F806-D528-4685-A16B-870CD54B88DD}" type="parTrans" cxnId="{83AEC153-563B-4374-BBB8-FF4861148CB3}">
      <dgm:prSet/>
      <dgm:spPr/>
      <dgm:t>
        <a:bodyPr/>
        <a:lstStyle/>
        <a:p>
          <a:endParaRPr lang="uk-UA"/>
        </a:p>
      </dgm:t>
    </dgm:pt>
    <dgm:pt modelId="{DA0BA002-A19C-4E74-8661-EE2B44302068}" type="sibTrans" cxnId="{83AEC153-563B-4374-BBB8-FF4861148CB3}">
      <dgm:prSet/>
      <dgm:spPr/>
      <dgm:t>
        <a:bodyPr/>
        <a:lstStyle/>
        <a:p>
          <a:endParaRPr lang="uk-UA"/>
        </a:p>
      </dgm:t>
    </dgm:pt>
    <dgm:pt modelId="{9AD6E3C4-69FF-40D3-8A3B-54CFEFB2232B}">
      <dgm:prSet phldrT="[Текст]" custT="1"/>
      <dgm:spPr/>
      <dgm:t>
        <a:bodyPr/>
        <a:lstStyle/>
        <a:p>
          <a:r>
            <a:rPr lang="ru-RU" sz="2400" dirty="0" smtClean="0"/>
            <a:t>Дает инструменты для изменения и развития собственной личности</a:t>
          </a:r>
          <a:endParaRPr lang="uk-UA" sz="2400" dirty="0"/>
        </a:p>
      </dgm:t>
    </dgm:pt>
    <dgm:pt modelId="{AD096C0B-F06C-4B43-8F2A-5C5F8808FCEF}" type="parTrans" cxnId="{0FD54A85-B914-46CB-894B-FBA5FE2575F5}">
      <dgm:prSet/>
      <dgm:spPr/>
      <dgm:t>
        <a:bodyPr/>
        <a:lstStyle/>
        <a:p>
          <a:endParaRPr lang="uk-UA"/>
        </a:p>
      </dgm:t>
    </dgm:pt>
    <dgm:pt modelId="{61DFBDCE-37D3-4CCF-B51E-D435C5A2C3E8}" type="sibTrans" cxnId="{0FD54A85-B914-46CB-894B-FBA5FE2575F5}">
      <dgm:prSet/>
      <dgm:spPr/>
      <dgm:t>
        <a:bodyPr/>
        <a:lstStyle/>
        <a:p>
          <a:endParaRPr lang="uk-UA"/>
        </a:p>
      </dgm:t>
    </dgm:pt>
    <dgm:pt modelId="{44737BCC-1785-4878-BBCD-44F52806E898}">
      <dgm:prSet phldrT="[Текст]"/>
      <dgm:spPr/>
      <dgm:t>
        <a:bodyPr/>
        <a:lstStyle/>
        <a:p>
          <a:r>
            <a:rPr lang="ru-RU" dirty="0" smtClean="0"/>
            <a:t>Придает уверенность в себе</a:t>
          </a:r>
          <a:endParaRPr lang="uk-UA" dirty="0"/>
        </a:p>
      </dgm:t>
    </dgm:pt>
    <dgm:pt modelId="{2B011348-2F8B-4277-8843-4AFCB7AF034D}" type="parTrans" cxnId="{53773332-3909-46BD-82BD-4D2E296D74CA}">
      <dgm:prSet/>
      <dgm:spPr/>
      <dgm:t>
        <a:bodyPr/>
        <a:lstStyle/>
        <a:p>
          <a:endParaRPr lang="uk-UA"/>
        </a:p>
      </dgm:t>
    </dgm:pt>
    <dgm:pt modelId="{25765327-6304-4411-8AE6-425C6933105B}" type="sibTrans" cxnId="{53773332-3909-46BD-82BD-4D2E296D74CA}">
      <dgm:prSet/>
      <dgm:spPr/>
      <dgm:t>
        <a:bodyPr/>
        <a:lstStyle/>
        <a:p>
          <a:endParaRPr lang="uk-UA"/>
        </a:p>
      </dgm:t>
    </dgm:pt>
    <dgm:pt modelId="{C2EE4694-3514-42EB-A8B1-3CEE4CE6FDA1}">
      <dgm:prSet phldrT="[Текст]"/>
      <dgm:spPr/>
      <dgm:t>
        <a:bodyPr/>
        <a:lstStyle/>
        <a:p>
          <a:r>
            <a:rPr lang="ru-RU" dirty="0" smtClean="0"/>
            <a:t>Помогает избегать конфликтов</a:t>
          </a:r>
          <a:endParaRPr lang="uk-UA" dirty="0"/>
        </a:p>
      </dgm:t>
    </dgm:pt>
    <dgm:pt modelId="{58EE62C6-2521-4B7A-8645-74325E72E9AB}" type="parTrans" cxnId="{040744CB-BA2F-4E17-AC68-700D888FE1F3}">
      <dgm:prSet/>
      <dgm:spPr/>
      <dgm:t>
        <a:bodyPr/>
        <a:lstStyle/>
        <a:p>
          <a:endParaRPr lang="uk-UA"/>
        </a:p>
      </dgm:t>
    </dgm:pt>
    <dgm:pt modelId="{00A4D101-C69E-40AA-B34D-8F213AC7756E}" type="sibTrans" cxnId="{040744CB-BA2F-4E17-AC68-700D888FE1F3}">
      <dgm:prSet/>
      <dgm:spPr/>
      <dgm:t>
        <a:bodyPr/>
        <a:lstStyle/>
        <a:p>
          <a:endParaRPr lang="uk-UA"/>
        </a:p>
      </dgm:t>
    </dgm:pt>
    <dgm:pt modelId="{F66B3316-E9E9-4D29-A9A3-CE93C1C14803}">
      <dgm:prSet/>
      <dgm:spPr/>
      <dgm:t>
        <a:bodyPr/>
        <a:lstStyle/>
        <a:p>
          <a:r>
            <a:rPr lang="ru-RU" dirty="0" smtClean="0"/>
            <a:t>Развивает лидерские качества</a:t>
          </a:r>
          <a:endParaRPr lang="uk-UA" dirty="0"/>
        </a:p>
      </dgm:t>
    </dgm:pt>
    <dgm:pt modelId="{B85CA03D-60AD-410B-A112-C4AE0336935B}" type="parTrans" cxnId="{BD08031A-BD52-4947-916B-A8D0268D26AD}">
      <dgm:prSet/>
      <dgm:spPr/>
      <dgm:t>
        <a:bodyPr/>
        <a:lstStyle/>
        <a:p>
          <a:endParaRPr lang="uk-UA"/>
        </a:p>
      </dgm:t>
    </dgm:pt>
    <dgm:pt modelId="{63DD08C9-68CC-4914-B92B-2327FE66BA6D}" type="sibTrans" cxnId="{BD08031A-BD52-4947-916B-A8D0268D26AD}">
      <dgm:prSet/>
      <dgm:spPr/>
      <dgm:t>
        <a:bodyPr/>
        <a:lstStyle/>
        <a:p>
          <a:endParaRPr lang="uk-UA"/>
        </a:p>
      </dgm:t>
    </dgm:pt>
    <dgm:pt modelId="{197A28BB-225E-4800-ADF3-6C143A66FF5A}" type="pres">
      <dgm:prSet presAssocID="{12BF4567-D79A-4CA4-BCA9-9644EDC85062}" presName="Name0" presStyleCnt="0">
        <dgm:presLayoutVars>
          <dgm:chMax val="7"/>
          <dgm:dir/>
          <dgm:resizeHandles val="exact"/>
        </dgm:presLayoutVars>
      </dgm:prSet>
      <dgm:spPr/>
    </dgm:pt>
    <dgm:pt modelId="{136F10E0-6D88-4B5E-B713-52592FC9D321}" type="pres">
      <dgm:prSet presAssocID="{12BF4567-D79A-4CA4-BCA9-9644EDC85062}" presName="ellipse1" presStyleLbl="vennNode1" presStyleIdx="0" presStyleCnt="6">
        <dgm:presLayoutVars>
          <dgm:bulletEnabled val="1"/>
        </dgm:presLayoutVars>
      </dgm:prSet>
      <dgm:spPr/>
    </dgm:pt>
    <dgm:pt modelId="{502D256F-0008-4E71-85CB-211E5CB110D0}" type="pres">
      <dgm:prSet presAssocID="{12BF4567-D79A-4CA4-BCA9-9644EDC85062}" presName="ellipse2" presStyleLbl="vennNode1" presStyleIdx="1" presStyleCnt="6">
        <dgm:presLayoutVars>
          <dgm:bulletEnabled val="1"/>
        </dgm:presLayoutVars>
      </dgm:prSet>
      <dgm:spPr/>
    </dgm:pt>
    <dgm:pt modelId="{3ADE06B6-07BF-4EF6-927A-21A9A25045E2}" type="pres">
      <dgm:prSet presAssocID="{12BF4567-D79A-4CA4-BCA9-9644EDC85062}" presName="ellipse3" presStyleLbl="vennNode1" presStyleIdx="2" presStyleCnt="6">
        <dgm:presLayoutVars>
          <dgm:bulletEnabled val="1"/>
        </dgm:presLayoutVars>
      </dgm:prSet>
      <dgm:spPr/>
    </dgm:pt>
    <dgm:pt modelId="{6F03A335-BE70-49B8-B78B-5446A965AA5F}" type="pres">
      <dgm:prSet presAssocID="{12BF4567-D79A-4CA4-BCA9-9644EDC85062}" presName="ellipse4" presStyleLbl="vennNode1" presStyleIdx="3" presStyleCnt="6">
        <dgm:presLayoutVars>
          <dgm:bulletEnabled val="1"/>
        </dgm:presLayoutVars>
      </dgm:prSet>
      <dgm:spPr/>
    </dgm:pt>
    <dgm:pt modelId="{73694FE3-6381-4D50-AA9F-64D2592CE5BF}" type="pres">
      <dgm:prSet presAssocID="{12BF4567-D79A-4CA4-BCA9-9644EDC85062}" presName="ellipse5" presStyleLbl="vennNode1" presStyleIdx="4" presStyleCnt="6">
        <dgm:presLayoutVars>
          <dgm:bulletEnabled val="1"/>
        </dgm:presLayoutVars>
      </dgm:prSet>
      <dgm:spPr/>
    </dgm:pt>
    <dgm:pt modelId="{255E10C8-2B07-4889-A5BD-F6CF1F03A891}" type="pres">
      <dgm:prSet presAssocID="{12BF4567-D79A-4CA4-BCA9-9644EDC85062}" presName="ellipse6" presStyleLbl="vennNode1" presStyleIdx="5" presStyleCnt="6">
        <dgm:presLayoutVars>
          <dgm:bulletEnabled val="1"/>
        </dgm:presLayoutVars>
      </dgm:prSet>
      <dgm:spPr/>
    </dgm:pt>
  </dgm:ptLst>
  <dgm:cxnLst>
    <dgm:cxn modelId="{040744CB-BA2F-4E17-AC68-700D888FE1F3}" srcId="{12BF4567-D79A-4CA4-BCA9-9644EDC85062}" destId="{C2EE4694-3514-42EB-A8B1-3CEE4CE6FDA1}" srcOrd="4" destOrd="0" parTransId="{58EE62C6-2521-4B7A-8645-74325E72E9AB}" sibTransId="{00A4D101-C69E-40AA-B34D-8F213AC7756E}"/>
    <dgm:cxn modelId="{FAF3929D-DA52-4B68-86ED-9BEC7A2527CB}" type="presOf" srcId="{3CE77CE9-898E-4F20-8719-5A18A6B30A9D}" destId="{502D256F-0008-4E71-85CB-211E5CB110D0}" srcOrd="0" destOrd="0" presId="urn:microsoft.com/office/officeart/2005/8/layout/rings+Icon"/>
    <dgm:cxn modelId="{C064E2C1-CE96-4996-A428-2816F482CBE0}" type="presOf" srcId="{9AD6E3C4-69FF-40D3-8A3B-54CFEFB2232B}" destId="{3ADE06B6-07BF-4EF6-927A-21A9A25045E2}" srcOrd="0" destOrd="0" presId="urn:microsoft.com/office/officeart/2005/8/layout/rings+Icon"/>
    <dgm:cxn modelId="{7667F52A-F8DE-434D-BCE7-3445FB37D402}" type="presOf" srcId="{44737BCC-1785-4878-BBCD-44F52806E898}" destId="{6F03A335-BE70-49B8-B78B-5446A965AA5F}" srcOrd="0" destOrd="0" presId="urn:microsoft.com/office/officeart/2005/8/layout/rings+Icon"/>
    <dgm:cxn modelId="{577B0CF6-1A82-4DF9-8AA8-77F8F46B97F9}" srcId="{12BF4567-D79A-4CA4-BCA9-9644EDC85062}" destId="{BC17DB29-8949-4D6C-B2F3-8835A61BE2B3}" srcOrd="0" destOrd="0" parTransId="{3938A626-B128-4FDF-85B4-9A82DFB8494E}" sibTransId="{E2785824-5B77-4BE7-8C05-0B3FDC7AFFDC}"/>
    <dgm:cxn modelId="{BD08031A-BD52-4947-916B-A8D0268D26AD}" srcId="{12BF4567-D79A-4CA4-BCA9-9644EDC85062}" destId="{F66B3316-E9E9-4D29-A9A3-CE93C1C14803}" srcOrd="5" destOrd="0" parTransId="{B85CA03D-60AD-410B-A112-C4AE0336935B}" sibTransId="{63DD08C9-68CC-4914-B92B-2327FE66BA6D}"/>
    <dgm:cxn modelId="{D8C07422-1D48-46EC-8622-58CC52B045C3}" type="presOf" srcId="{C2EE4694-3514-42EB-A8B1-3CEE4CE6FDA1}" destId="{73694FE3-6381-4D50-AA9F-64D2592CE5BF}" srcOrd="0" destOrd="0" presId="urn:microsoft.com/office/officeart/2005/8/layout/rings+Icon"/>
    <dgm:cxn modelId="{3CE1FC34-281F-4F6D-B8FB-E7DB5B848774}" type="presOf" srcId="{BC17DB29-8949-4D6C-B2F3-8835A61BE2B3}" destId="{136F10E0-6D88-4B5E-B713-52592FC9D321}" srcOrd="0" destOrd="0" presId="urn:microsoft.com/office/officeart/2005/8/layout/rings+Icon"/>
    <dgm:cxn modelId="{0A3A64CD-D0D8-4339-83D1-225C5D01249C}" type="presOf" srcId="{F66B3316-E9E9-4D29-A9A3-CE93C1C14803}" destId="{255E10C8-2B07-4889-A5BD-F6CF1F03A891}" srcOrd="0" destOrd="0" presId="urn:microsoft.com/office/officeart/2005/8/layout/rings+Icon"/>
    <dgm:cxn modelId="{53773332-3909-46BD-82BD-4D2E296D74CA}" srcId="{12BF4567-D79A-4CA4-BCA9-9644EDC85062}" destId="{44737BCC-1785-4878-BBCD-44F52806E898}" srcOrd="3" destOrd="0" parTransId="{2B011348-2F8B-4277-8843-4AFCB7AF034D}" sibTransId="{25765327-6304-4411-8AE6-425C6933105B}"/>
    <dgm:cxn modelId="{0FD54A85-B914-46CB-894B-FBA5FE2575F5}" srcId="{12BF4567-D79A-4CA4-BCA9-9644EDC85062}" destId="{9AD6E3C4-69FF-40D3-8A3B-54CFEFB2232B}" srcOrd="2" destOrd="0" parTransId="{AD096C0B-F06C-4B43-8F2A-5C5F8808FCEF}" sibTransId="{61DFBDCE-37D3-4CCF-B51E-D435C5A2C3E8}"/>
    <dgm:cxn modelId="{FE860388-FC9E-44D7-B6B1-6582BD361B1C}" type="presOf" srcId="{12BF4567-D79A-4CA4-BCA9-9644EDC85062}" destId="{197A28BB-225E-4800-ADF3-6C143A66FF5A}" srcOrd="0" destOrd="0" presId="urn:microsoft.com/office/officeart/2005/8/layout/rings+Icon"/>
    <dgm:cxn modelId="{83AEC153-563B-4374-BBB8-FF4861148CB3}" srcId="{12BF4567-D79A-4CA4-BCA9-9644EDC85062}" destId="{3CE77CE9-898E-4F20-8719-5A18A6B30A9D}" srcOrd="1" destOrd="0" parTransId="{8024F806-D528-4685-A16B-870CD54B88DD}" sibTransId="{DA0BA002-A19C-4E74-8661-EE2B44302068}"/>
    <dgm:cxn modelId="{B1754D04-89CF-4B8D-9D84-32B1575A83D8}" type="presParOf" srcId="{197A28BB-225E-4800-ADF3-6C143A66FF5A}" destId="{136F10E0-6D88-4B5E-B713-52592FC9D321}" srcOrd="0" destOrd="0" presId="urn:microsoft.com/office/officeart/2005/8/layout/rings+Icon"/>
    <dgm:cxn modelId="{5E694CFE-DD94-4DD5-BA42-377FFC129A67}" type="presParOf" srcId="{197A28BB-225E-4800-ADF3-6C143A66FF5A}" destId="{502D256F-0008-4E71-85CB-211E5CB110D0}" srcOrd="1" destOrd="0" presId="urn:microsoft.com/office/officeart/2005/8/layout/rings+Icon"/>
    <dgm:cxn modelId="{A6CB7BD4-A602-472C-9708-C5565B098E2C}" type="presParOf" srcId="{197A28BB-225E-4800-ADF3-6C143A66FF5A}" destId="{3ADE06B6-07BF-4EF6-927A-21A9A25045E2}" srcOrd="2" destOrd="0" presId="urn:microsoft.com/office/officeart/2005/8/layout/rings+Icon"/>
    <dgm:cxn modelId="{BCB7030B-950D-4E3C-9D92-197EC87CE9E2}" type="presParOf" srcId="{197A28BB-225E-4800-ADF3-6C143A66FF5A}" destId="{6F03A335-BE70-49B8-B78B-5446A965AA5F}" srcOrd="3" destOrd="0" presId="urn:microsoft.com/office/officeart/2005/8/layout/rings+Icon"/>
    <dgm:cxn modelId="{3F5DEC44-80E0-48D7-9294-2BB49B784571}" type="presParOf" srcId="{197A28BB-225E-4800-ADF3-6C143A66FF5A}" destId="{73694FE3-6381-4D50-AA9F-64D2592CE5BF}" srcOrd="4" destOrd="0" presId="urn:microsoft.com/office/officeart/2005/8/layout/rings+Icon"/>
    <dgm:cxn modelId="{ADB57B66-29F0-40DE-9741-91448FBBA36F}" type="presParOf" srcId="{197A28BB-225E-4800-ADF3-6C143A66FF5A}" destId="{255E10C8-2B07-4889-A5BD-F6CF1F03A891}" srcOrd="5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52C23-92E9-4D34-976D-32C047F4B739}">
      <dsp:nvSpPr>
        <dsp:cNvPr id="0" name=""/>
        <dsp:cNvSpPr/>
      </dsp:nvSpPr>
      <dsp:spPr>
        <a:xfrm>
          <a:off x="0" y="6463"/>
          <a:ext cx="10563725" cy="1319175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Психические состояния</a:t>
          </a:r>
        </a:p>
      </dsp:txBody>
      <dsp:txXfrm>
        <a:off x="64397" y="70860"/>
        <a:ext cx="10434931" cy="1190381"/>
      </dsp:txXfrm>
    </dsp:sp>
    <dsp:sp modelId="{C92E0353-2FBE-421B-9DE9-252AD98614A4}">
      <dsp:nvSpPr>
        <dsp:cNvPr id="0" name=""/>
        <dsp:cNvSpPr/>
      </dsp:nvSpPr>
      <dsp:spPr>
        <a:xfrm>
          <a:off x="0" y="1484038"/>
          <a:ext cx="10563725" cy="1319175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Психические процессы</a:t>
          </a:r>
          <a:endParaRPr lang="uk-UA" sz="5500" kern="1200" dirty="0"/>
        </a:p>
      </dsp:txBody>
      <dsp:txXfrm>
        <a:off x="64397" y="1548435"/>
        <a:ext cx="10434931" cy="1190381"/>
      </dsp:txXfrm>
    </dsp:sp>
    <dsp:sp modelId="{5A3353A4-375A-412C-9037-62372D7B8193}">
      <dsp:nvSpPr>
        <dsp:cNvPr id="0" name=""/>
        <dsp:cNvSpPr/>
      </dsp:nvSpPr>
      <dsp:spPr>
        <a:xfrm>
          <a:off x="0" y="2961614"/>
          <a:ext cx="10563725" cy="1319175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smtClean="0"/>
            <a:t>Психические свойства</a:t>
          </a:r>
          <a:endParaRPr lang="uk-UA" sz="5500" kern="1200" dirty="0"/>
        </a:p>
      </dsp:txBody>
      <dsp:txXfrm>
        <a:off x="64397" y="3026011"/>
        <a:ext cx="10434931" cy="1190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2594A-B864-460A-96A4-40BCF0930B80}">
      <dsp:nvSpPr>
        <dsp:cNvPr id="0" name=""/>
        <dsp:cNvSpPr/>
      </dsp:nvSpPr>
      <dsp:spPr>
        <a:xfrm>
          <a:off x="0" y="27273"/>
          <a:ext cx="10996864" cy="129519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Мысли</a:t>
          </a:r>
          <a:endParaRPr lang="uk-UA" sz="5400" kern="1200" dirty="0"/>
        </a:p>
      </dsp:txBody>
      <dsp:txXfrm>
        <a:off x="63226" y="90499"/>
        <a:ext cx="10870412" cy="1168738"/>
      </dsp:txXfrm>
    </dsp:sp>
    <dsp:sp modelId="{4ED824C7-A8CF-4DC8-8AA4-ADB6C59A9A14}">
      <dsp:nvSpPr>
        <dsp:cNvPr id="0" name=""/>
        <dsp:cNvSpPr/>
      </dsp:nvSpPr>
      <dsp:spPr>
        <a:xfrm>
          <a:off x="0" y="1477983"/>
          <a:ext cx="10996864" cy="129519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Чувства</a:t>
          </a:r>
          <a:endParaRPr lang="uk-UA" sz="5400" kern="1200" dirty="0"/>
        </a:p>
      </dsp:txBody>
      <dsp:txXfrm>
        <a:off x="63226" y="1541209"/>
        <a:ext cx="10870412" cy="1168738"/>
      </dsp:txXfrm>
    </dsp:sp>
    <dsp:sp modelId="{E6A4F838-8C01-4548-BF40-F198B26AC511}">
      <dsp:nvSpPr>
        <dsp:cNvPr id="0" name=""/>
        <dsp:cNvSpPr/>
      </dsp:nvSpPr>
      <dsp:spPr>
        <a:xfrm>
          <a:off x="0" y="2928694"/>
          <a:ext cx="10996864" cy="129519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Поведение</a:t>
          </a:r>
          <a:endParaRPr lang="uk-UA" sz="5400" kern="1200" dirty="0"/>
        </a:p>
      </dsp:txBody>
      <dsp:txXfrm>
        <a:off x="63226" y="2991920"/>
        <a:ext cx="10870412" cy="11687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89212-2D97-444C-B4F3-2BB8EB355E7C}">
      <dsp:nvSpPr>
        <dsp:cNvPr id="0" name=""/>
        <dsp:cNvSpPr/>
      </dsp:nvSpPr>
      <dsp:spPr>
        <a:xfrm>
          <a:off x="4167" y="748871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Общая психология</a:t>
          </a:r>
          <a:endParaRPr lang="uk-UA" sz="1900" kern="1200" dirty="0"/>
        </a:p>
      </dsp:txBody>
      <dsp:txXfrm>
        <a:off x="4167" y="748871"/>
        <a:ext cx="2256234" cy="1353740"/>
      </dsp:txXfrm>
    </dsp:sp>
    <dsp:sp modelId="{88713CA4-3C5F-41B4-B376-3CE9D6CDBA8C}">
      <dsp:nvSpPr>
        <dsp:cNvPr id="0" name=""/>
        <dsp:cNvSpPr/>
      </dsp:nvSpPr>
      <dsp:spPr>
        <a:xfrm>
          <a:off x="2486025" y="748871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000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000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Психология развития</a:t>
          </a:r>
          <a:endParaRPr lang="uk-UA" sz="1900" kern="1200" dirty="0"/>
        </a:p>
      </dsp:txBody>
      <dsp:txXfrm>
        <a:off x="2486025" y="748871"/>
        <a:ext cx="2256234" cy="1353740"/>
      </dsp:txXfrm>
    </dsp:sp>
    <dsp:sp modelId="{7969A1AB-F890-42CE-B7A3-08812FD29307}">
      <dsp:nvSpPr>
        <dsp:cNvPr id="0" name=""/>
        <dsp:cNvSpPr/>
      </dsp:nvSpPr>
      <dsp:spPr>
        <a:xfrm>
          <a:off x="4967882" y="748871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Психология различий</a:t>
          </a:r>
        </a:p>
      </dsp:txBody>
      <dsp:txXfrm>
        <a:off x="4967882" y="748871"/>
        <a:ext cx="2256234" cy="1353740"/>
      </dsp:txXfrm>
    </dsp:sp>
    <dsp:sp modelId="{CB65E1F2-E717-4650-A795-9D7AC58744B7}">
      <dsp:nvSpPr>
        <dsp:cNvPr id="0" name=""/>
        <dsp:cNvSpPr/>
      </dsp:nvSpPr>
      <dsp:spPr>
        <a:xfrm>
          <a:off x="7449740" y="748871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000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000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Клиническая психология</a:t>
          </a:r>
          <a:endParaRPr lang="uk-UA" sz="1900" kern="1200" dirty="0"/>
        </a:p>
      </dsp:txBody>
      <dsp:txXfrm>
        <a:off x="7449740" y="748871"/>
        <a:ext cx="2256234" cy="1353740"/>
      </dsp:txXfrm>
    </dsp:sp>
    <dsp:sp modelId="{57A77940-8903-4922-89AD-87554E3E5700}">
      <dsp:nvSpPr>
        <dsp:cNvPr id="0" name=""/>
        <dsp:cNvSpPr/>
      </dsp:nvSpPr>
      <dsp:spPr>
        <a:xfrm>
          <a:off x="9931598" y="748871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Экспериментальная психология</a:t>
          </a:r>
          <a:endParaRPr lang="uk-UA" sz="1900" kern="1200" dirty="0"/>
        </a:p>
      </dsp:txBody>
      <dsp:txXfrm>
        <a:off x="9931598" y="748871"/>
        <a:ext cx="2256234" cy="1353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C9224-E5AD-4929-BB0F-B4E83D7EBF12}">
      <dsp:nvSpPr>
        <dsp:cNvPr id="0" name=""/>
        <dsp:cNvSpPr/>
      </dsp:nvSpPr>
      <dsp:spPr>
        <a:xfrm>
          <a:off x="4167" y="646603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Педагогическая психология</a:t>
          </a:r>
          <a:endParaRPr lang="uk-UA" sz="2100" kern="1200" dirty="0"/>
        </a:p>
      </dsp:txBody>
      <dsp:txXfrm>
        <a:off x="4167" y="646603"/>
        <a:ext cx="2256234" cy="1353740"/>
      </dsp:txXfrm>
    </dsp:sp>
    <dsp:sp modelId="{CA9B1FB7-3786-4116-A934-32B04DE9D7DF}">
      <dsp:nvSpPr>
        <dsp:cNvPr id="0" name=""/>
        <dsp:cNvSpPr/>
      </dsp:nvSpPr>
      <dsp:spPr>
        <a:xfrm>
          <a:off x="2486025" y="646603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000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000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Организационная психология</a:t>
          </a:r>
          <a:endParaRPr lang="uk-UA" sz="2100" kern="1200" dirty="0"/>
        </a:p>
      </dsp:txBody>
      <dsp:txXfrm>
        <a:off x="2486025" y="646603"/>
        <a:ext cx="2256234" cy="1353740"/>
      </dsp:txXfrm>
    </dsp:sp>
    <dsp:sp modelId="{E574ED93-75CC-4E71-8BD1-5FFB7A6DD2FE}">
      <dsp:nvSpPr>
        <dsp:cNvPr id="0" name=""/>
        <dsp:cNvSpPr/>
      </dsp:nvSpPr>
      <dsp:spPr>
        <a:xfrm>
          <a:off x="4967882" y="646603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Социальная психология</a:t>
          </a:r>
          <a:endParaRPr lang="uk-UA" sz="2100" kern="1200" dirty="0"/>
        </a:p>
      </dsp:txBody>
      <dsp:txXfrm>
        <a:off x="4967882" y="646603"/>
        <a:ext cx="2256234" cy="1353740"/>
      </dsp:txXfrm>
    </dsp:sp>
    <dsp:sp modelId="{C5084489-EB6F-4947-9FC4-7A9C8635D365}">
      <dsp:nvSpPr>
        <dsp:cNvPr id="0" name=""/>
        <dsp:cNvSpPr/>
      </dsp:nvSpPr>
      <dsp:spPr>
        <a:xfrm>
          <a:off x="7449740" y="646603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000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000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Психология труда</a:t>
          </a:r>
          <a:endParaRPr lang="uk-UA" sz="2100" kern="1200" dirty="0"/>
        </a:p>
      </dsp:txBody>
      <dsp:txXfrm>
        <a:off x="7449740" y="646603"/>
        <a:ext cx="2256234" cy="1353740"/>
      </dsp:txXfrm>
    </dsp:sp>
    <dsp:sp modelId="{8F86FD42-D195-422E-AC66-B9EA7683C1E4}">
      <dsp:nvSpPr>
        <dsp:cNvPr id="0" name=""/>
        <dsp:cNvSpPr/>
      </dsp:nvSpPr>
      <dsp:spPr>
        <a:xfrm>
          <a:off x="9931598" y="646603"/>
          <a:ext cx="2256234" cy="1353740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98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Юридическая психология</a:t>
          </a:r>
          <a:endParaRPr lang="uk-UA" sz="2100" kern="1200" dirty="0"/>
        </a:p>
      </dsp:txBody>
      <dsp:txXfrm>
        <a:off x="9931598" y="646603"/>
        <a:ext cx="2256234" cy="13537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A7C91C-2B63-4949-A819-D445B5D58F1F}">
      <dsp:nvSpPr>
        <dsp:cNvPr id="0" name=""/>
        <dsp:cNvSpPr/>
      </dsp:nvSpPr>
      <dsp:spPr>
        <a:xfrm>
          <a:off x="0" y="425960"/>
          <a:ext cx="10131425" cy="8634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1"/>
              </a:solidFill>
            </a:rPr>
            <a:t>Работать в сфере образования</a:t>
          </a:r>
          <a:endParaRPr lang="uk-UA" sz="3600" kern="1200" dirty="0">
            <a:solidFill>
              <a:schemeClr val="tx1"/>
            </a:solidFill>
          </a:endParaRPr>
        </a:p>
      </dsp:txBody>
      <dsp:txXfrm>
        <a:off x="42151" y="468111"/>
        <a:ext cx="10047123" cy="779158"/>
      </dsp:txXfrm>
    </dsp:sp>
    <dsp:sp modelId="{C236E8B2-3CED-4489-A24A-F4ADEF6EC2D2}">
      <dsp:nvSpPr>
        <dsp:cNvPr id="0" name=""/>
        <dsp:cNvSpPr/>
      </dsp:nvSpPr>
      <dsp:spPr>
        <a:xfrm>
          <a:off x="0" y="1393100"/>
          <a:ext cx="10131425" cy="8634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1"/>
              </a:solidFill>
            </a:rPr>
            <a:t>Заниматься психологическим консультированием</a:t>
          </a:r>
          <a:endParaRPr lang="uk-UA" sz="3600" kern="1200" dirty="0">
            <a:solidFill>
              <a:schemeClr val="tx1"/>
            </a:solidFill>
          </a:endParaRPr>
        </a:p>
      </dsp:txBody>
      <dsp:txXfrm>
        <a:off x="42151" y="1435251"/>
        <a:ext cx="10047123" cy="779158"/>
      </dsp:txXfrm>
    </dsp:sp>
    <dsp:sp modelId="{60A19F0B-16B7-43D5-94A5-A59C57AAC094}">
      <dsp:nvSpPr>
        <dsp:cNvPr id="0" name=""/>
        <dsp:cNvSpPr/>
      </dsp:nvSpPr>
      <dsp:spPr>
        <a:xfrm>
          <a:off x="0" y="2360241"/>
          <a:ext cx="10131425" cy="8634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1"/>
              </a:solidFill>
            </a:rPr>
            <a:t>Работать в сфере медицины</a:t>
          </a:r>
          <a:endParaRPr lang="uk-UA" sz="3600" kern="1200" dirty="0">
            <a:solidFill>
              <a:schemeClr val="tx1"/>
            </a:solidFill>
          </a:endParaRPr>
        </a:p>
      </dsp:txBody>
      <dsp:txXfrm>
        <a:off x="42151" y="2402392"/>
        <a:ext cx="10047123" cy="7791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F10E0-6D88-4B5E-B713-52592FC9D321}">
      <dsp:nvSpPr>
        <dsp:cNvPr id="0" name=""/>
        <dsp:cNvSpPr/>
      </dsp:nvSpPr>
      <dsp:spPr>
        <a:xfrm>
          <a:off x="0" y="227323"/>
          <a:ext cx="3264504" cy="3264668"/>
        </a:xfrm>
        <a:prstGeom prst="ellipse">
          <a:avLst/>
        </a:prstGeom>
        <a:solidFill>
          <a:schemeClr val="accent6">
            <a:shade val="80000"/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Сопутствует решению эмоционально и душевных проблем человека</a:t>
          </a:r>
          <a:endParaRPr lang="uk-UA" sz="2400" kern="1200" dirty="0"/>
        </a:p>
      </dsp:txBody>
      <dsp:txXfrm>
        <a:off x="478076" y="705423"/>
        <a:ext cx="2308352" cy="2308468"/>
      </dsp:txXfrm>
    </dsp:sp>
    <dsp:sp modelId="{502D256F-0008-4E71-85CB-211E5CB110D0}">
      <dsp:nvSpPr>
        <dsp:cNvPr id="0" name=""/>
        <dsp:cNvSpPr/>
      </dsp:nvSpPr>
      <dsp:spPr>
        <a:xfrm>
          <a:off x="1695663" y="2331292"/>
          <a:ext cx="3264504" cy="3264668"/>
        </a:xfrm>
        <a:prstGeom prst="ellipse">
          <a:avLst/>
        </a:prstGeom>
        <a:solidFill>
          <a:schemeClr val="accent6">
            <a:shade val="80000"/>
            <a:alpha val="50000"/>
            <a:hueOff val="17"/>
            <a:satOff val="2874"/>
            <a:lumOff val="1132"/>
            <a:alphaOff val="6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Учит понимать себя и других</a:t>
          </a:r>
          <a:endParaRPr lang="uk-UA" sz="3000" kern="1200" dirty="0"/>
        </a:p>
      </dsp:txBody>
      <dsp:txXfrm>
        <a:off x="2173739" y="2809392"/>
        <a:ext cx="2308352" cy="2308468"/>
      </dsp:txXfrm>
    </dsp:sp>
    <dsp:sp modelId="{3ADE06B6-07BF-4EF6-927A-21A9A25045E2}">
      <dsp:nvSpPr>
        <dsp:cNvPr id="0" name=""/>
        <dsp:cNvSpPr/>
      </dsp:nvSpPr>
      <dsp:spPr>
        <a:xfrm>
          <a:off x="3391326" y="227323"/>
          <a:ext cx="3264504" cy="3264668"/>
        </a:xfrm>
        <a:prstGeom prst="ellipse">
          <a:avLst/>
        </a:prstGeom>
        <a:solidFill>
          <a:schemeClr val="accent6">
            <a:shade val="80000"/>
            <a:alpha val="50000"/>
            <a:hueOff val="34"/>
            <a:satOff val="5749"/>
            <a:lumOff val="2263"/>
            <a:alphaOff val="12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Дает инструменты для изменения и развития собственной личности</a:t>
          </a:r>
          <a:endParaRPr lang="uk-UA" sz="2400" kern="1200" dirty="0"/>
        </a:p>
      </dsp:txBody>
      <dsp:txXfrm>
        <a:off x="3869402" y="705423"/>
        <a:ext cx="2308352" cy="2308468"/>
      </dsp:txXfrm>
    </dsp:sp>
    <dsp:sp modelId="{6F03A335-BE70-49B8-B78B-5446A965AA5F}">
      <dsp:nvSpPr>
        <dsp:cNvPr id="0" name=""/>
        <dsp:cNvSpPr/>
      </dsp:nvSpPr>
      <dsp:spPr>
        <a:xfrm>
          <a:off x="5086990" y="2331292"/>
          <a:ext cx="3264504" cy="3264668"/>
        </a:xfrm>
        <a:prstGeom prst="ellipse">
          <a:avLst/>
        </a:prstGeom>
        <a:solidFill>
          <a:schemeClr val="accent6">
            <a:shade val="80000"/>
            <a:alpha val="50000"/>
            <a:hueOff val="52"/>
            <a:satOff val="8623"/>
            <a:lumOff val="3395"/>
            <a:alphaOff val="18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Придает уверенность в себе</a:t>
          </a:r>
          <a:endParaRPr lang="uk-UA" sz="3000" kern="1200" dirty="0"/>
        </a:p>
      </dsp:txBody>
      <dsp:txXfrm>
        <a:off x="5565066" y="2809392"/>
        <a:ext cx="2308352" cy="2308468"/>
      </dsp:txXfrm>
    </dsp:sp>
    <dsp:sp modelId="{73694FE3-6381-4D50-AA9F-64D2592CE5BF}">
      <dsp:nvSpPr>
        <dsp:cNvPr id="0" name=""/>
        <dsp:cNvSpPr/>
      </dsp:nvSpPr>
      <dsp:spPr>
        <a:xfrm>
          <a:off x="6782653" y="227323"/>
          <a:ext cx="3264504" cy="3264668"/>
        </a:xfrm>
        <a:prstGeom prst="ellipse">
          <a:avLst/>
        </a:prstGeom>
        <a:solidFill>
          <a:schemeClr val="accent6">
            <a:shade val="80000"/>
            <a:alpha val="50000"/>
            <a:hueOff val="69"/>
            <a:satOff val="11498"/>
            <a:lumOff val="4526"/>
            <a:alphaOff val="24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Помогает избегать конфликтов</a:t>
          </a:r>
          <a:endParaRPr lang="uk-UA" sz="3000" kern="1200" dirty="0"/>
        </a:p>
      </dsp:txBody>
      <dsp:txXfrm>
        <a:off x="7260729" y="705423"/>
        <a:ext cx="2308352" cy="2308468"/>
      </dsp:txXfrm>
    </dsp:sp>
    <dsp:sp modelId="{255E10C8-2B07-4889-A5BD-F6CF1F03A891}">
      <dsp:nvSpPr>
        <dsp:cNvPr id="0" name=""/>
        <dsp:cNvSpPr/>
      </dsp:nvSpPr>
      <dsp:spPr>
        <a:xfrm>
          <a:off x="8478316" y="2331292"/>
          <a:ext cx="3264504" cy="3264668"/>
        </a:xfrm>
        <a:prstGeom prst="ellipse">
          <a:avLst/>
        </a:prstGeom>
        <a:solidFill>
          <a:schemeClr val="accent6">
            <a:shade val="80000"/>
            <a:alpha val="50000"/>
            <a:hueOff val="86"/>
            <a:satOff val="14372"/>
            <a:lumOff val="5658"/>
            <a:alphaOff val="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Развивает лидерские качества</a:t>
          </a:r>
          <a:endParaRPr lang="uk-UA" sz="3000" kern="1200" dirty="0"/>
        </a:p>
      </dsp:txBody>
      <dsp:txXfrm>
        <a:off x="8956392" y="2809392"/>
        <a:ext cx="2308352" cy="2308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Связанные кольца"/>
  <dgm:desc val="Служит для отображения перекрывающихся или взаимосвязанных идей и понятий. В круге помещается семь строк текста уровня 1. Остальной текст не отображается, но его можно использовать, если выбрать другой макет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9104" y="83868"/>
            <a:ext cx="7197726" cy="2421464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Психология</a:t>
            </a: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1925" y="2352395"/>
            <a:ext cx="7197726" cy="140546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Наука о психических явлениях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312442" y="5245768"/>
            <a:ext cx="35218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err="1" smtClean="0"/>
              <a:t>Подготовила</a:t>
            </a:r>
            <a:r>
              <a:rPr lang="uk-UA" sz="2400" dirty="0" smtClean="0"/>
              <a:t>:</a:t>
            </a:r>
            <a:br>
              <a:rPr lang="uk-UA" sz="2400" dirty="0" smtClean="0"/>
            </a:br>
            <a:r>
              <a:rPr lang="uk-UA" sz="2400" dirty="0" err="1" smtClean="0"/>
              <a:t>ученица</a:t>
            </a:r>
            <a:r>
              <a:rPr lang="uk-UA" sz="2400" dirty="0" smtClean="0"/>
              <a:t> 11-а </a:t>
            </a:r>
            <a:r>
              <a:rPr lang="uk-UA" sz="2400" dirty="0" err="1" smtClean="0"/>
              <a:t>класса</a:t>
            </a:r>
            <a:endParaRPr lang="uk-UA" sz="2400" dirty="0" smtClean="0"/>
          </a:p>
          <a:p>
            <a:r>
              <a:rPr lang="ru-RU" sz="2400" dirty="0" smtClean="0"/>
              <a:t>Зайцева Екатерина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7305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179" y="0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Психология изучает</a:t>
            </a:r>
            <a:endParaRPr lang="uk-UA" sz="5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672773"/>
              </p:ext>
            </p:extLst>
          </p:nvPr>
        </p:nvGraphicFramePr>
        <p:xfrm>
          <a:off x="685801" y="1828799"/>
          <a:ext cx="10563726" cy="4287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933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852C23-92E9-4D34-976D-32C047F4B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50852C23-92E9-4D34-976D-32C047F4B7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2E0353-2FBE-421B-9DE9-252AD98614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C92E0353-2FBE-421B-9DE9-252AD98614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A3353A4-375A-412C-9037-62372D7B81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5A3353A4-375A-412C-9037-62372D7B81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738" y="188494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Объекты психологии</a:t>
            </a:r>
            <a:endParaRPr lang="uk-UA" sz="5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526682"/>
              </p:ext>
            </p:extLst>
          </p:nvPr>
        </p:nvGraphicFramePr>
        <p:xfrm>
          <a:off x="421105" y="1864895"/>
          <a:ext cx="10996864" cy="425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61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02594A-B864-460A-96A4-40BCF0930B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902594A-B864-460A-96A4-40BCF0930B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D824C7-A8CF-4DC8-8AA4-ADB6C59A9A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4ED824C7-A8CF-4DC8-8AA4-ADB6C59A9A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A4F838-8C01-4548-BF40-F198B26AC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6A4F838-8C01-4548-BF40-F198B26AC5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16" y="2485864"/>
            <a:ext cx="10609544" cy="1456267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Мир психологии</a:t>
            </a:r>
            <a:endParaRPr lang="uk-UA" sz="48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0034562"/>
              </p:ext>
            </p:extLst>
          </p:nvPr>
        </p:nvGraphicFramePr>
        <p:xfrm>
          <a:off x="0" y="-25005"/>
          <a:ext cx="12192000" cy="2851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72405898"/>
              </p:ext>
            </p:extLst>
          </p:nvPr>
        </p:nvGraphicFramePr>
        <p:xfrm>
          <a:off x="1" y="3801978"/>
          <a:ext cx="12192000" cy="2646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1710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589212-2D97-444C-B4F3-2BB8EB355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87589212-2D97-444C-B4F3-2BB8EB355E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713CA4-3C5F-41B4-B376-3CE9D6CDB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8713CA4-3C5F-41B4-B376-3CE9D6CDBA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69A1AB-F890-42CE-B7A3-08812FD29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7969A1AB-F890-42CE-B7A3-08812FD293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65E1F2-E717-4650-A795-9D7AC58744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CB65E1F2-E717-4650-A795-9D7AC58744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A77940-8903-4922-89AD-87554E3E5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57A77940-8903-4922-89AD-87554E3E57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76C9224-E5AD-4929-BB0F-B4E83D7EB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076C9224-E5AD-4929-BB0F-B4E83D7EBF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A9B1FB7-3786-4116-A934-32B04DE9D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dgm id="{CA9B1FB7-3786-4116-A934-32B04DE9D7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74ED93-75CC-4E71-8BD1-5FFB7A6DD2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E574ED93-75CC-4E71-8BD1-5FFB7A6DD2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084489-EB6F-4947-9FC4-7A9C8635D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C5084489-EB6F-4947-9FC4-7A9C8635D3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F86FD42-D195-422E-AC66-B9EA7683C1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graphicEl>
                                              <a:dgm id="{8F86FD42-D195-422E-AC66-B9EA7683C1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Образование в области психологии</a:t>
            </a:r>
            <a:endParaRPr lang="uk-UA" sz="4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192245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730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A7C91C-2B63-4949-A819-D445B5D58F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82A7C91C-2B63-4949-A819-D445B5D58F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36E8B2-3CED-4489-A24A-F4ADEF6EC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C236E8B2-3CED-4489-A24A-F4ADEF6EC2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A19F0B-16B7-43D5-94A5-A59C57AAC0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60A19F0B-16B7-43D5-94A5-A59C57AAC0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11" y="0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Достоинства психологии</a:t>
            </a:r>
            <a:endParaRPr lang="uk-UA" sz="4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538380"/>
              </p:ext>
            </p:extLst>
          </p:nvPr>
        </p:nvGraphicFramePr>
        <p:xfrm>
          <a:off x="360947" y="926433"/>
          <a:ext cx="11742821" cy="582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67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6F10E0-6D88-4B5E-B713-52592FC9D3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36F10E0-6D88-4B5E-B713-52592FC9D3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2D256F-0008-4E71-85CB-211E5CB110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502D256F-0008-4E71-85CB-211E5CB110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DE06B6-07BF-4EF6-927A-21A9A2504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3ADE06B6-07BF-4EF6-927A-21A9A25045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03A335-BE70-49B8-B78B-5446A965A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6F03A335-BE70-49B8-B78B-5446A965AA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694FE3-6381-4D50-AA9F-64D2592CE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73694FE3-6381-4D50-AA9F-64D2592CE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5E10C8-2B07-4889-A5BD-F6CF1F03A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255E10C8-2B07-4889-A5BD-F6CF1F03A8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TC103457452[[fn=Небесный]]</Template>
  <TotalTime>79</TotalTime>
  <Words>89</Words>
  <Application>Microsoft Office PowerPoint</Application>
  <PresentationFormat>Широкоэкранный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Небеса</vt:lpstr>
      <vt:lpstr>Психология</vt:lpstr>
      <vt:lpstr>Психология изучает</vt:lpstr>
      <vt:lpstr>Объекты психологии</vt:lpstr>
      <vt:lpstr>Мир психологии</vt:lpstr>
      <vt:lpstr>Образование в области психологии</vt:lpstr>
      <vt:lpstr>Достоинства психологии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</dc:title>
  <dc:creator>Катюшка</dc:creator>
  <cp:lastModifiedBy>Катюшка</cp:lastModifiedBy>
  <cp:revision>8</cp:revision>
  <dcterms:created xsi:type="dcterms:W3CDTF">2013-10-14T05:23:59Z</dcterms:created>
  <dcterms:modified xsi:type="dcterms:W3CDTF">2013-10-14T21:39:58Z</dcterms:modified>
</cp:coreProperties>
</file>