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8" r:id="rId3"/>
    <p:sldId id="260" r:id="rId4"/>
    <p:sldId id="264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B45A4-0E4E-441F-BEB7-3F07D7CC4A21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11968-851C-44AC-A66C-AFAC59E3D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Театральне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uk-UA" dirty="0" smtClean="0"/>
              <a:t>століття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uk-UA" sz="2400" dirty="0" smtClean="0"/>
              <a:t>Підготувала учениця </a:t>
            </a:r>
            <a:r>
              <a:rPr lang="en-US" sz="2400" dirty="0" smtClean="0"/>
              <a:t>I </a:t>
            </a:r>
            <a:r>
              <a:rPr lang="uk-UA" sz="2400" dirty="0" smtClean="0"/>
              <a:t>курсу фізико-математичного класу Кучерявець </a:t>
            </a:r>
            <a:r>
              <a:rPr lang="uk-UA" sz="2400" dirty="0" smtClean="0"/>
              <a:t>Ірина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vi-VN" b="1" dirty="0"/>
              <a:t>Театра́льне мисте́цтво</a:t>
            </a:r>
            <a:r>
              <a:rPr lang="vi-VN" dirty="0"/>
              <a:t> </a:t>
            </a:r>
            <a:r>
              <a:rPr lang="en-US" dirty="0"/>
              <a:t> —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це </a:t>
            </a:r>
            <a:r>
              <a:rPr lang="vi-VN" dirty="0" smtClean="0"/>
              <a:t>вид</a:t>
            </a:r>
            <a:r>
              <a:rPr lang="vi-VN" dirty="0"/>
              <a:t> мистецтва, особливістю якого є художнє відображення життя за допомогою сценічної дії акторів перед глядачами.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На початку XX ст.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зросла</a:t>
            </a:r>
            <a:r>
              <a:rPr lang="ru-RU" dirty="0"/>
              <a:t> роль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професійного</a:t>
            </a:r>
            <a:r>
              <a:rPr lang="ru-RU" dirty="0"/>
              <a:t> театру,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зазнавав</a:t>
            </a:r>
            <a:r>
              <a:rPr lang="ru-RU" dirty="0"/>
              <a:t> благотворного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основоположники — М. </a:t>
            </a:r>
            <a:r>
              <a:rPr lang="ru-RU" dirty="0" err="1"/>
              <a:t>Кропивницький</a:t>
            </a:r>
            <a:r>
              <a:rPr lang="ru-RU" dirty="0"/>
              <a:t>, І. </a:t>
            </a:r>
            <a:r>
              <a:rPr lang="ru-RU" dirty="0" err="1"/>
              <a:t>Карпенко-Карий</a:t>
            </a:r>
            <a:r>
              <a:rPr lang="ru-RU" dirty="0"/>
              <a:t>, П. </a:t>
            </a:r>
            <a:r>
              <a:rPr lang="ru-RU" dirty="0" err="1"/>
              <a:t>Саксаганський</a:t>
            </a:r>
            <a:r>
              <a:rPr lang="ru-RU" dirty="0"/>
              <a:t>, М. </a:t>
            </a:r>
            <a:r>
              <a:rPr lang="ru-RU" dirty="0" err="1"/>
              <a:t>Садовський</a:t>
            </a:r>
            <a:r>
              <a:rPr lang="ru-RU" dirty="0"/>
              <a:t>, М. </a:t>
            </a:r>
            <a:r>
              <a:rPr lang="ru-RU" dirty="0" err="1"/>
              <a:t>Заньковецька</a:t>
            </a:r>
            <a:r>
              <a:rPr lang="ru-RU" dirty="0"/>
              <a:t> </a:t>
            </a:r>
            <a:r>
              <a:rPr lang="ru-RU" dirty="0" err="1"/>
              <a:t>вбачали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Перший </a:t>
            </a:r>
            <a:r>
              <a:rPr lang="ru-RU" sz="1600" dirty="0" err="1" smtClean="0"/>
              <a:t>стаціонарний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український</a:t>
            </a:r>
            <a:r>
              <a:rPr lang="ru-RU" sz="1600" dirty="0" smtClean="0"/>
              <a:t> театр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заснований</a:t>
            </a:r>
            <a:r>
              <a:rPr lang="ru-RU" sz="1600" dirty="0" smtClean="0"/>
              <a:t> М. </a:t>
            </a:r>
            <a:r>
              <a:rPr lang="ru-RU" sz="1600" dirty="0" err="1" smtClean="0"/>
              <a:t>Садовським</a:t>
            </a:r>
            <a:r>
              <a:rPr lang="ru-RU" sz="1600" dirty="0" smtClean="0"/>
              <a:t> у 1907 р. у </a:t>
            </a:r>
            <a:r>
              <a:rPr lang="ru-RU" sz="1600" dirty="0" err="1" smtClean="0"/>
              <a:t>Києві</a:t>
            </a:r>
            <a:r>
              <a:rPr lang="ru-RU" sz="1600" dirty="0" smtClean="0"/>
              <a:t>, в </a:t>
            </a:r>
            <a:r>
              <a:rPr lang="ru-RU" sz="1600" dirty="0" err="1" smtClean="0"/>
              <a:t>Троїцькому</a:t>
            </a:r>
            <a:r>
              <a:rPr lang="ru-RU" sz="1600" dirty="0" smtClean="0"/>
              <a:t> народному </a:t>
            </a:r>
            <a:r>
              <a:rPr lang="ru-RU" sz="1600" dirty="0" err="1" smtClean="0"/>
              <a:t>домі</a:t>
            </a:r>
            <a:r>
              <a:rPr lang="ru-RU" sz="1600" dirty="0" smtClean="0"/>
              <a:t> (</a:t>
            </a:r>
            <a:r>
              <a:rPr lang="ru-RU" sz="1600" dirty="0" err="1" smtClean="0"/>
              <a:t>тепер</a:t>
            </a:r>
            <a:r>
              <a:rPr lang="ru-RU" sz="1600" dirty="0" smtClean="0"/>
              <a:t> Театр </a:t>
            </a:r>
            <a:r>
              <a:rPr lang="ru-RU" sz="1600" dirty="0" err="1" smtClean="0"/>
              <a:t>оперети</a:t>
            </a:r>
            <a:r>
              <a:rPr lang="ru-RU" sz="1600" dirty="0" smtClean="0"/>
              <a:t>), де у 1908 р. </a:t>
            </a:r>
            <a:r>
              <a:rPr lang="ru-RU" sz="1600" dirty="0" err="1" smtClean="0"/>
              <a:t>урочисто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відзначено</a:t>
            </a:r>
            <a:r>
              <a:rPr lang="ru-RU" sz="1600" dirty="0" smtClean="0"/>
              <a:t> 25-річчя </a:t>
            </a:r>
            <a:r>
              <a:rPr lang="ru-RU" sz="1600" dirty="0" err="1" smtClean="0"/>
              <a:t>сценічної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М. </a:t>
            </a:r>
            <a:r>
              <a:rPr lang="ru-RU" sz="1600" dirty="0" err="1" smtClean="0"/>
              <a:t>Заньковецької</a:t>
            </a:r>
            <a:r>
              <a:rPr lang="ru-RU" sz="1600" dirty="0" smtClean="0"/>
              <a:t>, </a:t>
            </a:r>
            <a:r>
              <a:rPr lang="ru-RU" sz="1600" dirty="0" err="1" smtClean="0"/>
              <a:t>геніальність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визнавали</a:t>
            </a:r>
            <a:r>
              <a:rPr lang="ru-RU" sz="1600" dirty="0" smtClean="0"/>
              <a:t> В. Немирович-Данченко </a:t>
            </a:r>
            <a:r>
              <a:rPr lang="ru-RU" sz="1600" dirty="0" err="1" smtClean="0"/>
              <a:t>і</a:t>
            </a:r>
            <a:r>
              <a:rPr lang="ru-RU" sz="1600" dirty="0" smtClean="0"/>
              <a:t> К </a:t>
            </a:r>
            <a:r>
              <a:rPr lang="ru-RU" sz="1600" dirty="0" err="1" smtClean="0"/>
              <a:t>Станіславський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6" name="Содержимое 3" descr="Кропивницький-Бульб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214290"/>
            <a:ext cx="3857652" cy="5143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початку XX ст.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діяли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трупи</a:t>
            </a:r>
            <a:r>
              <a:rPr lang="ru-RU" dirty="0" smtClean="0"/>
              <a:t> Гайдамаки (1897—1917), О. Суслова (1898—1909), </a:t>
            </a:r>
            <a:r>
              <a:rPr lang="ru-RU" dirty="0" err="1" smtClean="0"/>
              <a:t>Суходольського</a:t>
            </a:r>
            <a:r>
              <a:rPr lang="ru-RU" dirty="0" smtClean="0"/>
              <a:t> (1898— 1918), Л. </a:t>
            </a:r>
            <a:r>
              <a:rPr lang="ru-RU" dirty="0" err="1" smtClean="0"/>
              <a:t>Сабініна</a:t>
            </a:r>
            <a:r>
              <a:rPr lang="ru-RU" dirty="0" smtClean="0"/>
              <a:t> (1907—1920). У </a:t>
            </a:r>
            <a:r>
              <a:rPr lang="ru-RU" dirty="0" err="1" smtClean="0"/>
              <a:t>Львові</a:t>
            </a:r>
            <a:r>
              <a:rPr lang="ru-RU" dirty="0" smtClean="0"/>
              <a:t> 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творчу</a:t>
            </a:r>
            <a:r>
              <a:rPr lang="ru-RU" dirty="0" smtClean="0"/>
              <a:t> роботу </a:t>
            </a:r>
            <a:r>
              <a:rPr lang="ru-RU" dirty="0" err="1" smtClean="0"/>
              <a:t>єдиний</a:t>
            </a:r>
            <a:r>
              <a:rPr lang="ru-RU" dirty="0" smtClean="0"/>
              <a:t> на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землях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професійний</a:t>
            </a:r>
            <a:r>
              <a:rPr lang="ru-RU" dirty="0" smtClean="0"/>
              <a:t> театр «</a:t>
            </a:r>
            <a:r>
              <a:rPr lang="ru-RU" dirty="0" err="1" smtClean="0"/>
              <a:t>Руської</a:t>
            </a:r>
            <a:r>
              <a:rPr lang="ru-RU" dirty="0" smtClean="0"/>
              <a:t> </a:t>
            </a:r>
            <a:r>
              <a:rPr lang="ru-RU" dirty="0" err="1" smtClean="0"/>
              <a:t>бесіди</a:t>
            </a:r>
            <a:r>
              <a:rPr lang="ru-RU" dirty="0" smtClean="0"/>
              <a:t>».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театральних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майстерністю</a:t>
            </a:r>
            <a:r>
              <a:rPr lang="ru-RU" dirty="0" smtClean="0"/>
              <a:t> </a:t>
            </a:r>
            <a:r>
              <a:rPr lang="ru-RU" dirty="0" err="1" smtClean="0"/>
              <a:t>виділявся</a:t>
            </a:r>
            <a:r>
              <a:rPr lang="ru-RU" dirty="0" smtClean="0"/>
              <a:t> театр М. </a:t>
            </a:r>
            <a:r>
              <a:rPr lang="ru-RU" dirty="0" err="1" smtClean="0"/>
              <a:t>Соловцова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. У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селах </a:t>
            </a:r>
            <a:r>
              <a:rPr lang="ru-RU" dirty="0" err="1" smtClean="0"/>
              <a:t>продовжували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аматорські</a:t>
            </a:r>
            <a:r>
              <a:rPr lang="ru-RU" dirty="0" smtClean="0"/>
              <a:t> </a:t>
            </a:r>
            <a:r>
              <a:rPr lang="ru-RU" dirty="0" err="1" smtClean="0"/>
              <a:t>театральні</a:t>
            </a:r>
            <a:r>
              <a:rPr lang="ru-RU" dirty="0" smtClean="0"/>
              <a:t> </a:t>
            </a:r>
            <a:r>
              <a:rPr lang="ru-RU" dirty="0" err="1" smtClean="0"/>
              <a:t>гуртки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робітничі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селянські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 театру </a:t>
            </a:r>
            <a:r>
              <a:rPr lang="ru-RU" dirty="0" err="1" smtClean="0"/>
              <a:t>розпочався</a:t>
            </a:r>
            <a:r>
              <a:rPr lang="ru-RU" dirty="0" smtClean="0"/>
              <a:t> в 1918 </a:t>
            </a:r>
            <a:r>
              <a:rPr lang="ru-RU" dirty="0" err="1" smtClean="0"/>
              <a:t>році</a:t>
            </a:r>
            <a:r>
              <a:rPr lang="ru-RU" dirty="0" smtClean="0"/>
              <a:t>, коли у </a:t>
            </a:r>
            <a:r>
              <a:rPr lang="ru-RU" dirty="0" err="1" smtClean="0"/>
              <a:t>Києві</a:t>
            </a:r>
            <a:r>
              <a:rPr lang="ru-RU" dirty="0" smtClean="0"/>
              <a:t> </a:t>
            </a:r>
            <a:r>
              <a:rPr lang="ru-RU" dirty="0" err="1" smtClean="0"/>
              <a:t>утворилися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драматичний</a:t>
            </a:r>
            <a:r>
              <a:rPr lang="ru-RU" dirty="0" smtClean="0"/>
              <a:t> театр 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Молодий</a:t>
            </a:r>
            <a:r>
              <a:rPr lang="ru-RU" dirty="0" smtClean="0"/>
              <a:t> </a:t>
            </a:r>
            <a:r>
              <a:rPr lang="ru-RU" dirty="0" err="1" smtClean="0"/>
              <a:t>театр</a:t>
            </a:r>
            <a:r>
              <a:rPr lang="ru-RU" dirty="0" smtClean="0"/>
              <a:t>» (</a:t>
            </a:r>
            <a:r>
              <a:rPr lang="ru-RU" dirty="0" err="1" smtClean="0"/>
              <a:t>з</a:t>
            </a:r>
            <a:r>
              <a:rPr lang="ru-RU" dirty="0" smtClean="0"/>
              <a:t> 1922 року — </a:t>
            </a:r>
            <a:r>
              <a:rPr lang="ru-RU" dirty="0" err="1" smtClean="0"/>
              <a:t>модерний</a:t>
            </a:r>
            <a:r>
              <a:rPr lang="ru-RU" dirty="0" smtClean="0"/>
              <a:t> </a:t>
            </a:r>
            <a:r>
              <a:rPr lang="ru-RU" dirty="0" err="1" smtClean="0"/>
              <a:t>український</a:t>
            </a:r>
            <a:r>
              <a:rPr lang="ru-RU" dirty="0" smtClean="0"/>
              <a:t> театр «</a:t>
            </a:r>
            <a:r>
              <a:rPr lang="ru-RU" dirty="0" err="1" smtClean="0"/>
              <a:t>Березіль</a:t>
            </a:r>
            <a:r>
              <a:rPr lang="ru-RU" dirty="0" smtClean="0"/>
              <a:t>»)Леся </a:t>
            </a:r>
            <a:r>
              <a:rPr lang="ru-RU" dirty="0" err="1" smtClean="0"/>
              <a:t>Курбаса</a:t>
            </a:r>
            <a:r>
              <a:rPr lang="ru-RU" dirty="0" smtClean="0"/>
              <a:t> та </a:t>
            </a:r>
            <a:r>
              <a:rPr lang="ru-RU" dirty="0" err="1" smtClean="0"/>
              <a:t>Гната</a:t>
            </a:r>
            <a:r>
              <a:rPr lang="ru-RU" dirty="0" smtClean="0"/>
              <a:t> </a:t>
            </a:r>
            <a:r>
              <a:rPr lang="ru-RU" dirty="0" err="1" smtClean="0"/>
              <a:t>Юри</a:t>
            </a:r>
            <a:r>
              <a:rPr lang="ru-RU" dirty="0" smtClean="0"/>
              <a:t>. На </a:t>
            </a:r>
            <a:r>
              <a:rPr lang="ru-RU" dirty="0" err="1" smtClean="0"/>
              <a:t>театральній</a:t>
            </a:r>
            <a:r>
              <a:rPr lang="ru-RU" dirty="0" smtClean="0"/>
              <a:t> </a:t>
            </a:r>
            <a:r>
              <a:rPr lang="ru-RU" dirty="0" err="1" smtClean="0"/>
              <a:t>сцені</a:t>
            </a:r>
            <a:r>
              <a:rPr lang="ru-RU" dirty="0" smtClean="0"/>
              <a:t> </a:t>
            </a:r>
            <a:r>
              <a:rPr lang="ru-RU" dirty="0" err="1" smtClean="0"/>
              <a:t>з'явилася</a:t>
            </a:r>
            <a:r>
              <a:rPr lang="ru-RU" dirty="0" smtClean="0"/>
              <a:t> когорта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 — </a:t>
            </a:r>
            <a:r>
              <a:rPr lang="ru-RU" dirty="0" err="1" smtClean="0"/>
              <a:t>Амвросій</a:t>
            </a:r>
            <a:r>
              <a:rPr lang="ru-RU" dirty="0" smtClean="0"/>
              <a:t> </a:t>
            </a:r>
            <a:r>
              <a:rPr lang="ru-RU" dirty="0" err="1" smtClean="0"/>
              <a:t>Бучма</a:t>
            </a:r>
            <a:r>
              <a:rPr lang="ru-RU" dirty="0" smtClean="0"/>
              <a:t>, </a:t>
            </a:r>
            <a:r>
              <a:rPr lang="ru-RU" dirty="0" err="1" smtClean="0"/>
              <a:t>Мар'ян</a:t>
            </a:r>
            <a:r>
              <a:rPr lang="ru-RU" dirty="0" smtClean="0"/>
              <a:t> </a:t>
            </a:r>
            <a:r>
              <a:rPr lang="ru-RU" dirty="0" err="1" smtClean="0"/>
              <a:t>Крушельницький</a:t>
            </a:r>
            <a:r>
              <a:rPr lang="ru-RU" dirty="0" smtClean="0"/>
              <a:t>, </a:t>
            </a:r>
            <a:r>
              <a:rPr lang="ru-RU" dirty="0" err="1" smtClean="0"/>
              <a:t>Олімпія</a:t>
            </a:r>
            <a:r>
              <a:rPr lang="ru-RU" dirty="0" smtClean="0"/>
              <a:t> </a:t>
            </a:r>
            <a:r>
              <a:rPr lang="ru-RU" dirty="0" err="1" smtClean="0"/>
              <a:t>Добровольська</a:t>
            </a:r>
            <a:r>
              <a:rPr lang="ru-RU" dirty="0" smtClean="0"/>
              <a:t>, </a:t>
            </a:r>
            <a:r>
              <a:rPr lang="ru-RU" dirty="0" err="1" smtClean="0"/>
              <a:t>Олександр</a:t>
            </a:r>
            <a:r>
              <a:rPr lang="ru-RU" dirty="0" smtClean="0"/>
              <a:t> Сердюк, Наталя </a:t>
            </a:r>
            <a:r>
              <a:rPr lang="ru-RU" dirty="0" err="1" smtClean="0"/>
              <a:t>Ужвій</a:t>
            </a:r>
            <a:r>
              <a:rPr lang="ru-RU" dirty="0" smtClean="0"/>
              <a:t>, </a:t>
            </a:r>
            <a:r>
              <a:rPr lang="ru-RU" dirty="0" err="1" smtClean="0"/>
              <a:t>Юрій</a:t>
            </a:r>
            <a:r>
              <a:rPr lang="ru-RU" dirty="0" smtClean="0"/>
              <a:t> </a:t>
            </a:r>
            <a:r>
              <a:rPr lang="ru-RU" dirty="0" err="1" smtClean="0"/>
              <a:t>Шумський</a:t>
            </a:r>
            <a:r>
              <a:rPr lang="ru-RU" dirty="0" smtClean="0"/>
              <a:t> 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2747954" cy="434340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драматичний</a:t>
            </a:r>
            <a:r>
              <a:rPr lang="ru-RU" dirty="0" smtClean="0"/>
              <a:t> театр </a:t>
            </a:r>
            <a:r>
              <a:rPr lang="ru-RU" dirty="0" err="1" smtClean="0"/>
              <a:t>продовжував</a:t>
            </a:r>
            <a:r>
              <a:rPr lang="ru-RU" dirty="0" smtClean="0"/>
              <a:t> </a:t>
            </a:r>
            <a:r>
              <a:rPr lang="ru-RU" dirty="0" err="1" smtClean="0"/>
              <a:t>традиції</a:t>
            </a:r>
            <a:r>
              <a:rPr lang="ru-RU" dirty="0" smtClean="0"/>
              <a:t> </a:t>
            </a:r>
            <a:r>
              <a:rPr lang="ru-RU" dirty="0" err="1" smtClean="0"/>
              <a:t>реалістично-психологічної</a:t>
            </a:r>
            <a:r>
              <a:rPr lang="ru-RU" dirty="0" smtClean="0"/>
              <a:t> </a:t>
            </a:r>
            <a:r>
              <a:rPr lang="ru-RU" dirty="0" err="1" smtClean="0"/>
              <a:t>школи</a:t>
            </a:r>
            <a:r>
              <a:rPr lang="ru-RU" dirty="0" smtClean="0"/>
              <a:t>.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 театр </a:t>
            </a:r>
            <a:r>
              <a:rPr lang="ru-RU" dirty="0" err="1" smtClean="0"/>
              <a:t>обстоював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 авангардизму. З </a:t>
            </a:r>
            <a:r>
              <a:rPr lang="ru-RU" dirty="0" err="1" smtClean="0"/>
              <a:t>утвореннямтеатру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err="1" smtClean="0"/>
              <a:t>його</a:t>
            </a:r>
            <a:r>
              <a:rPr lang="ru-RU" dirty="0" smtClean="0"/>
              <a:t> сцена стала </a:t>
            </a:r>
            <a:r>
              <a:rPr lang="ru-RU" dirty="0" err="1" smtClean="0"/>
              <a:t>своєрідним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експериментальним</a:t>
            </a:r>
            <a:r>
              <a:rPr lang="ru-RU" dirty="0" smtClean="0"/>
              <a:t> </a:t>
            </a:r>
            <a:r>
              <a:rPr lang="ru-RU" dirty="0" err="1" smtClean="0"/>
              <a:t>майданчиком</a:t>
            </a:r>
            <a:r>
              <a:rPr lang="ru-RU" dirty="0" smtClean="0"/>
              <a:t>. Не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макети</a:t>
            </a:r>
            <a:r>
              <a:rPr lang="ru-RU" dirty="0" smtClean="0"/>
              <a:t> театрального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Березіль</a:t>
            </a:r>
            <a:r>
              <a:rPr lang="ru-RU" dirty="0" smtClean="0"/>
              <a:t>» </a:t>
            </a:r>
            <a:r>
              <a:rPr lang="ru-RU" dirty="0" err="1" smtClean="0"/>
              <a:t>отримали</a:t>
            </a:r>
            <a:r>
              <a:rPr lang="ru-RU" dirty="0" smtClean="0"/>
              <a:t> золоту медаль на </a:t>
            </a:r>
            <a:r>
              <a:rPr lang="ru-RU" dirty="0" err="1" smtClean="0"/>
              <a:t>Всесвітній</a:t>
            </a:r>
            <a:r>
              <a:rPr lang="ru-RU" dirty="0" smtClean="0"/>
              <a:t> </a:t>
            </a:r>
            <a:r>
              <a:rPr lang="ru-RU" dirty="0" err="1" smtClean="0"/>
              <a:t>театральній</a:t>
            </a:r>
            <a:r>
              <a:rPr lang="ru-RU" dirty="0" smtClean="0"/>
              <a:t> </a:t>
            </a:r>
            <a:r>
              <a:rPr lang="ru-RU" dirty="0" err="1" smtClean="0"/>
              <a:t>виставці</a:t>
            </a:r>
            <a:r>
              <a:rPr lang="ru-RU" dirty="0" smtClean="0"/>
              <a:t> у </a:t>
            </a:r>
            <a:r>
              <a:rPr lang="ru-RU" dirty="0" err="1" smtClean="0"/>
              <a:t>Парижі</a:t>
            </a:r>
            <a:r>
              <a:rPr lang="ru-RU" dirty="0" smtClean="0"/>
              <a:t> в 1925 </a:t>
            </a:r>
            <a:r>
              <a:rPr lang="ru-RU" dirty="0" err="1" smtClean="0"/>
              <a:t>році</a:t>
            </a:r>
            <a:endParaRPr lang="ru-RU" dirty="0"/>
          </a:p>
        </p:txBody>
      </p:sp>
      <p:pic>
        <p:nvPicPr>
          <p:cNvPr id="5" name="Содержимое 4" descr="Berezil_directors_la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contrast="30000"/>
          </a:blip>
          <a:stretch>
            <a:fillRect/>
          </a:stretch>
        </p:blipFill>
        <p:spPr>
          <a:xfrm>
            <a:off x="3714744" y="1785926"/>
            <a:ext cx="5048250" cy="34149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000496" y="55007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Режисерська</a:t>
            </a:r>
            <a:r>
              <a:rPr lang="ru-RU" dirty="0" smtClean="0"/>
              <a:t> </a:t>
            </a:r>
            <a:r>
              <a:rPr lang="ru-RU" dirty="0" err="1" smtClean="0"/>
              <a:t>лабораторія</a:t>
            </a:r>
            <a:r>
              <a:rPr lang="ru-RU" dirty="0" smtClean="0"/>
              <a:t> театру«</a:t>
            </a:r>
            <a:r>
              <a:rPr lang="ru-RU" dirty="0" err="1" smtClean="0"/>
              <a:t>Березіль</a:t>
            </a:r>
            <a:r>
              <a:rPr lang="ru-RU" dirty="0" smtClean="0"/>
              <a:t>» (1925)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</TotalTime>
  <Words>203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Театральне мистецтво XX століття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Театральне мистецтво XX століття</dc:title>
  <cp:lastModifiedBy>administrator</cp:lastModifiedBy>
  <cp:revision>8</cp:revision>
  <dcterms:modified xsi:type="dcterms:W3CDTF">2012-05-03T04:42:39Z</dcterms:modified>
</cp:coreProperties>
</file>