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AB03-730E-4734-828C-054B43A23647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EE014-8F72-4B7C-BBF0-4E0DBE0C994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1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060848"/>
            <a:ext cx="7772400" cy="1470025"/>
          </a:xfrm>
        </p:spPr>
        <p:txBody>
          <a:bodyPr>
            <a:noAutofit/>
          </a:bodyPr>
          <a:lstStyle/>
          <a:p>
            <a:r>
              <a:rPr lang="uk-UA" sz="7200" b="1" spc="50" dirty="0" smtClean="0">
                <a:ln w="635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Гуменна Докія Кузьмівна</a:t>
            </a:r>
            <a:r>
              <a:rPr lang="uk-UA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/>
            </a:r>
            <a:br>
              <a:rPr lang="uk-UA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</a:br>
            <a:endParaRPr lang="ru-RU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6216" y="594928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Підготувала:</a:t>
            </a:r>
          </a:p>
          <a:p>
            <a:pPr algn="r"/>
            <a:r>
              <a:rPr lang="uk-UA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Шепель</a:t>
            </a:r>
            <a:r>
              <a:rPr lang="uk-UA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Поліна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25470"/>
            <a:ext cx="4608512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майстрів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українського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слова,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що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розгорнули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свою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творчу</a:t>
            </a:r>
            <a:endParaRPr lang="ru-RU" sz="2800" b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діяльність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головним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чином  уже  в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еміграції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здобули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загальне</a:t>
            </a:r>
            <a:endParaRPr lang="ru-RU" sz="2800" b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визнання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належить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працьовита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талановита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письменниця</a:t>
            </a:r>
            <a:endParaRPr lang="ru-RU" sz="2800" b="1" dirty="0">
              <a:ln w="127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Докія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Гуменна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 Вона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була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ідеалісткою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світлоносною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натурою,</a:t>
            </a:r>
          </a:p>
          <a:p>
            <a:pPr algn="ctr"/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яка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гаряче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любила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літературу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b="1" dirty="0" err="1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</a:t>
            </a:r>
            <a:r>
              <a:rPr lang="ru-RU" sz="2800" b="1" dirty="0">
                <a:ln w="12700" cmpd="sng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людей.</a:t>
            </a:r>
          </a:p>
          <a:p>
            <a:endParaRPr lang="ru-RU" sz="2000" b="1" dirty="0">
              <a:blipFill>
                <a:blip r:embed="rId2"/>
                <a:tile tx="0" ty="0" sx="100000" sy="100000" flip="none" algn="tl"/>
              </a:blip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 descr="steh_2011-12-27.jpg"/>
          <p:cNvPicPr>
            <a:picLocks noChangeAspect="1"/>
          </p:cNvPicPr>
          <p:nvPr/>
        </p:nvPicPr>
        <p:blipFill>
          <a:blip r:embed="rId3" cstate="print">
            <a:grayscl/>
          </a:blip>
          <a:stretch>
            <a:fillRect/>
          </a:stretch>
        </p:blipFill>
        <p:spPr>
          <a:xfrm flipH="1">
            <a:off x="5220072" y="764704"/>
            <a:ext cx="3433737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24157"/>
            <a:ext cx="7704856" cy="4801314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36000" algn="r"/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Народилася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Докія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Гуменна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10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березня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(за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деякими</a:t>
            </a:r>
            <a:endParaRPr lang="ru-RU" sz="2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6000" algn="r"/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7) 1904  р. в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містечку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Жашків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Таращанського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повіту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Київщині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(зараз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Черкащина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 в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інтелігентного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музично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обдарованого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селянина-крамаря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Кузьми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Гуменного, предки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походили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Волині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Дарії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Кравченко,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шляхетної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збіднілої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хуторянки,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котра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змалку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прищеплювала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доньці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любов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правди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чесної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фольклорних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традицій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000" algn="r"/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Дівчинка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часто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гостювала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в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діда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баби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хуторі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вільним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степовим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життям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найприємніші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спогади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дитинства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письменниця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розповідає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мемуарах.</a:t>
            </a:r>
          </a:p>
          <a:p>
            <a:pPr algn="r"/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764704"/>
            <a:ext cx="7200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 1922  р.  вона  стала  студенткою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інституту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народної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обравши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літературно-лінгвістичний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факультет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На  той  час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припадає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посилене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захоплення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літературою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написання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перших  невеликих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оповідань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швидше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нагадували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ліричні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нариси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Перший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твір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Д.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Гуменної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називався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  степу»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надрукований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у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журналі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Сільськогосподарський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пролетар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виходив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редакцією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письменника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Сергія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Пилипенка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тодішнього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Спілки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селянських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письменників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«Плуг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Взагалі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1923 р.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доля на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декілька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пов’язана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«Плугом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»: за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дорученням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відрядженнях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куточках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публікувала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нариси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журналі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«Плуг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</a:t>
            </a: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6632"/>
            <a:ext cx="828092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Початкуюча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враз  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стала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знаною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навіть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знаменитою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Разом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поява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чесних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репортажів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викликала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гострі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напади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офіційної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критики.</a:t>
            </a:r>
          </a:p>
          <a:p>
            <a:pPr algn="r"/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Докія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Гуменна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продовжувала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писати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друкуватися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</a:t>
            </a:r>
          </a:p>
          <a:p>
            <a:pPr algn="r"/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1930 р.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з’явилася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повість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«Де  недавно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ведмеді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ходили»,</a:t>
            </a: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вийшла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книжка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нарисів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про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колективізацію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«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Стрілка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коливається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 в  1931  р.  –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повість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«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Кампанія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 в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зробила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спробу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реабілітуватись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даремно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коло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відчуження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несприйняття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жорстокої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несправедливої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критики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невблаганно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звужувалось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все  ж</a:t>
            </a:r>
          </a:p>
          <a:p>
            <a:pPr algn="r"/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молода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писала,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вперто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працювала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над</a:t>
            </a:r>
          </a:p>
          <a:p>
            <a:pPr algn="r"/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собою.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Останній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твір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ще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прагнула</a:t>
            </a:r>
            <a:endParaRPr lang="ru-RU" sz="2200" b="1" spc="50" dirty="0">
              <a:ln w="3175">
                <a:noFill/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опублікувати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радянських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часів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назву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«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Пахощі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польових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квітів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  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вона  не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влилася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річище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соцреалізму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Таким 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кінець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письменницької</a:t>
            </a:r>
            <a:r>
              <a:rPr lang="ru-RU" sz="2200" b="1" spc="50" dirty="0" smtClean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кар’єри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Докії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Гуменної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радянській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дійсності</a:t>
            </a:r>
            <a:r>
              <a:rPr lang="ru-RU" sz="2200" b="1" spc="50" dirty="0">
                <a:ln w="3175">
                  <a:noFill/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sz="22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620688"/>
            <a:ext cx="69127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початку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Другої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Докія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Гуменна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жила 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цей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вимальовувалися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контури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майбутньої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тетралогії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Діти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Чумацького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Шляху»  –  великого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епічного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полотна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яке  критики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вважають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головною  книгою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Поштовхом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до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написання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роману-епопеї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стало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невтішне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горе, яке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спіткало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авторку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1942  р.: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перебиваючись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хліба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воду  в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придавленому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фашистською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окупацією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Києві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Докія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втратила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найдорожчу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Печаль,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скорбота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обпікали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пам’ять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«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Щойно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я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свою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матір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хотілося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все те,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розказувала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ту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епоху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яка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вже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ніколи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вернеться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вилити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слова,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хотілося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контраст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тією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добою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катаклізмами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випали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на  долю 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мого</a:t>
            </a:r>
            <a:r>
              <a:rPr lang="ru-RU" sz="2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покоління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–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згадувала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пізніше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764704"/>
            <a:ext cx="61926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 1943  р.  в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окупованому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Києві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вона  написала  три 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книги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почала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четверту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Стрімке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наближення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фронту поставило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Докію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Гуменну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перед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суворим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вибором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залишитись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батьківщині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не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можливості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друкувати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твори,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емігрувати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втілити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найважливішу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мету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свого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дописати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видати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правдиве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свідоцтво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про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події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в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останні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півстоліття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Письменниця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обрала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еміграцію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Попереду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табори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для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переселенців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поневіряння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непросте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вживання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чужий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404664"/>
            <a:ext cx="7344816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жодну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книжок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що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вийшли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в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еміграції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письменниця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не</a:t>
            </a:r>
          </a:p>
          <a:p>
            <a:pPr algn="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одержала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найменшого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гонорару,  –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навпаки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усі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вони 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були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видані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на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її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скромні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заощадження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</a:t>
            </a:r>
          </a:p>
          <a:p>
            <a:pPr algn="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 1996 р. смерть перервала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земне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життя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талановитої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українки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перекресливши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чимало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її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планів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 не  давши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повністю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реалізувати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r"/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свій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талант. І все ж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обсяг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глибина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зробленого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нею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вражають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</a:t>
            </a:r>
          </a:p>
          <a:p>
            <a:pPr algn="r"/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Та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й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сама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письменниця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неодноразово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зізнавалася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що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своє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завдання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вбачає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в  тому,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щоб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нести  людям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світло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правди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будити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сумління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,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адже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правда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завжди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була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і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незмінно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залишатиметься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першою</a:t>
            </a:r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ru-RU" sz="24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заповіддю</a:t>
            </a:r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художника</a:t>
            </a:r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.</a:t>
            </a:r>
          </a:p>
          <a:p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682</Words>
  <Application>Microsoft Office PowerPoint</Application>
  <PresentationFormat>Экран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Гуменна Докія Кузьмівна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Полина</dc:creator>
  <cp:lastModifiedBy>Полина</cp:lastModifiedBy>
  <cp:revision>23</cp:revision>
  <dcterms:created xsi:type="dcterms:W3CDTF">2014-01-19T17:50:05Z</dcterms:created>
  <dcterms:modified xsi:type="dcterms:W3CDTF">2014-01-19T18:32:37Z</dcterms:modified>
</cp:coreProperties>
</file>