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1" r:id="rId6"/>
    <p:sldId id="262" r:id="rId7"/>
    <p:sldId id="260" r:id="rId8"/>
    <p:sldId id="259" r:id="rId9"/>
    <p:sldId id="263" r:id="rId10"/>
    <p:sldId id="264" r:id="rId11"/>
    <p:sldId id="270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 autoAdjust="0"/>
    <p:restoredTop sz="94660"/>
  </p:normalViewPr>
  <p:slideViewPr>
    <p:cSldViewPr>
      <p:cViewPr varScale="1">
        <p:scale>
          <a:sx n="80" d="100"/>
          <a:sy n="80" d="100"/>
        </p:scale>
        <p:origin x="-145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03F6-58B5-4F5C-BA1E-46A512A8297A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A98-3882-48A7-B74C-68D56871C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03F6-58B5-4F5C-BA1E-46A512A8297A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A98-3882-48A7-B74C-68D56871C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03F6-58B5-4F5C-BA1E-46A512A8297A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A98-3882-48A7-B74C-68D56871C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03F6-58B5-4F5C-BA1E-46A512A8297A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A98-3882-48A7-B74C-68D56871C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03F6-58B5-4F5C-BA1E-46A512A8297A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A98-3882-48A7-B74C-68D56871C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03F6-58B5-4F5C-BA1E-46A512A8297A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A98-3882-48A7-B74C-68D56871C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03F6-58B5-4F5C-BA1E-46A512A8297A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A98-3882-48A7-B74C-68D56871C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03F6-58B5-4F5C-BA1E-46A512A8297A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A98-3882-48A7-B74C-68D56871C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03F6-58B5-4F5C-BA1E-46A512A8297A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A98-3882-48A7-B74C-68D56871C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03F6-58B5-4F5C-BA1E-46A512A8297A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A98-3882-48A7-B74C-68D56871C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03F6-58B5-4F5C-BA1E-46A512A8297A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DA98-3882-48A7-B74C-68D56871C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E03F6-58B5-4F5C-BA1E-46A512A8297A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ADA98-3882-48A7-B74C-68D56871C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3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357298"/>
            <a:ext cx="8858311" cy="35719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МИСТЕЦТВО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СКОМОРОХІВ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4000">
    <p:dissolve/>
    <p:sndAc>
      <p:stSnd loop="1">
        <p:snd r:embed="rId2" name="333 [High quality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786742" cy="2430129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Народне мистецтво скоморохів в зміненому вигляді живе повним життям в наші дні: лялькові театри, цирк з його акробатами, жонглерами і дресированими тваринами, естрадні концерти з їх влучними коломийками і піснями, оркестри та ансамблі народних інструментів розвинулися в окремі великі області з різноманітного веселого мистецтва скоморохів.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7" descr="circus_zo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32281">
            <a:off x="66904" y="3827141"/>
            <a:ext cx="3203052" cy="225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36d6a8202c56cd690797c2d4d5cd6d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1451">
            <a:off x="6047786" y="3819773"/>
            <a:ext cx="3063278" cy="245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komorohi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4671">
            <a:off x="3145715" y="2704447"/>
            <a:ext cx="2684997" cy="201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6" descr="cirk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772032"/>
            <a:ext cx="2920774" cy="208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7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7920880" cy="238703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Про побутування в Київській Русі і в Україні XIII — першої половини XVII ст. скомороства свідчать згадки про них у билинах київського циклу, зображення на фресках Софійського собору в Києві, на пластинчатих браслетах з Києва та інших міст, на срібній чаші з Чернігова, на мініатюрах </a:t>
            </a:r>
            <a:r>
              <a:rPr lang="uk-UA" sz="2500" dirty="0" err="1" smtClean="0">
                <a:latin typeface="Times New Roman" pitchFamily="18" charset="0"/>
                <a:cs typeface="Times New Roman" pitchFamily="18" charset="0"/>
              </a:rPr>
              <a:t>Радзивилівського</a:t>
            </a: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 літопису.</a:t>
            </a:r>
            <a:endParaRPr lang="uk-UA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ukr5his.narod.ru/qYW6bIq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708920"/>
            <a:ext cx="2857520" cy="3965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8715404" cy="726522"/>
          </a:xfrm>
          <a:prstGeom prst="rect">
            <a:avLst/>
          </a:prstGeom>
        </p:spPr>
        <p:txBody>
          <a:bodyPr wrap="square">
            <a:prstTxWarp prst="textChevron">
              <a:avLst>
                <a:gd name="adj" fmla="val 3026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В.М.Васнецов «Скоморохи у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Москві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4" descr="skomorokhi_na_mosk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1357298"/>
            <a:ext cx="7056437" cy="4962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6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42852"/>
            <a:ext cx="8286808" cy="899046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Ходов Валентин «Скоморохи»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4" descr="c0ccf3d8f4108daad70c2abb605882a8_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71604" y="1428736"/>
            <a:ext cx="6048375" cy="5113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6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12" y="214290"/>
            <a:ext cx="8786906" cy="899046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А.М.Васнецов «Скоморохи» (1904)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4" descr="42306987_Apollinariy_Mihaylovich_Vasnec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85852" y="1571612"/>
            <a:ext cx="6553200" cy="4891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6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714488"/>
            <a:ext cx="7858180" cy="293181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ПІДГОТУВАЛА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учениця 10-А класу</a:t>
            </a:r>
          </a:p>
          <a:p>
            <a:pPr algn="ctr"/>
            <a:r>
              <a:rPr lang="uk-UA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Гринюк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Інна </a:t>
            </a:r>
            <a:endParaRPr lang="uk-UA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1016593">
            <a:off x="197298" y="523068"/>
            <a:ext cx="8143932" cy="3029057"/>
          </a:xfrm>
          <a:prstGeom prst="rect">
            <a:avLst/>
          </a:prstGeom>
        </p:spPr>
        <p:txBody>
          <a:bodyPr>
            <a:prstTxWarp prst="textWave2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u="sn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Скоморохи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актори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співаки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дотепники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музиканти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виконавці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сценок,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дресирувальники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акробати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4" descr="19143000003a861ff976ee15ff28bda2616d098dfa"/>
          <p:cNvPicPr>
            <a:picLocks noChangeAspect="1" noChangeArrowheads="1"/>
          </p:cNvPicPr>
          <p:nvPr/>
        </p:nvPicPr>
        <p:blipFill>
          <a:blip r:embed="rId2" cstate="print"/>
          <a:srcRect b="4289"/>
          <a:stretch>
            <a:fillRect/>
          </a:stretch>
        </p:blipFill>
        <p:spPr>
          <a:xfrm>
            <a:off x="5000628" y="2643182"/>
            <a:ext cx="3886388" cy="4000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http://i057.radikal.ru/0909/7c/2fc3daa171e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4930">
            <a:off x="924927" y="230610"/>
            <a:ext cx="1433515" cy="11417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915855"/>
            <a:ext cx="4572032" cy="494214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Відомо, що слово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«скоморох»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має грецьке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походження і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олись означало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«майстер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сміхотворства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megalife.com.ua/uploads/posts/2010-07/thumbs/1279545493_1279054822_visadi-fakti-18.jpg"/>
          <p:cNvPicPr>
            <a:picLocks noChangeAspect="1" noChangeArrowheads="1"/>
          </p:cNvPicPr>
          <p:nvPr/>
        </p:nvPicPr>
        <p:blipFill>
          <a:blip r:embed="rId2" cstate="print"/>
          <a:srcRect l="-3505" t="3390"/>
          <a:stretch>
            <a:fillRect/>
          </a:stretch>
        </p:blipFill>
        <p:spPr bwMode="auto">
          <a:xfrm>
            <a:off x="428596" y="285728"/>
            <a:ext cx="1776649" cy="1714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fb5599be489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479675"/>
            <a:ext cx="48768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megalife.com.ua/uploads/posts/2010-07/thumbs/1279545493_1279054822_visadi-fakti-18.jpg"/>
          <p:cNvPicPr>
            <a:picLocks noChangeAspect="1" noChangeArrowheads="1"/>
          </p:cNvPicPr>
          <p:nvPr/>
        </p:nvPicPr>
        <p:blipFill>
          <a:blip r:embed="rId2" cstate="print"/>
          <a:srcRect l="-3505" t="3390"/>
          <a:stretch>
            <a:fillRect/>
          </a:stretch>
        </p:blipFill>
        <p:spPr bwMode="auto">
          <a:xfrm rot="21363940">
            <a:off x="6786578" y="214290"/>
            <a:ext cx="1848087" cy="1714488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77536" lon="11696727" rev="21310149"/>
            </a:camera>
            <a:lightRig rig="threePt" dir="t"/>
          </a:scene3d>
        </p:spPr>
      </p:pic>
    </p:spTree>
  </p:cSld>
  <p:clrMapOvr>
    <a:masterClrMapping/>
  </p:clrMapOvr>
  <p:transition spd="med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33 0.01112 L -6.66667E-6 7.40741E-6 " pathEditMode="relative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064896" cy="1512168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Джерелом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скоморохів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народна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творчість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Вони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виступали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виконавцями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творцями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усної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поезії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музичного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танцювального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фольклору.</a:t>
            </a:r>
          </a:p>
        </p:txBody>
      </p:sp>
      <p:pic>
        <p:nvPicPr>
          <p:cNvPr id="3" name="Picture 4" descr="61333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57554" y="1928802"/>
            <a:ext cx="2460625" cy="4530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7" descr="sm56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5913438"/>
            <a:ext cx="3276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15404" cy="1591519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Скоморохи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поділялись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осілих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мандрівних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Осілі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виступали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переважно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на княжих забавах,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масових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ігрищах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час свят, на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весіллях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Мандрівні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об’єднувались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у ватаги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переходили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відвідуючи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далекі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4" descr="9713803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1164345">
            <a:off x="296141" y="2116606"/>
            <a:ext cx="3765099" cy="4521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7" descr="nk_znak11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03172">
            <a:off x="4467853" y="2368028"/>
            <a:ext cx="4382595" cy="4346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16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715304" cy="2327198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Чим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веселіше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мистецтво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скоморохів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чим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висміювали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князів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дяків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, бояр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попів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сильніше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ставали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гоніння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на "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веселих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молодців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". По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містах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селах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розсилалися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укази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гнати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скоморохів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бити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батогами, не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дозволяти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народу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дивитися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на "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бісівські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ігрища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".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balad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000372"/>
            <a:ext cx="4495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9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omra"/>
          <p:cNvPicPr>
            <a:picLocks noChangeAspect="1" noChangeArrowheads="1"/>
          </p:cNvPicPr>
          <p:nvPr/>
        </p:nvPicPr>
        <p:blipFill>
          <a:blip r:embed="rId2" cstate="print"/>
          <a:srcRect r="-1213" b="297"/>
          <a:stretch>
            <a:fillRect/>
          </a:stretch>
        </p:blipFill>
        <p:spPr bwMode="auto">
          <a:xfrm rot="668033">
            <a:off x="1700094" y="4230631"/>
            <a:ext cx="2983757" cy="236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9" descr="compl_juni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0952">
            <a:off x="4868113" y="2582112"/>
            <a:ext cx="41148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gusli2"/>
          <p:cNvPicPr>
            <a:picLocks noChangeAspect="1" noChangeArrowheads="1"/>
          </p:cNvPicPr>
          <p:nvPr/>
        </p:nvPicPr>
        <p:blipFill>
          <a:blip r:embed="rId4" cstate="print"/>
          <a:srcRect l="1895" t="6364" r="1392" b="14004"/>
          <a:stretch>
            <a:fillRect/>
          </a:stretch>
        </p:blipFill>
        <p:spPr bwMode="auto">
          <a:xfrm rot="-524073">
            <a:off x="104809" y="2633137"/>
            <a:ext cx="3758481" cy="1667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2" descr="sm35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29313"/>
            <a:ext cx="9906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463314" cy="2552278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Бродили скоморохи мандрували і потішали народ своїм мистецтвом. Їх знали в Київській Русі, Володимирі, в Московському князівстві, на землях Новгородських - від берегів Дніпра до Північно-Льодовитого океану. Вони танцювали, співали веселі потішні пісні, грали на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гуслях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дерев'яних ложках і бубнах, на дудках, волинках і схожу на скрипку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дудку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001056" cy="1213986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/>
              <a:t> </a:t>
            </a: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Скоморохи розважали народні маси співом, дотепами, музикою та танцями користуючись у виступах масками та втягуючи у гру глядачів.</a:t>
            </a:r>
            <a:endParaRPr lang="uk-UA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40600449_artlib_gallery2836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071678"/>
            <a:ext cx="6374865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9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8143932" cy="197324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З часом мистецтво скоморохів стало більш складним і різноманітним. Крім скоморохів, які грали, співали і танцювали, з'явилися скоморохи актори, акробати, жонглери, скоморохи з дресированими тваринами, з'явився ляльковий театр.</a:t>
            </a:r>
            <a:endParaRPr lang="uk-UA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8" descr="image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73525">
            <a:off x="510425" y="2663047"/>
            <a:ext cx="28670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image_big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96203">
            <a:off x="5739017" y="2646622"/>
            <a:ext cx="28575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klown4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352800"/>
            <a:ext cx="1752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4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281</TotalTime>
  <Words>378</Words>
  <Application>Microsoft Office PowerPoint</Application>
  <PresentationFormat>Экран (4:3)</PresentationFormat>
  <Paragraphs>25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30</cp:revision>
  <dcterms:created xsi:type="dcterms:W3CDTF">2012-10-12T17:48:49Z</dcterms:created>
  <dcterms:modified xsi:type="dcterms:W3CDTF">2013-04-03T16:01:27Z</dcterms:modified>
</cp:coreProperties>
</file>